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
  </p:notesMasterIdLst>
  <p:sldIdLst>
    <p:sldId id="264" r:id="rId2"/>
    <p:sldId id="256" r:id="rId3"/>
    <p:sldId id="257" r:id="rId4"/>
    <p:sldId id="258" r:id="rId5"/>
    <p:sldId id="259" r:id="rId6"/>
    <p:sldId id="260" r:id="rId7"/>
    <p:sldId id="261" r:id="rId8"/>
    <p:sldId id="262" r:id="rId9"/>
    <p:sldId id="263"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p:cViewPr>
        <p:scale>
          <a:sx n="74" d="100"/>
          <a:sy n="74" d="100"/>
        </p:scale>
        <p:origin x="-120"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271D64-ABD5-43B3-BB9E-F7EC4EBFD2BC}" type="datetimeFigureOut">
              <a:rPr lang="en-ZA" smtClean="0"/>
              <a:pPr/>
              <a:t>2018/05/13</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D7D392-CBD6-4265-A6CD-DE2D45BD2143}" type="slidenum">
              <a:rPr lang="en-ZA" smtClean="0"/>
              <a:pPr/>
              <a:t>‹#›</a:t>
            </a:fld>
            <a:endParaRPr lang="en-ZA"/>
          </a:p>
        </p:txBody>
      </p:sp>
    </p:spTree>
    <p:extLst>
      <p:ext uri="{BB962C8B-B14F-4D97-AF65-F5344CB8AC3E}">
        <p14:creationId xmlns="" xmlns:p14="http://schemas.microsoft.com/office/powerpoint/2010/main" val="929247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6AD7D392-CBD6-4265-A6CD-DE2D45BD2143}" type="slidenum">
              <a:rPr lang="en-ZA" smtClean="0"/>
              <a:pPr/>
              <a:t>7</a:t>
            </a:fld>
            <a:endParaRPr lang="en-ZA"/>
          </a:p>
        </p:txBody>
      </p:sp>
    </p:spTree>
    <p:extLst>
      <p:ext uri="{BB962C8B-B14F-4D97-AF65-F5344CB8AC3E}">
        <p14:creationId xmlns="" xmlns:p14="http://schemas.microsoft.com/office/powerpoint/2010/main" val="949875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6AD7D392-CBD6-4265-A6CD-DE2D45BD2143}" type="slidenum">
              <a:rPr lang="en-ZA" smtClean="0"/>
              <a:pPr/>
              <a:t>9</a:t>
            </a:fld>
            <a:endParaRPr lang="en-ZA"/>
          </a:p>
        </p:txBody>
      </p:sp>
    </p:spTree>
    <p:extLst>
      <p:ext uri="{BB962C8B-B14F-4D97-AF65-F5344CB8AC3E}">
        <p14:creationId xmlns="" xmlns:p14="http://schemas.microsoft.com/office/powerpoint/2010/main" val="458308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6AD7D392-CBD6-4265-A6CD-DE2D45BD2143}" type="slidenum">
              <a:rPr lang="en-ZA" smtClean="0"/>
              <a:pPr/>
              <a:t>10</a:t>
            </a:fld>
            <a:endParaRPr lang="en-ZA"/>
          </a:p>
        </p:txBody>
      </p:sp>
    </p:spTree>
    <p:extLst>
      <p:ext uri="{BB962C8B-B14F-4D97-AF65-F5344CB8AC3E}">
        <p14:creationId xmlns="" xmlns:p14="http://schemas.microsoft.com/office/powerpoint/2010/main" val="2617908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1085854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306337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2774267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1529687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388870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2445906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1432859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3166238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2141558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4044920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5A0664-596B-43EB-9392-22951843DA6E}" type="datetimeFigureOut">
              <a:rPr lang="en-ZA" smtClean="0"/>
              <a:pPr/>
              <a:t>2018/05/13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1927520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A0664-596B-43EB-9392-22951843DA6E}" type="datetimeFigureOut">
              <a:rPr lang="en-ZA" smtClean="0"/>
              <a:pPr/>
              <a:t>2018/05/13</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4305B-BA96-4793-88F0-A5B3C3CC222D}" type="slidenum">
              <a:rPr lang="en-ZA" smtClean="0"/>
              <a:pPr/>
              <a:t>‹#›</a:t>
            </a:fld>
            <a:endParaRPr lang="en-ZA"/>
          </a:p>
        </p:txBody>
      </p:sp>
    </p:spTree>
    <p:extLst>
      <p:ext uri="{BB962C8B-B14F-4D97-AF65-F5344CB8AC3E}">
        <p14:creationId xmlns="" xmlns:p14="http://schemas.microsoft.com/office/powerpoint/2010/main" val="13623338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94719"/>
          </a:xfrm>
        </p:spPr>
        <p:txBody>
          <a:bodyPr/>
          <a:lstStyle/>
          <a:p>
            <a:r>
              <a:rPr lang="en-ZA" dirty="0" smtClean="0"/>
              <a:t>Authentic Faith Series – The Book of James</a:t>
            </a:r>
            <a:endParaRPr lang="en-ZA" dirty="0"/>
          </a:p>
        </p:txBody>
      </p:sp>
    </p:spTree>
    <p:extLst>
      <p:ext uri="{BB962C8B-B14F-4D97-AF65-F5344CB8AC3E}">
        <p14:creationId xmlns="" xmlns:p14="http://schemas.microsoft.com/office/powerpoint/2010/main" val="1065172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normAutofit/>
          </a:bodyPr>
          <a:lstStyle/>
          <a:p>
            <a:endParaRPr lang="en-ZA" dirty="0"/>
          </a:p>
          <a:p>
            <a:pPr marL="0" indent="0">
              <a:buNone/>
            </a:pPr>
            <a:r>
              <a:rPr lang="en-ZA" dirty="0" smtClean="0"/>
              <a:t> </a:t>
            </a:r>
            <a:r>
              <a:rPr lang="en-ZA" sz="2400" dirty="0" smtClean="0"/>
              <a:t>7 The Lord </a:t>
            </a:r>
            <a:r>
              <a:rPr lang="en-ZA" sz="2400" dirty="0"/>
              <a:t>will keep you from all </a:t>
            </a:r>
            <a:r>
              <a:rPr lang="en-ZA" sz="2400" dirty="0" smtClean="0"/>
              <a:t>harm— He </a:t>
            </a:r>
            <a:r>
              <a:rPr lang="en-ZA" sz="2400" dirty="0"/>
              <a:t>will watch over your life;</a:t>
            </a:r>
          </a:p>
          <a:p>
            <a:endParaRPr lang="en-ZA" sz="2400" dirty="0"/>
          </a:p>
          <a:p>
            <a:pPr marL="0" indent="0">
              <a:buNone/>
            </a:pPr>
            <a:r>
              <a:rPr lang="en-ZA" sz="2400" dirty="0"/>
              <a:t>8 </a:t>
            </a:r>
            <a:r>
              <a:rPr lang="en-ZA" sz="2400" dirty="0" smtClean="0"/>
              <a:t>the Lord will watch over your coming and going both </a:t>
            </a:r>
            <a:r>
              <a:rPr lang="en-ZA" sz="2400" dirty="0"/>
              <a:t>now and forevermore.</a:t>
            </a:r>
          </a:p>
          <a:p>
            <a:endParaRPr lang="en-ZA" dirty="0"/>
          </a:p>
          <a:p>
            <a:endParaRPr lang="en-ZA" dirty="0"/>
          </a:p>
        </p:txBody>
      </p:sp>
    </p:spTree>
    <p:extLst>
      <p:ext uri="{BB962C8B-B14F-4D97-AF65-F5344CB8AC3E}">
        <p14:creationId xmlns="" xmlns:p14="http://schemas.microsoft.com/office/powerpoint/2010/main" val="2766421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404664"/>
            <a:ext cx="7772400" cy="1470025"/>
          </a:xfrm>
        </p:spPr>
        <p:txBody>
          <a:bodyPr>
            <a:normAutofit/>
          </a:bodyPr>
          <a:lstStyle/>
          <a:p>
            <a:r>
              <a:rPr lang="en-ZA" dirty="0"/>
              <a:t>“Pray when you are cheerful</a:t>
            </a:r>
            <a:r>
              <a:rPr lang="en-ZA" dirty="0" smtClean="0"/>
              <a:t>,” </a:t>
            </a:r>
            <a:r>
              <a:rPr lang="en-ZA" dirty="0"/>
              <a:t>James </a:t>
            </a:r>
            <a:r>
              <a:rPr lang="en-ZA" dirty="0" smtClean="0"/>
              <a:t>5:13</a:t>
            </a:r>
            <a:endParaRPr lang="en-ZA" dirty="0"/>
          </a:p>
        </p:txBody>
      </p:sp>
      <p:sp>
        <p:nvSpPr>
          <p:cNvPr id="3" name="Subtitle 2"/>
          <p:cNvSpPr>
            <a:spLocks noGrp="1"/>
          </p:cNvSpPr>
          <p:nvPr>
            <p:ph type="subTitle" idx="1"/>
          </p:nvPr>
        </p:nvSpPr>
        <p:spPr>
          <a:xfrm>
            <a:off x="179512" y="2060848"/>
            <a:ext cx="8640960" cy="3577952"/>
          </a:xfrm>
        </p:spPr>
        <p:txBody>
          <a:bodyPr>
            <a:normAutofit/>
          </a:bodyPr>
          <a:lstStyle/>
          <a:p>
            <a:r>
              <a:rPr lang="en-ZA" dirty="0" smtClean="0">
                <a:solidFill>
                  <a:schemeClr val="tx1"/>
                </a:solidFill>
              </a:rPr>
              <a:t> Is </a:t>
            </a:r>
            <a:r>
              <a:rPr lang="en-ZA" dirty="0">
                <a:solidFill>
                  <a:schemeClr val="tx1"/>
                </a:solidFill>
              </a:rPr>
              <a:t>anyone among you suffering? He must pray. Is anyone joyful? He is to sing praises [to God</a:t>
            </a:r>
            <a:r>
              <a:rPr lang="en-ZA">
                <a:solidFill>
                  <a:schemeClr val="tx1"/>
                </a:solidFill>
              </a:rPr>
              <a:t>]. </a:t>
            </a:r>
            <a:endParaRPr lang="en-ZA" dirty="0"/>
          </a:p>
        </p:txBody>
      </p:sp>
    </p:spTree>
    <p:extLst>
      <p:ext uri="{BB962C8B-B14F-4D97-AF65-F5344CB8AC3E}">
        <p14:creationId xmlns="" xmlns:p14="http://schemas.microsoft.com/office/powerpoint/2010/main" val="2163449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
            </a:r>
            <a:br>
              <a:rPr lang="en-ZA" dirty="0" smtClean="0"/>
            </a:br>
            <a:r>
              <a:rPr lang="en-ZA" dirty="0" smtClean="0"/>
              <a:t>As a believer</a:t>
            </a:r>
            <a:r>
              <a:rPr lang="en-ZA" dirty="0"/>
              <a:t>, how do you pray cheerfully to God?</a:t>
            </a:r>
            <a:br>
              <a:rPr lang="en-ZA" dirty="0"/>
            </a:br>
            <a:endParaRPr lang="en-ZA" dirty="0"/>
          </a:p>
        </p:txBody>
      </p:sp>
      <p:sp>
        <p:nvSpPr>
          <p:cNvPr id="3" name="Content Placeholder 2"/>
          <p:cNvSpPr>
            <a:spLocks noGrp="1"/>
          </p:cNvSpPr>
          <p:nvPr>
            <p:ph idx="1"/>
          </p:nvPr>
        </p:nvSpPr>
        <p:spPr/>
        <p:txBody>
          <a:bodyPr>
            <a:normAutofit/>
          </a:bodyPr>
          <a:lstStyle/>
          <a:p>
            <a:pPr marL="514350" indent="-514350">
              <a:buAutoNum type="arabicPeriod"/>
            </a:pPr>
            <a:r>
              <a:rPr lang="en-ZA" dirty="0" smtClean="0"/>
              <a:t>Acknowledge </a:t>
            </a:r>
            <a:r>
              <a:rPr lang="en-ZA" dirty="0"/>
              <a:t>who God </a:t>
            </a:r>
            <a:r>
              <a:rPr lang="en-ZA" dirty="0" smtClean="0"/>
              <a:t>is</a:t>
            </a:r>
          </a:p>
          <a:p>
            <a:pPr marL="0" indent="0">
              <a:buNone/>
            </a:pPr>
            <a:endParaRPr lang="en-ZA" dirty="0"/>
          </a:p>
          <a:p>
            <a:pPr marL="514350" indent="-514350">
              <a:buAutoNum type="arabicPeriod" startAt="2"/>
            </a:pPr>
            <a:r>
              <a:rPr lang="en-ZA" dirty="0" smtClean="0"/>
              <a:t>Acknowledge </a:t>
            </a:r>
            <a:r>
              <a:rPr lang="en-ZA" dirty="0"/>
              <a:t>what God </a:t>
            </a:r>
            <a:r>
              <a:rPr lang="en-ZA" dirty="0" smtClean="0"/>
              <a:t>is able </a:t>
            </a:r>
            <a:r>
              <a:rPr lang="en-ZA" dirty="0"/>
              <a:t>to </a:t>
            </a:r>
            <a:r>
              <a:rPr lang="en-ZA" dirty="0" smtClean="0"/>
              <a:t>do</a:t>
            </a:r>
          </a:p>
          <a:p>
            <a:pPr marL="0" indent="0">
              <a:buNone/>
            </a:pPr>
            <a:r>
              <a:rPr lang="en-ZA" dirty="0" smtClean="0"/>
              <a:t> (In Him we live, move and we have our being Acts 17:28)</a:t>
            </a:r>
            <a:endParaRPr lang="en-ZA" dirty="0"/>
          </a:p>
        </p:txBody>
      </p:sp>
    </p:spTree>
    <p:extLst>
      <p:ext uri="{BB962C8B-B14F-4D97-AF65-F5344CB8AC3E}">
        <p14:creationId xmlns="" xmlns:p14="http://schemas.microsoft.com/office/powerpoint/2010/main" val="3613577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5"/>
            <a:ext cx="7931224" cy="1080120"/>
          </a:xfrm>
        </p:spPr>
        <p:txBody>
          <a:bodyPr>
            <a:normAutofit/>
          </a:bodyPr>
          <a:lstStyle/>
          <a:p>
            <a:r>
              <a:rPr lang="en-ZA" sz="3200" dirty="0"/>
              <a:t>How to joyfully or cheerfully praise God?</a:t>
            </a:r>
          </a:p>
        </p:txBody>
      </p:sp>
      <p:sp>
        <p:nvSpPr>
          <p:cNvPr id="3" name="Content Placeholder 2"/>
          <p:cNvSpPr>
            <a:spLocks noGrp="1"/>
          </p:cNvSpPr>
          <p:nvPr>
            <p:ph idx="1"/>
          </p:nvPr>
        </p:nvSpPr>
        <p:spPr>
          <a:xfrm>
            <a:off x="457200" y="1412776"/>
            <a:ext cx="8229600" cy="4713387"/>
          </a:xfrm>
        </p:spPr>
        <p:txBody>
          <a:bodyPr/>
          <a:lstStyle/>
          <a:p>
            <a:pPr marL="0" indent="0">
              <a:buNone/>
            </a:pPr>
            <a:r>
              <a:rPr lang="en-ZA" dirty="0" smtClean="0"/>
              <a:t>We </a:t>
            </a:r>
            <a:r>
              <a:rPr lang="en-ZA" dirty="0"/>
              <a:t>are to praise God through: </a:t>
            </a:r>
          </a:p>
          <a:p>
            <a:pPr marL="0" indent="0">
              <a:buNone/>
            </a:pPr>
            <a:r>
              <a:rPr lang="en-ZA" dirty="0"/>
              <a:t>•	Prayers</a:t>
            </a:r>
          </a:p>
          <a:p>
            <a:pPr marL="0" indent="0">
              <a:buNone/>
            </a:pPr>
            <a:r>
              <a:rPr lang="en-ZA" dirty="0"/>
              <a:t>•	Songs (Praise and worship)</a:t>
            </a:r>
          </a:p>
          <a:p>
            <a:pPr marL="0" indent="0">
              <a:buNone/>
            </a:pPr>
            <a:r>
              <a:rPr lang="en-ZA" dirty="0"/>
              <a:t>•	Songs with music instruments /Clapping / dancing and sometimes with shouts of joy</a:t>
            </a:r>
          </a:p>
          <a:p>
            <a:endParaRPr lang="en-ZA" dirty="0"/>
          </a:p>
        </p:txBody>
      </p:sp>
    </p:spTree>
    <p:extLst>
      <p:ext uri="{BB962C8B-B14F-4D97-AF65-F5344CB8AC3E}">
        <p14:creationId xmlns="" xmlns:p14="http://schemas.microsoft.com/office/powerpoint/2010/main" val="4000625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When </a:t>
            </a:r>
            <a:r>
              <a:rPr lang="en-ZA" dirty="0" smtClean="0"/>
              <a:t>do </a:t>
            </a:r>
            <a:r>
              <a:rPr lang="en-ZA" dirty="0"/>
              <a:t>you cheerfully praise God?</a:t>
            </a:r>
          </a:p>
        </p:txBody>
      </p:sp>
      <p:sp>
        <p:nvSpPr>
          <p:cNvPr id="3" name="Content Placeholder 2"/>
          <p:cNvSpPr>
            <a:spLocks noGrp="1"/>
          </p:cNvSpPr>
          <p:nvPr>
            <p:ph idx="1"/>
          </p:nvPr>
        </p:nvSpPr>
        <p:spPr/>
        <p:txBody>
          <a:bodyPr>
            <a:normAutofit fontScale="85000" lnSpcReduction="20000"/>
          </a:bodyPr>
          <a:lstStyle/>
          <a:p>
            <a:pPr marL="0" indent="0">
              <a:buNone/>
            </a:pPr>
            <a:r>
              <a:rPr lang="en-ZA" dirty="0"/>
              <a:t>Philippians 4:4-7. </a:t>
            </a:r>
            <a:endParaRPr lang="en-ZA" dirty="0" smtClean="0"/>
          </a:p>
          <a:p>
            <a:pPr marL="0" indent="0">
              <a:buNone/>
            </a:pPr>
            <a:r>
              <a:rPr lang="en-ZA" dirty="0" smtClean="0"/>
              <a:t>4 Rejoice </a:t>
            </a:r>
            <a:r>
              <a:rPr lang="en-ZA" dirty="0"/>
              <a:t>in the Lord always. I will say it again: Rejoice! </a:t>
            </a:r>
            <a:endParaRPr lang="en-ZA" dirty="0" smtClean="0"/>
          </a:p>
          <a:p>
            <a:pPr marL="0" indent="0">
              <a:buNone/>
            </a:pPr>
            <a:r>
              <a:rPr lang="en-ZA" dirty="0" smtClean="0"/>
              <a:t>5 </a:t>
            </a:r>
            <a:r>
              <a:rPr lang="en-ZA" dirty="0"/>
              <a:t>Let your gentleness be evident to all. The Lord is near. </a:t>
            </a:r>
            <a:endParaRPr lang="en-ZA" dirty="0" smtClean="0"/>
          </a:p>
          <a:p>
            <a:pPr marL="0" indent="0">
              <a:buNone/>
            </a:pPr>
            <a:r>
              <a:rPr lang="en-ZA" dirty="0" smtClean="0"/>
              <a:t>6 </a:t>
            </a:r>
            <a:r>
              <a:rPr lang="en-ZA" dirty="0"/>
              <a:t>Do not be anxious about anything, but in every situation, by prayer and petition, with thanksgiving, present your requests to God. </a:t>
            </a:r>
            <a:endParaRPr lang="en-ZA" dirty="0" smtClean="0"/>
          </a:p>
          <a:p>
            <a:pPr marL="0" indent="0">
              <a:buNone/>
            </a:pPr>
            <a:r>
              <a:rPr lang="en-ZA" dirty="0" smtClean="0"/>
              <a:t>7 </a:t>
            </a:r>
            <a:r>
              <a:rPr lang="en-ZA" dirty="0"/>
              <a:t>And the peace of God, which transcends all understanding, will guard your hearts and your minds in Christ Jesus</a:t>
            </a:r>
            <a:r>
              <a:rPr lang="en-ZA" dirty="0" smtClean="0"/>
              <a:t>.</a:t>
            </a:r>
          </a:p>
          <a:p>
            <a:pPr marL="0" indent="0">
              <a:buNone/>
            </a:pPr>
            <a:endParaRPr lang="en-ZA" dirty="0"/>
          </a:p>
          <a:p>
            <a:pPr marL="0" indent="0">
              <a:buNone/>
            </a:pPr>
            <a:r>
              <a:rPr lang="en-ZA" dirty="0"/>
              <a:t> </a:t>
            </a:r>
          </a:p>
        </p:txBody>
      </p:sp>
    </p:spTree>
    <p:extLst>
      <p:ext uri="{BB962C8B-B14F-4D97-AF65-F5344CB8AC3E}">
        <p14:creationId xmlns="" xmlns:p14="http://schemas.microsoft.com/office/powerpoint/2010/main" val="148420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normAutofit/>
          </a:bodyPr>
          <a:lstStyle/>
          <a:p>
            <a:r>
              <a:rPr lang="en-ZA" dirty="0"/>
              <a:t>As faithful Christians, we have to give praise and thanksgiving to God in every situation:</a:t>
            </a:r>
          </a:p>
          <a:p>
            <a:r>
              <a:rPr lang="en-ZA" dirty="0"/>
              <a:t>1.	In good and bad times</a:t>
            </a:r>
          </a:p>
          <a:p>
            <a:r>
              <a:rPr lang="en-ZA" dirty="0"/>
              <a:t>2.	In sickness and good health</a:t>
            </a:r>
          </a:p>
          <a:p>
            <a:r>
              <a:rPr lang="en-ZA" dirty="0"/>
              <a:t>3.	In temptations; tribulation; persecution; in bondage / freedom</a:t>
            </a:r>
          </a:p>
          <a:p>
            <a:endParaRPr lang="en-ZA" dirty="0"/>
          </a:p>
          <a:p>
            <a:endParaRPr lang="en-ZA" dirty="0"/>
          </a:p>
        </p:txBody>
      </p:sp>
    </p:spTree>
    <p:extLst>
      <p:ext uri="{BB962C8B-B14F-4D97-AF65-F5344CB8AC3E}">
        <p14:creationId xmlns="" xmlns:p14="http://schemas.microsoft.com/office/powerpoint/2010/main" val="997947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Examples from the </a:t>
            </a:r>
            <a:r>
              <a:rPr lang="en-ZA" dirty="0" smtClean="0"/>
              <a:t>Bible</a:t>
            </a:r>
            <a:endParaRPr lang="en-ZA" dirty="0"/>
          </a:p>
        </p:txBody>
      </p:sp>
      <p:sp>
        <p:nvSpPr>
          <p:cNvPr id="3" name="Content Placeholder 2"/>
          <p:cNvSpPr>
            <a:spLocks noGrp="1"/>
          </p:cNvSpPr>
          <p:nvPr>
            <p:ph idx="1"/>
          </p:nvPr>
        </p:nvSpPr>
        <p:spPr/>
        <p:txBody>
          <a:bodyPr>
            <a:normAutofit/>
          </a:bodyPr>
          <a:lstStyle/>
          <a:p>
            <a:endParaRPr lang="en-ZA" dirty="0" smtClean="0"/>
          </a:p>
          <a:p>
            <a:r>
              <a:rPr lang="en-ZA" dirty="0" smtClean="0"/>
              <a:t>1</a:t>
            </a:r>
            <a:r>
              <a:rPr lang="en-ZA" dirty="0"/>
              <a:t>. In Exodus 15:1- </a:t>
            </a:r>
            <a:r>
              <a:rPr lang="en-ZA" dirty="0" smtClean="0"/>
              <a:t>18 the Israelites </a:t>
            </a:r>
            <a:r>
              <a:rPr lang="en-ZA" dirty="0"/>
              <a:t>successfully crossed the Red </a:t>
            </a:r>
            <a:r>
              <a:rPr lang="en-ZA" dirty="0" smtClean="0"/>
              <a:t>Sea</a:t>
            </a:r>
          </a:p>
          <a:p>
            <a:r>
              <a:rPr lang="en-ZA" dirty="0"/>
              <a:t>2. </a:t>
            </a:r>
            <a:r>
              <a:rPr lang="en-ZA" dirty="0" smtClean="0"/>
              <a:t>In </a:t>
            </a:r>
            <a:r>
              <a:rPr lang="en-ZA" dirty="0"/>
              <a:t>2 Samuel 6: 14 -</a:t>
            </a:r>
            <a:r>
              <a:rPr lang="en-ZA" dirty="0" smtClean="0"/>
              <a:t>15 </a:t>
            </a:r>
            <a:r>
              <a:rPr lang="en-ZA" dirty="0"/>
              <a:t>King David danced with might </a:t>
            </a:r>
            <a:endParaRPr lang="en-ZA" dirty="0" smtClean="0"/>
          </a:p>
          <a:p>
            <a:r>
              <a:rPr lang="en-ZA" dirty="0" smtClean="0"/>
              <a:t>3. In </a:t>
            </a:r>
            <a:r>
              <a:rPr lang="en-ZA" dirty="0"/>
              <a:t>the book of </a:t>
            </a:r>
            <a:r>
              <a:rPr lang="en-ZA" dirty="0" smtClean="0"/>
              <a:t>Psalms </a:t>
            </a:r>
            <a:r>
              <a:rPr lang="en-ZA" dirty="0"/>
              <a:t>King David gave </a:t>
            </a:r>
            <a:r>
              <a:rPr lang="en-ZA" dirty="0" smtClean="0"/>
              <a:t>thanksgiving </a:t>
            </a:r>
            <a:r>
              <a:rPr lang="en-ZA" dirty="0"/>
              <a:t>prayers to </a:t>
            </a:r>
            <a:r>
              <a:rPr lang="en-ZA" dirty="0" smtClean="0"/>
              <a:t>God; </a:t>
            </a:r>
            <a:r>
              <a:rPr lang="en-ZA" dirty="0"/>
              <a:t>Psalm 121 </a:t>
            </a:r>
          </a:p>
        </p:txBody>
      </p:sp>
    </p:spTree>
    <p:extLst>
      <p:ext uri="{BB962C8B-B14F-4D97-AF65-F5344CB8AC3E}">
        <p14:creationId xmlns="" xmlns:p14="http://schemas.microsoft.com/office/powerpoint/2010/main" val="3141645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normAutofit fontScale="85000" lnSpcReduction="20000"/>
          </a:bodyPr>
          <a:lstStyle/>
          <a:p>
            <a:pPr marL="0" indent="0">
              <a:buNone/>
            </a:pPr>
            <a:r>
              <a:rPr lang="en-ZA" dirty="0"/>
              <a:t>In Luke 19:37 – </a:t>
            </a:r>
            <a:r>
              <a:rPr lang="en-ZA" dirty="0" smtClean="0"/>
              <a:t>40, </a:t>
            </a:r>
            <a:r>
              <a:rPr lang="en-ZA" dirty="0"/>
              <a:t>Jesus</a:t>
            </a:r>
            <a:r>
              <a:rPr lang="en-ZA" dirty="0" smtClean="0"/>
              <a:t>’ </a:t>
            </a:r>
            <a:r>
              <a:rPr lang="en-ZA" dirty="0"/>
              <a:t>triumphal entry into Jerusalem riding on a donkey: </a:t>
            </a:r>
          </a:p>
          <a:p>
            <a:pPr marL="0" indent="0">
              <a:buNone/>
            </a:pPr>
            <a:r>
              <a:rPr lang="en-ZA" dirty="0"/>
              <a:t>37 When Jesus came near the place where the road goes down the Mount of Olives, the whole crowd of disciples began joyfully to praise God in loud voices for all the miracles they had seen: </a:t>
            </a:r>
          </a:p>
          <a:p>
            <a:pPr marL="0" indent="0">
              <a:buNone/>
            </a:pPr>
            <a:r>
              <a:rPr lang="en-ZA" dirty="0"/>
              <a:t> 38“Blessed is the king who comes in the name of the </a:t>
            </a:r>
            <a:r>
              <a:rPr lang="en-ZA" dirty="0" smtClean="0"/>
              <a:t>   Lord!” </a:t>
            </a:r>
            <a:r>
              <a:rPr lang="en-ZA" dirty="0"/>
              <a:t>“Peace in heaven and glory in </a:t>
            </a:r>
            <a:r>
              <a:rPr lang="en-ZA" dirty="0" smtClean="0"/>
              <a:t>the highest!” </a:t>
            </a:r>
          </a:p>
          <a:p>
            <a:pPr marL="514350" indent="-514350">
              <a:buAutoNum type="arabicPlain" startAt="39"/>
            </a:pPr>
            <a:r>
              <a:rPr lang="en-ZA" dirty="0" smtClean="0"/>
              <a:t>Some </a:t>
            </a:r>
            <a:r>
              <a:rPr lang="en-ZA" dirty="0"/>
              <a:t>of the Pharisees in the crowd said to Jesus, “Teacher, rebuke your disciples</a:t>
            </a:r>
            <a:r>
              <a:rPr lang="en-ZA" dirty="0" smtClean="0"/>
              <a:t>!”</a:t>
            </a:r>
          </a:p>
          <a:p>
            <a:pPr marL="514350" indent="-514350">
              <a:buAutoNum type="arabicPlain" startAt="39"/>
            </a:pPr>
            <a:r>
              <a:rPr lang="en-ZA" dirty="0" smtClean="0"/>
              <a:t>“I </a:t>
            </a:r>
            <a:r>
              <a:rPr lang="en-ZA" dirty="0"/>
              <a:t>tell you,” </a:t>
            </a:r>
            <a:r>
              <a:rPr lang="en-ZA" dirty="0" smtClean="0"/>
              <a:t>He </a:t>
            </a:r>
            <a:r>
              <a:rPr lang="en-ZA" dirty="0"/>
              <a:t>replied, “if they keep quiet, the stones will cry out.”</a:t>
            </a:r>
          </a:p>
          <a:p>
            <a:pPr marL="0" indent="0">
              <a:buNone/>
            </a:pPr>
            <a:endParaRPr lang="en-ZA" dirty="0"/>
          </a:p>
        </p:txBody>
      </p:sp>
    </p:spTree>
    <p:extLst>
      <p:ext uri="{BB962C8B-B14F-4D97-AF65-F5344CB8AC3E}">
        <p14:creationId xmlns="" xmlns:p14="http://schemas.microsoft.com/office/powerpoint/2010/main" val="1825418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ZA" dirty="0"/>
              <a:t>Conclusion:</a:t>
            </a:r>
          </a:p>
        </p:txBody>
      </p:sp>
      <p:sp>
        <p:nvSpPr>
          <p:cNvPr id="3" name="Content Placeholder 2"/>
          <p:cNvSpPr>
            <a:spLocks noGrp="1"/>
          </p:cNvSpPr>
          <p:nvPr>
            <p:ph idx="1"/>
          </p:nvPr>
        </p:nvSpPr>
        <p:spPr>
          <a:xfrm>
            <a:off x="467544" y="1196752"/>
            <a:ext cx="8229600" cy="5217443"/>
          </a:xfrm>
        </p:spPr>
        <p:txBody>
          <a:bodyPr>
            <a:noAutofit/>
          </a:bodyPr>
          <a:lstStyle/>
          <a:p>
            <a:pPr marL="0" indent="0">
              <a:buNone/>
            </a:pPr>
            <a:r>
              <a:rPr lang="en-ZA" sz="2300" dirty="0" smtClean="0"/>
              <a:t> </a:t>
            </a:r>
            <a:endParaRPr lang="en-ZA" sz="2300" dirty="0"/>
          </a:p>
          <a:p>
            <a:pPr marL="0" indent="0">
              <a:buNone/>
            </a:pPr>
            <a:r>
              <a:rPr lang="en-ZA" sz="2300" dirty="0" smtClean="0"/>
              <a:t> 1  I </a:t>
            </a:r>
            <a:r>
              <a:rPr lang="en-ZA" sz="2300" dirty="0"/>
              <a:t>lift up my eyes to the mountains—</a:t>
            </a:r>
          </a:p>
          <a:p>
            <a:pPr marL="0" indent="0">
              <a:buNone/>
            </a:pPr>
            <a:r>
              <a:rPr lang="en-ZA" sz="2300" dirty="0"/>
              <a:t>    where does my help come from?</a:t>
            </a:r>
          </a:p>
          <a:p>
            <a:pPr marL="0" indent="0">
              <a:buNone/>
            </a:pPr>
            <a:r>
              <a:rPr lang="en-ZA" sz="2300" dirty="0" smtClean="0"/>
              <a:t>2 My </a:t>
            </a:r>
            <a:r>
              <a:rPr lang="en-ZA" sz="2300" dirty="0"/>
              <a:t>help comes from the Lord,</a:t>
            </a:r>
          </a:p>
          <a:p>
            <a:pPr marL="0" indent="0">
              <a:buNone/>
            </a:pPr>
            <a:r>
              <a:rPr lang="en-ZA" sz="2300" dirty="0"/>
              <a:t>    the Maker of heaven and earth.</a:t>
            </a:r>
          </a:p>
          <a:p>
            <a:pPr marL="0" indent="0">
              <a:buNone/>
            </a:pPr>
            <a:r>
              <a:rPr lang="en-ZA" sz="2300" dirty="0" smtClean="0"/>
              <a:t>3 He </a:t>
            </a:r>
            <a:r>
              <a:rPr lang="en-ZA" sz="2300" dirty="0"/>
              <a:t>will not let your foot slip—</a:t>
            </a:r>
          </a:p>
          <a:p>
            <a:pPr marL="0" indent="0">
              <a:buNone/>
            </a:pPr>
            <a:r>
              <a:rPr lang="en-ZA" sz="2300" dirty="0"/>
              <a:t>    </a:t>
            </a:r>
            <a:r>
              <a:rPr lang="en-ZA" sz="2300" dirty="0" smtClean="0"/>
              <a:t>He </a:t>
            </a:r>
            <a:r>
              <a:rPr lang="en-ZA" sz="2300" dirty="0"/>
              <a:t>who watches over you will not slumber;</a:t>
            </a:r>
          </a:p>
          <a:p>
            <a:pPr marL="0" indent="0">
              <a:buNone/>
            </a:pPr>
            <a:r>
              <a:rPr lang="en-ZA" sz="2300" dirty="0" smtClean="0"/>
              <a:t>4 indeed</a:t>
            </a:r>
            <a:r>
              <a:rPr lang="en-ZA" sz="2300" dirty="0"/>
              <a:t>, </a:t>
            </a:r>
            <a:r>
              <a:rPr lang="en-ZA" sz="2300" dirty="0" smtClean="0"/>
              <a:t>He </a:t>
            </a:r>
            <a:r>
              <a:rPr lang="en-ZA" sz="2300" dirty="0"/>
              <a:t>who watches over Israel</a:t>
            </a:r>
          </a:p>
          <a:p>
            <a:pPr marL="0" indent="0">
              <a:buNone/>
            </a:pPr>
            <a:r>
              <a:rPr lang="en-ZA" sz="2300" dirty="0"/>
              <a:t>    will neither slumber nor </a:t>
            </a:r>
            <a:r>
              <a:rPr lang="en-ZA" sz="2300" dirty="0" smtClean="0"/>
              <a:t>sleep</a:t>
            </a:r>
          </a:p>
          <a:p>
            <a:pPr marL="0" indent="0">
              <a:buNone/>
            </a:pPr>
            <a:r>
              <a:rPr lang="en-ZA" sz="2300" dirty="0" smtClean="0"/>
              <a:t>5  The </a:t>
            </a:r>
            <a:r>
              <a:rPr lang="en-ZA" sz="2300" dirty="0"/>
              <a:t>Lord watches over you—</a:t>
            </a:r>
          </a:p>
          <a:p>
            <a:pPr marL="0" indent="0">
              <a:buNone/>
            </a:pPr>
            <a:r>
              <a:rPr lang="en-ZA" sz="2300" dirty="0"/>
              <a:t>    the Lord is your shade at your right hand</a:t>
            </a:r>
            <a:r>
              <a:rPr lang="en-ZA" sz="2300" dirty="0" smtClean="0"/>
              <a:t>;</a:t>
            </a:r>
            <a:endParaRPr lang="en-ZA" sz="2300" dirty="0"/>
          </a:p>
          <a:p>
            <a:pPr marL="0" indent="0">
              <a:buNone/>
            </a:pPr>
            <a:r>
              <a:rPr lang="en-ZA" sz="2300" dirty="0"/>
              <a:t>6 </a:t>
            </a:r>
            <a:r>
              <a:rPr lang="en-ZA" sz="2300" dirty="0" smtClean="0"/>
              <a:t>the </a:t>
            </a:r>
            <a:r>
              <a:rPr lang="en-ZA" sz="2300" dirty="0"/>
              <a:t>sun will not harm you by day,</a:t>
            </a:r>
          </a:p>
          <a:p>
            <a:pPr marL="0" indent="0">
              <a:buNone/>
            </a:pPr>
            <a:r>
              <a:rPr lang="en-ZA" sz="2300" dirty="0"/>
              <a:t>    nor the moon by night</a:t>
            </a:r>
            <a:r>
              <a:rPr lang="en-ZA" sz="2300" dirty="0" smtClean="0"/>
              <a:t>.</a:t>
            </a:r>
          </a:p>
          <a:p>
            <a:pPr marL="0" indent="0">
              <a:buNone/>
            </a:pPr>
            <a:endParaRPr lang="en-ZA" sz="2300" dirty="0"/>
          </a:p>
        </p:txBody>
      </p:sp>
    </p:spTree>
    <p:extLst>
      <p:ext uri="{BB962C8B-B14F-4D97-AF65-F5344CB8AC3E}">
        <p14:creationId xmlns="" xmlns:p14="http://schemas.microsoft.com/office/powerpoint/2010/main" val="163597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TotalTime>
  <Words>501</Words>
  <Application>Microsoft Office PowerPoint</Application>
  <PresentationFormat>On-screen Show (4:3)</PresentationFormat>
  <Paragraphs>56</Paragraphs>
  <Slides>10</Slides>
  <Notes>3</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Authentic Faith Series – The Book of James</vt:lpstr>
      <vt:lpstr>“Pray when you are cheerful,” James 5:13</vt:lpstr>
      <vt:lpstr> As a believer, how do you pray cheerfully to God? </vt:lpstr>
      <vt:lpstr>How to joyfully or cheerfully praise God?</vt:lpstr>
      <vt:lpstr>When do you cheerfully praise God?</vt:lpstr>
      <vt:lpstr>Slide 6</vt:lpstr>
      <vt:lpstr>Examples from the Bible</vt:lpstr>
      <vt:lpstr>Slide 8</vt:lpstr>
      <vt:lpstr>Conclusion:</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Genuine Faith in the midst of Temptation</dc:title>
  <dc:creator>Simbeye Daniel</dc:creator>
  <cp:lastModifiedBy>Crossways Church</cp:lastModifiedBy>
  <cp:revision>17</cp:revision>
  <dcterms:created xsi:type="dcterms:W3CDTF">2018-02-08T16:52:10Z</dcterms:created>
  <dcterms:modified xsi:type="dcterms:W3CDTF">2018-05-13T06:23:14Z</dcterms:modified>
</cp:coreProperties>
</file>