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9" r:id="rId5"/>
    <p:sldId id="261" r:id="rId6"/>
    <p:sldId id="262" r:id="rId7"/>
    <p:sldId id="263" r:id="rId8"/>
    <p:sldId id="260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92" autoAdjust="0"/>
    <p:restoredTop sz="94660"/>
  </p:normalViewPr>
  <p:slideViewPr>
    <p:cSldViewPr>
      <p:cViewPr varScale="1">
        <p:scale>
          <a:sx n="81" d="100"/>
          <a:sy n="81" d="100"/>
        </p:scale>
        <p:origin x="1435" y="12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15407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879269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75105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02715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782144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87419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42088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699394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987242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894360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527070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D6C27-752D-493E-9253-44455A1E4F33}" type="datetimeFigureOut">
              <a:rPr lang="en-ZA" smtClean="0"/>
              <a:t>2018/05/05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69DCF-98D4-4C55-978F-52E00B1F920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64790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397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3600" b="1" i="1" dirty="0">
                <a:solidFill>
                  <a:schemeClr val="tx1">
                    <a:lumMod val="75000"/>
                  </a:schemeClr>
                </a:solidFill>
              </a:rPr>
              <a:t>Mat 28: 18-20 - Mat 22: </a:t>
            </a:r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37 </a:t>
            </a:r>
            <a:r>
              <a:rPr lang="en-ZA" sz="3600" b="1" i="1" dirty="0">
                <a:solidFill>
                  <a:schemeClr val="tx1">
                    <a:lumMod val="75000"/>
                  </a:schemeClr>
                </a:solidFill>
              </a:rPr>
              <a:t>- </a:t>
            </a:r>
            <a:r>
              <a:rPr lang="en-GB" sz="3600" b="1" i="1" dirty="0">
                <a:solidFill>
                  <a:schemeClr val="tx1">
                    <a:lumMod val="75000"/>
                  </a:schemeClr>
                </a:solidFill>
              </a:rPr>
              <a:t>James 4: 7- 10</a:t>
            </a:r>
            <a:endParaRPr lang="en-ZA" sz="3600" b="1" i="1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endParaRPr lang="en-ZA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2133600"/>
            <a:ext cx="65913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5400" b="1" i="1" dirty="0"/>
              <a:t>Growing </a:t>
            </a:r>
            <a:r>
              <a:rPr lang="en-ZA" sz="5400" b="1" i="1" dirty="0">
                <a:solidFill>
                  <a:srgbClr val="FF0000"/>
                </a:solidFill>
              </a:rPr>
              <a:t>WHOLEHEARTED</a:t>
            </a:r>
            <a:r>
              <a:rPr lang="en-ZA" sz="5400" b="1" i="1" dirty="0"/>
              <a:t> </a:t>
            </a:r>
          </a:p>
          <a:p>
            <a:pPr algn="ctr"/>
            <a:r>
              <a:rPr lang="en-ZA" sz="5400" b="1" i="1" dirty="0"/>
              <a:t>followers of Jesus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bg1">
                <a:lumMod val="75000"/>
                <a:lumOff val="2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9" t="10063" r="5369" b="36222"/>
          <a:stretch/>
        </p:blipFill>
        <p:spPr>
          <a:xfrm>
            <a:off x="7595325" y="3709590"/>
            <a:ext cx="1548675" cy="1472010"/>
          </a:xfrm>
          <a:prstGeom prst="rect">
            <a:avLst/>
          </a:prstGeom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83448"/>
            <a:ext cx="9138696" cy="3286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501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8650" y="2362200"/>
            <a:ext cx="777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 b="1" i="1" dirty="0" smtClean="0"/>
              <a:t>“For </a:t>
            </a:r>
            <a:r>
              <a:rPr lang="en-ZA" sz="4800" b="1" i="1" dirty="0"/>
              <a:t>each one to </a:t>
            </a:r>
            <a:r>
              <a:rPr lang="en-ZA" sz="4800" b="1" i="1" dirty="0" smtClean="0"/>
              <a:t>relate </a:t>
            </a:r>
            <a:r>
              <a:rPr lang="en-ZA" sz="4800" b="1" i="1" dirty="0"/>
              <a:t>authentically, </a:t>
            </a:r>
            <a:r>
              <a:rPr lang="en-ZA" sz="4800" b="1" i="1" dirty="0" smtClean="0"/>
              <a:t>and </a:t>
            </a:r>
            <a:r>
              <a:rPr lang="en-ZA" sz="4800" b="1" i="1" dirty="0"/>
              <a:t>to intentionally pursue </a:t>
            </a:r>
            <a:r>
              <a:rPr lang="en-ZA" sz="4800" b="1" i="1" dirty="0" smtClean="0"/>
              <a:t>God</a:t>
            </a:r>
            <a:r>
              <a:rPr lang="en-ZA" sz="4800" b="1" i="1" dirty="0"/>
              <a:t>, and His purposes, </a:t>
            </a:r>
            <a:r>
              <a:rPr lang="en-ZA" sz="4800" b="1" i="1" dirty="0" smtClean="0"/>
              <a:t>together”</a:t>
            </a:r>
            <a:endParaRPr lang="en-ZA" sz="4800" b="1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-457200"/>
            <a:ext cx="5925826" cy="32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19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3600" b="1" i="1" dirty="0">
                <a:solidFill>
                  <a:schemeClr val="tx1">
                    <a:lumMod val="75000"/>
                  </a:schemeClr>
                </a:solidFill>
              </a:rPr>
              <a:t>1 Corinthians 12: 18, </a:t>
            </a:r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27 </a:t>
            </a:r>
            <a:r>
              <a:rPr lang="en-ZA" sz="3600" b="1" i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-</a:t>
            </a:r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 1 </a:t>
            </a:r>
            <a:r>
              <a:rPr lang="en-ZA" sz="3600" b="1" i="1" dirty="0">
                <a:solidFill>
                  <a:schemeClr val="tx1">
                    <a:lumMod val="75000"/>
                  </a:schemeClr>
                </a:solidFill>
              </a:rPr>
              <a:t>Peter </a:t>
            </a:r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4:10-11</a:t>
            </a:r>
            <a:endParaRPr lang="en-ZA" sz="3600" b="1" i="1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endParaRPr lang="en-ZA" dirty="0"/>
          </a:p>
        </p:txBody>
      </p:sp>
      <p:sp>
        <p:nvSpPr>
          <p:cNvPr id="3" name="TextBox 2"/>
          <p:cNvSpPr txBox="1"/>
          <p:nvPr/>
        </p:nvSpPr>
        <p:spPr>
          <a:xfrm>
            <a:off x="1276350" y="2286000"/>
            <a:ext cx="6591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 i="1" dirty="0"/>
              <a:t>EACH ONE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-152400"/>
            <a:ext cx="3109613" cy="168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575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76350" y="2286000"/>
            <a:ext cx="65913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 i="1" dirty="0"/>
              <a:t>RELATE</a:t>
            </a:r>
          </a:p>
          <a:p>
            <a:pPr algn="ctr"/>
            <a:r>
              <a:rPr lang="en-ZA" sz="5400" i="1" dirty="0"/>
              <a:t>(Relationship)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Gal 6: 2-1 </a:t>
            </a:r>
            <a:r>
              <a:rPr lang="en-ZA" sz="3600" b="1" i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-</a:t>
            </a:r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 1 </a:t>
            </a:r>
            <a:r>
              <a:rPr lang="en-ZA" sz="3600" b="1" i="1" dirty="0" err="1" smtClean="0">
                <a:solidFill>
                  <a:schemeClr val="tx1">
                    <a:lumMod val="75000"/>
                  </a:schemeClr>
                </a:solidFill>
              </a:rPr>
              <a:t>Cor</a:t>
            </a:r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ZA" sz="3600" b="1" i="1" dirty="0">
                <a:solidFill>
                  <a:schemeClr val="tx1">
                    <a:lumMod val="75000"/>
                  </a:schemeClr>
                </a:solidFill>
              </a:rPr>
              <a:t>13 : </a:t>
            </a:r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1-7 </a:t>
            </a:r>
            <a:r>
              <a:rPr lang="en-ZA" sz="3600" b="1" i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-</a:t>
            </a:r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 Romans </a:t>
            </a:r>
            <a:r>
              <a:rPr lang="en-ZA" sz="3600" b="1" i="1" dirty="0">
                <a:solidFill>
                  <a:schemeClr val="tx1">
                    <a:lumMod val="75000"/>
                  </a:schemeClr>
                </a:solidFill>
              </a:rPr>
              <a:t>1:12</a:t>
            </a:r>
          </a:p>
          <a:p>
            <a:pPr algn="ctr"/>
            <a:endParaRPr lang="en-Z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-152400"/>
            <a:ext cx="3109613" cy="168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57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8600" y="2286000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 i="1" dirty="0"/>
              <a:t>AUTHENTICALLY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1 Corinthians 3:10-15</a:t>
            </a:r>
            <a:endParaRPr lang="en-ZA" sz="3600" b="1" i="1" dirty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endParaRPr lang="en-Z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-152400"/>
            <a:ext cx="3109613" cy="168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72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3600" b="1" i="1" dirty="0">
                <a:solidFill>
                  <a:schemeClr val="tx1">
                    <a:lumMod val="75000"/>
                  </a:schemeClr>
                </a:solidFill>
              </a:rPr>
              <a:t>Matthew </a:t>
            </a:r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6: 33 </a:t>
            </a:r>
            <a:r>
              <a:rPr lang="en-ZA" sz="3600" b="1" i="1" dirty="0" smtClean="0">
                <a:solidFill>
                  <a:schemeClr val="bg1">
                    <a:lumMod val="65000"/>
                    <a:lumOff val="35000"/>
                  </a:schemeClr>
                </a:solidFill>
              </a:rPr>
              <a:t>-</a:t>
            </a:r>
            <a:r>
              <a:rPr lang="en-ZA" sz="3600" b="1" i="1" dirty="0">
                <a:solidFill>
                  <a:schemeClr val="tx1">
                    <a:lumMod val="75000"/>
                  </a:schemeClr>
                </a:solidFill>
              </a:rPr>
              <a:t> Hebrews 6: </a:t>
            </a:r>
            <a:r>
              <a:rPr lang="en-ZA" sz="3600" b="1" i="1" dirty="0" smtClean="0">
                <a:solidFill>
                  <a:schemeClr val="tx1">
                    <a:lumMod val="75000"/>
                  </a:schemeClr>
                </a:solidFill>
              </a:rPr>
              <a:t>11-12</a:t>
            </a:r>
            <a:endParaRPr lang="en-ZA" sz="3600" b="1" i="1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2400" y="2209800"/>
            <a:ext cx="876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 i="1" dirty="0"/>
              <a:t>INTENTIONALLY </a:t>
            </a:r>
            <a:r>
              <a:rPr lang="en-ZA" sz="4800" b="1" i="1" dirty="0"/>
              <a:t>pursue God </a:t>
            </a:r>
            <a:r>
              <a:rPr lang="en-ZA" sz="4800" b="1" i="1" dirty="0" smtClean="0"/>
              <a:t>and </a:t>
            </a:r>
            <a:r>
              <a:rPr lang="en-ZA" sz="4800" b="1" i="1" dirty="0"/>
              <a:t>His </a:t>
            </a:r>
            <a:r>
              <a:rPr lang="en-ZA" sz="4800" b="1" i="1" dirty="0" smtClean="0"/>
              <a:t>purposes</a:t>
            </a:r>
            <a:endParaRPr lang="en-ZA" sz="4800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-152400"/>
            <a:ext cx="3109613" cy="168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752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3600" b="1" i="1" dirty="0">
                <a:solidFill>
                  <a:schemeClr val="tx1">
                    <a:lumMod val="75000"/>
                  </a:schemeClr>
                </a:solidFill>
              </a:rPr>
              <a:t>Romans 12: 4-8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600" y="2286000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9600" b="1" i="1" dirty="0" smtClean="0"/>
              <a:t>TOGETHER</a:t>
            </a:r>
            <a:endParaRPr lang="en-ZA" sz="9600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-152400"/>
            <a:ext cx="3109613" cy="168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381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8650" y="2362200"/>
            <a:ext cx="7772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800" b="1" i="1" dirty="0" smtClean="0"/>
              <a:t>“</a:t>
            </a:r>
            <a:r>
              <a:rPr lang="en-ZA" sz="4800" b="1" i="1" dirty="0" smtClean="0">
                <a:solidFill>
                  <a:srgbClr val="C00000"/>
                </a:solidFill>
              </a:rPr>
              <a:t>For </a:t>
            </a:r>
            <a:r>
              <a:rPr lang="en-ZA" sz="4800" b="1" i="1" dirty="0">
                <a:solidFill>
                  <a:srgbClr val="C00000"/>
                </a:solidFill>
              </a:rPr>
              <a:t>each </a:t>
            </a:r>
            <a:r>
              <a:rPr lang="en-ZA" sz="4800" b="1" i="1" dirty="0"/>
              <a:t>one to </a:t>
            </a:r>
            <a:r>
              <a:rPr lang="en-ZA" sz="4800" b="1" i="1" dirty="0" smtClean="0"/>
              <a:t>relate </a:t>
            </a:r>
            <a:r>
              <a:rPr lang="en-ZA" sz="4800" b="1" i="1" dirty="0"/>
              <a:t>authentically, </a:t>
            </a:r>
            <a:r>
              <a:rPr lang="en-ZA" sz="4800" b="1" i="1" dirty="0" smtClean="0"/>
              <a:t>and </a:t>
            </a:r>
            <a:r>
              <a:rPr lang="en-ZA" sz="4800" b="1" i="1" dirty="0"/>
              <a:t>to intentionally pursue </a:t>
            </a:r>
            <a:r>
              <a:rPr lang="en-ZA" sz="4800" b="1" i="1" dirty="0" smtClean="0"/>
              <a:t>God</a:t>
            </a:r>
            <a:r>
              <a:rPr lang="en-ZA" sz="4800" b="1" i="1" dirty="0"/>
              <a:t>, and His purposes, </a:t>
            </a:r>
            <a:r>
              <a:rPr lang="en-ZA" sz="4800" b="1" i="1" dirty="0" smtClean="0">
                <a:solidFill>
                  <a:srgbClr val="C00000"/>
                </a:solidFill>
              </a:rPr>
              <a:t>together</a:t>
            </a:r>
            <a:r>
              <a:rPr lang="en-ZA" sz="4800" b="1" i="1" dirty="0" smtClean="0"/>
              <a:t>”</a:t>
            </a:r>
            <a:endParaRPr lang="en-ZA" sz="4800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-457200"/>
            <a:ext cx="5925826" cy="32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808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114</Words>
  <Application>Microsoft Office PowerPoint</Application>
  <PresentationFormat>On-screen Show (4:3)</PresentationFormat>
  <Paragraphs>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Douglas Macfarlane</cp:lastModifiedBy>
  <cp:revision>22</cp:revision>
  <dcterms:created xsi:type="dcterms:W3CDTF">2018-05-01T18:40:54Z</dcterms:created>
  <dcterms:modified xsi:type="dcterms:W3CDTF">2018-05-05T19:16:52Z</dcterms:modified>
</cp:coreProperties>
</file>