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0" r:id="rId6"/>
    <p:sldId id="259" r:id="rId7"/>
    <p:sldId id="261" r:id="rId8"/>
    <p:sldId id="263" r:id="rId9"/>
    <p:sldId id="262"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FB06B3-1628-4602-8DA9-05EB15CBB01C}" type="doc">
      <dgm:prSet loTypeId="urn:microsoft.com/office/officeart/2005/8/layout/process1" loCatId="process" qsTypeId="urn:microsoft.com/office/officeart/2005/8/quickstyle/simple1" qsCatId="simple" csTypeId="urn:microsoft.com/office/officeart/2005/8/colors/accent1_2" csCatId="accent1" phldr="1"/>
      <dgm:spPr/>
    </dgm:pt>
    <dgm:pt modelId="{E555C1FB-7C7E-42B5-AFB8-81D1DE466D52}">
      <dgm:prSet phldrT="[Text]"/>
      <dgm:spPr/>
      <dgm:t>
        <a:bodyPr/>
        <a:lstStyle/>
        <a:p>
          <a:r>
            <a:rPr lang="en-US" dirty="0" smtClean="0"/>
            <a:t>Faith</a:t>
          </a:r>
          <a:endParaRPr lang="en-US" dirty="0"/>
        </a:p>
      </dgm:t>
    </dgm:pt>
    <dgm:pt modelId="{E1AF4125-4224-4095-B74E-C948D558BB7E}" type="parTrans" cxnId="{370F713E-4D03-412B-B325-4A1850EBDF9C}">
      <dgm:prSet/>
      <dgm:spPr/>
      <dgm:t>
        <a:bodyPr/>
        <a:lstStyle/>
        <a:p>
          <a:endParaRPr lang="en-US"/>
        </a:p>
      </dgm:t>
    </dgm:pt>
    <dgm:pt modelId="{7F727293-E76D-45BB-98B9-54B1514CCDB4}" type="sibTrans" cxnId="{370F713E-4D03-412B-B325-4A1850EBDF9C}">
      <dgm:prSet/>
      <dgm:spPr/>
      <dgm:t>
        <a:bodyPr/>
        <a:lstStyle/>
        <a:p>
          <a:endParaRPr lang="en-US"/>
        </a:p>
      </dgm:t>
    </dgm:pt>
    <dgm:pt modelId="{D0D15D16-DF93-4685-8DD4-8CC37EE29F92}">
      <dgm:prSet phldrT="[Text]"/>
      <dgm:spPr/>
      <dgm:t>
        <a:bodyPr/>
        <a:lstStyle/>
        <a:p>
          <a:r>
            <a:rPr lang="en-US" dirty="0" smtClean="0"/>
            <a:t>Action</a:t>
          </a:r>
          <a:endParaRPr lang="en-US" dirty="0"/>
        </a:p>
      </dgm:t>
    </dgm:pt>
    <dgm:pt modelId="{69B1AAAA-F166-43D4-9073-9A333C16208B}" type="parTrans" cxnId="{2500BFC9-9741-4086-9D30-4835B963718C}">
      <dgm:prSet/>
      <dgm:spPr/>
      <dgm:t>
        <a:bodyPr/>
        <a:lstStyle/>
        <a:p>
          <a:endParaRPr lang="en-US"/>
        </a:p>
      </dgm:t>
    </dgm:pt>
    <dgm:pt modelId="{89243283-DFEC-44BB-864D-76EB98E26E63}" type="sibTrans" cxnId="{2500BFC9-9741-4086-9D30-4835B963718C}">
      <dgm:prSet/>
      <dgm:spPr/>
      <dgm:t>
        <a:bodyPr/>
        <a:lstStyle/>
        <a:p>
          <a:endParaRPr lang="en-US"/>
        </a:p>
      </dgm:t>
    </dgm:pt>
    <dgm:pt modelId="{142AB306-B5F4-4C16-8635-470C7D03C901}" type="pres">
      <dgm:prSet presAssocID="{D4FB06B3-1628-4602-8DA9-05EB15CBB01C}" presName="Name0" presStyleCnt="0">
        <dgm:presLayoutVars>
          <dgm:dir/>
          <dgm:resizeHandles val="exact"/>
        </dgm:presLayoutVars>
      </dgm:prSet>
      <dgm:spPr/>
    </dgm:pt>
    <dgm:pt modelId="{EE17B682-E8F9-4DC6-BBE8-8640C19AF298}" type="pres">
      <dgm:prSet presAssocID="{E555C1FB-7C7E-42B5-AFB8-81D1DE466D52}" presName="node" presStyleLbl="node1" presStyleIdx="0" presStyleCnt="2">
        <dgm:presLayoutVars>
          <dgm:bulletEnabled val="1"/>
        </dgm:presLayoutVars>
      </dgm:prSet>
      <dgm:spPr/>
    </dgm:pt>
    <dgm:pt modelId="{1A881887-A63A-4177-A2EE-28BCAB1D77DC}" type="pres">
      <dgm:prSet presAssocID="{7F727293-E76D-45BB-98B9-54B1514CCDB4}" presName="sibTrans" presStyleLbl="sibTrans2D1" presStyleIdx="0" presStyleCnt="1"/>
      <dgm:spPr/>
    </dgm:pt>
    <dgm:pt modelId="{732095A6-D91B-439C-ACEC-EA866BCD7A99}" type="pres">
      <dgm:prSet presAssocID="{7F727293-E76D-45BB-98B9-54B1514CCDB4}" presName="connectorText" presStyleLbl="sibTrans2D1" presStyleIdx="0" presStyleCnt="1"/>
      <dgm:spPr/>
    </dgm:pt>
    <dgm:pt modelId="{5EB4D4F0-4B98-4713-9E39-5037026CA2D7}" type="pres">
      <dgm:prSet presAssocID="{D0D15D16-DF93-4685-8DD4-8CC37EE29F92}" presName="node" presStyleLbl="node1" presStyleIdx="1" presStyleCnt="2">
        <dgm:presLayoutVars>
          <dgm:bulletEnabled val="1"/>
        </dgm:presLayoutVars>
      </dgm:prSet>
      <dgm:spPr/>
    </dgm:pt>
  </dgm:ptLst>
  <dgm:cxnLst>
    <dgm:cxn modelId="{370F713E-4D03-412B-B325-4A1850EBDF9C}" srcId="{D4FB06B3-1628-4602-8DA9-05EB15CBB01C}" destId="{E555C1FB-7C7E-42B5-AFB8-81D1DE466D52}" srcOrd="0" destOrd="0" parTransId="{E1AF4125-4224-4095-B74E-C948D558BB7E}" sibTransId="{7F727293-E76D-45BB-98B9-54B1514CCDB4}"/>
    <dgm:cxn modelId="{5A88A80C-4F31-41F1-B3D1-3654471552EF}" type="presOf" srcId="{7F727293-E76D-45BB-98B9-54B1514CCDB4}" destId="{1A881887-A63A-4177-A2EE-28BCAB1D77DC}" srcOrd="0" destOrd="0" presId="urn:microsoft.com/office/officeart/2005/8/layout/process1"/>
    <dgm:cxn modelId="{29106C71-5A61-4159-9698-7D46F4CAEA78}" type="presOf" srcId="{E555C1FB-7C7E-42B5-AFB8-81D1DE466D52}" destId="{EE17B682-E8F9-4DC6-BBE8-8640C19AF298}" srcOrd="0" destOrd="0" presId="urn:microsoft.com/office/officeart/2005/8/layout/process1"/>
    <dgm:cxn modelId="{2500BFC9-9741-4086-9D30-4835B963718C}" srcId="{D4FB06B3-1628-4602-8DA9-05EB15CBB01C}" destId="{D0D15D16-DF93-4685-8DD4-8CC37EE29F92}" srcOrd="1" destOrd="0" parTransId="{69B1AAAA-F166-43D4-9073-9A333C16208B}" sibTransId="{89243283-DFEC-44BB-864D-76EB98E26E63}"/>
    <dgm:cxn modelId="{C8DD2E03-9802-4A36-9A9B-280B5EB854B0}" type="presOf" srcId="{D4FB06B3-1628-4602-8DA9-05EB15CBB01C}" destId="{142AB306-B5F4-4C16-8635-470C7D03C901}" srcOrd="0" destOrd="0" presId="urn:microsoft.com/office/officeart/2005/8/layout/process1"/>
    <dgm:cxn modelId="{3A2D4A6A-B9CF-4C0B-AB64-0F6307CF00F6}" type="presOf" srcId="{7F727293-E76D-45BB-98B9-54B1514CCDB4}" destId="{732095A6-D91B-439C-ACEC-EA866BCD7A99}" srcOrd="1" destOrd="0" presId="urn:microsoft.com/office/officeart/2005/8/layout/process1"/>
    <dgm:cxn modelId="{73B076FD-73B0-43F8-ACFB-ECE52A73FE3E}" type="presOf" srcId="{D0D15D16-DF93-4685-8DD4-8CC37EE29F92}" destId="{5EB4D4F0-4B98-4713-9E39-5037026CA2D7}" srcOrd="0" destOrd="0" presId="urn:microsoft.com/office/officeart/2005/8/layout/process1"/>
    <dgm:cxn modelId="{C9CFA576-F2DE-4441-9268-4ED6004F2440}" type="presParOf" srcId="{142AB306-B5F4-4C16-8635-470C7D03C901}" destId="{EE17B682-E8F9-4DC6-BBE8-8640C19AF298}" srcOrd="0" destOrd="0" presId="urn:microsoft.com/office/officeart/2005/8/layout/process1"/>
    <dgm:cxn modelId="{6722AD35-A4E8-483E-8A3C-388E5C4AFBD6}" type="presParOf" srcId="{142AB306-B5F4-4C16-8635-470C7D03C901}" destId="{1A881887-A63A-4177-A2EE-28BCAB1D77DC}" srcOrd="1" destOrd="0" presId="urn:microsoft.com/office/officeart/2005/8/layout/process1"/>
    <dgm:cxn modelId="{0CD31A72-C47B-4CB2-B4EB-8B56F9442F4D}" type="presParOf" srcId="{1A881887-A63A-4177-A2EE-28BCAB1D77DC}" destId="{732095A6-D91B-439C-ACEC-EA866BCD7A99}" srcOrd="0" destOrd="0" presId="urn:microsoft.com/office/officeart/2005/8/layout/process1"/>
    <dgm:cxn modelId="{C9542322-1B00-4230-A3BF-CA6BBA0A7120}" type="presParOf" srcId="{142AB306-B5F4-4C16-8635-470C7D03C901}" destId="{5EB4D4F0-4B98-4713-9E39-5037026CA2D7}"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782878-AA7B-4236-BCC9-FA51C3B8394A}" type="doc">
      <dgm:prSet loTypeId="urn:microsoft.com/office/officeart/2005/8/layout/process1" loCatId="process" qsTypeId="urn:microsoft.com/office/officeart/2005/8/quickstyle/simple1" qsCatId="simple" csTypeId="urn:microsoft.com/office/officeart/2005/8/colors/accent1_2" csCatId="accent1" phldr="1"/>
      <dgm:spPr/>
    </dgm:pt>
    <dgm:pt modelId="{190781DA-0203-4CF7-A3E3-B5C9780ECA09}">
      <dgm:prSet phldrT="[Text]"/>
      <dgm:spPr/>
      <dgm:t>
        <a:bodyPr/>
        <a:lstStyle/>
        <a:p>
          <a:r>
            <a:rPr lang="en-US" dirty="0" smtClean="0"/>
            <a:t>Faith</a:t>
          </a:r>
          <a:endParaRPr lang="en-US" dirty="0"/>
        </a:p>
      </dgm:t>
    </dgm:pt>
    <dgm:pt modelId="{BDF52785-B93E-4A8D-8B85-E3455B42757F}" type="parTrans" cxnId="{ED1B53D3-CCA7-4493-8EB3-5D64B7E8E95D}">
      <dgm:prSet/>
      <dgm:spPr/>
      <dgm:t>
        <a:bodyPr/>
        <a:lstStyle/>
        <a:p>
          <a:endParaRPr lang="en-US"/>
        </a:p>
      </dgm:t>
    </dgm:pt>
    <dgm:pt modelId="{71783DE1-62AF-49F2-B524-B2AE7A5A7D16}" type="sibTrans" cxnId="{ED1B53D3-CCA7-4493-8EB3-5D64B7E8E95D}">
      <dgm:prSet/>
      <dgm:spPr/>
      <dgm:t>
        <a:bodyPr/>
        <a:lstStyle/>
        <a:p>
          <a:endParaRPr lang="en-US"/>
        </a:p>
      </dgm:t>
    </dgm:pt>
    <dgm:pt modelId="{2D0DA42F-1D97-47CC-8707-19F39DBE5C90}">
      <dgm:prSet phldrT="[Text]"/>
      <dgm:spPr/>
      <dgm:t>
        <a:bodyPr/>
        <a:lstStyle/>
        <a:p>
          <a:r>
            <a:rPr lang="en-US" dirty="0" smtClean="0"/>
            <a:t>Orientation of heart</a:t>
          </a:r>
          <a:endParaRPr lang="en-US" dirty="0"/>
        </a:p>
      </dgm:t>
    </dgm:pt>
    <dgm:pt modelId="{92F2C442-BDF4-4B6B-BB26-B4DDBB6ABE0B}" type="parTrans" cxnId="{584A2908-EE9A-43F2-8333-6360A8FD93DA}">
      <dgm:prSet/>
      <dgm:spPr/>
      <dgm:t>
        <a:bodyPr/>
        <a:lstStyle/>
        <a:p>
          <a:endParaRPr lang="en-US"/>
        </a:p>
      </dgm:t>
    </dgm:pt>
    <dgm:pt modelId="{8D754A9D-9912-4950-A639-9D8141AFA278}" type="sibTrans" cxnId="{584A2908-EE9A-43F2-8333-6360A8FD93DA}">
      <dgm:prSet/>
      <dgm:spPr/>
      <dgm:t>
        <a:bodyPr/>
        <a:lstStyle/>
        <a:p>
          <a:endParaRPr lang="en-US"/>
        </a:p>
      </dgm:t>
    </dgm:pt>
    <dgm:pt modelId="{3C2844A7-87AF-4CFF-AE1D-58A67EFEE3A0}">
      <dgm:prSet phldrT="[Text]"/>
      <dgm:spPr/>
      <dgm:t>
        <a:bodyPr/>
        <a:lstStyle/>
        <a:p>
          <a:r>
            <a:rPr lang="en-US" dirty="0" smtClean="0"/>
            <a:t>Perspective</a:t>
          </a:r>
          <a:endParaRPr lang="en-US" dirty="0"/>
        </a:p>
      </dgm:t>
    </dgm:pt>
    <dgm:pt modelId="{0F4F96D2-90A3-4C64-BEF9-95E7CB55F8B1}" type="parTrans" cxnId="{CD089CA8-3954-465A-B026-B1000059C041}">
      <dgm:prSet/>
      <dgm:spPr/>
      <dgm:t>
        <a:bodyPr/>
        <a:lstStyle/>
        <a:p>
          <a:endParaRPr lang="en-US"/>
        </a:p>
      </dgm:t>
    </dgm:pt>
    <dgm:pt modelId="{67F6AE74-5847-4F50-BDEC-E9EAEF3905BF}" type="sibTrans" cxnId="{CD089CA8-3954-465A-B026-B1000059C041}">
      <dgm:prSet/>
      <dgm:spPr/>
      <dgm:t>
        <a:bodyPr/>
        <a:lstStyle/>
        <a:p>
          <a:endParaRPr lang="en-US"/>
        </a:p>
      </dgm:t>
    </dgm:pt>
    <dgm:pt modelId="{B553C217-C40E-40BF-86E4-CB50A522615F}">
      <dgm:prSet/>
      <dgm:spPr/>
      <dgm:t>
        <a:bodyPr/>
        <a:lstStyle/>
        <a:p>
          <a:r>
            <a:rPr lang="en-US" dirty="0" smtClean="0"/>
            <a:t>Action</a:t>
          </a:r>
          <a:endParaRPr lang="en-US" dirty="0"/>
        </a:p>
      </dgm:t>
    </dgm:pt>
    <dgm:pt modelId="{17966BF1-2409-4D7F-A6A4-37F4417CC60E}" type="parTrans" cxnId="{DDE3C474-D65B-4199-AF11-9C42C7CF1099}">
      <dgm:prSet/>
      <dgm:spPr/>
      <dgm:t>
        <a:bodyPr/>
        <a:lstStyle/>
        <a:p>
          <a:endParaRPr lang="en-US"/>
        </a:p>
      </dgm:t>
    </dgm:pt>
    <dgm:pt modelId="{CF35C02A-E044-42D8-B3E2-DED7220AF0FE}" type="sibTrans" cxnId="{DDE3C474-D65B-4199-AF11-9C42C7CF1099}">
      <dgm:prSet/>
      <dgm:spPr/>
      <dgm:t>
        <a:bodyPr/>
        <a:lstStyle/>
        <a:p>
          <a:endParaRPr lang="en-US"/>
        </a:p>
      </dgm:t>
    </dgm:pt>
    <dgm:pt modelId="{EE799F3B-14A8-4776-ABFE-730E3034C9D5}" type="pres">
      <dgm:prSet presAssocID="{3E782878-AA7B-4236-BCC9-FA51C3B8394A}" presName="Name0" presStyleCnt="0">
        <dgm:presLayoutVars>
          <dgm:dir/>
          <dgm:resizeHandles val="exact"/>
        </dgm:presLayoutVars>
      </dgm:prSet>
      <dgm:spPr/>
    </dgm:pt>
    <dgm:pt modelId="{3EEC2BF5-744C-4D8E-9C20-32E8230BF038}" type="pres">
      <dgm:prSet presAssocID="{190781DA-0203-4CF7-A3E3-B5C9780ECA09}" presName="node" presStyleLbl="node1" presStyleIdx="0" presStyleCnt="4">
        <dgm:presLayoutVars>
          <dgm:bulletEnabled val="1"/>
        </dgm:presLayoutVars>
      </dgm:prSet>
      <dgm:spPr/>
      <dgm:t>
        <a:bodyPr/>
        <a:lstStyle/>
        <a:p>
          <a:endParaRPr lang="en-US"/>
        </a:p>
      </dgm:t>
    </dgm:pt>
    <dgm:pt modelId="{D8FF5A88-D7AF-43FE-9C16-EC6C62BCC19D}" type="pres">
      <dgm:prSet presAssocID="{71783DE1-62AF-49F2-B524-B2AE7A5A7D16}" presName="sibTrans" presStyleLbl="sibTrans2D1" presStyleIdx="0" presStyleCnt="3"/>
      <dgm:spPr/>
      <dgm:t>
        <a:bodyPr/>
        <a:lstStyle/>
        <a:p>
          <a:endParaRPr lang="en-US"/>
        </a:p>
      </dgm:t>
    </dgm:pt>
    <dgm:pt modelId="{2D049DA2-AD67-4ED5-AA20-66D68553D828}" type="pres">
      <dgm:prSet presAssocID="{71783DE1-62AF-49F2-B524-B2AE7A5A7D16}" presName="connectorText" presStyleLbl="sibTrans2D1" presStyleIdx="0" presStyleCnt="3"/>
      <dgm:spPr/>
      <dgm:t>
        <a:bodyPr/>
        <a:lstStyle/>
        <a:p>
          <a:endParaRPr lang="en-US"/>
        </a:p>
      </dgm:t>
    </dgm:pt>
    <dgm:pt modelId="{A4974693-C6B9-4DD9-9F40-AAEC5F8294EB}" type="pres">
      <dgm:prSet presAssocID="{2D0DA42F-1D97-47CC-8707-19F39DBE5C90}" presName="node" presStyleLbl="node1" presStyleIdx="1" presStyleCnt="4">
        <dgm:presLayoutVars>
          <dgm:bulletEnabled val="1"/>
        </dgm:presLayoutVars>
      </dgm:prSet>
      <dgm:spPr/>
      <dgm:t>
        <a:bodyPr/>
        <a:lstStyle/>
        <a:p>
          <a:endParaRPr lang="en-US"/>
        </a:p>
      </dgm:t>
    </dgm:pt>
    <dgm:pt modelId="{72185E37-2040-492B-B1BC-BAE3430D0133}" type="pres">
      <dgm:prSet presAssocID="{8D754A9D-9912-4950-A639-9D8141AFA278}" presName="sibTrans" presStyleLbl="sibTrans2D1" presStyleIdx="1" presStyleCnt="3"/>
      <dgm:spPr/>
      <dgm:t>
        <a:bodyPr/>
        <a:lstStyle/>
        <a:p>
          <a:endParaRPr lang="en-US"/>
        </a:p>
      </dgm:t>
    </dgm:pt>
    <dgm:pt modelId="{5A0EE82A-F9EC-437E-A2F2-46D6E7381C04}" type="pres">
      <dgm:prSet presAssocID="{8D754A9D-9912-4950-A639-9D8141AFA278}" presName="connectorText" presStyleLbl="sibTrans2D1" presStyleIdx="1" presStyleCnt="3"/>
      <dgm:spPr/>
      <dgm:t>
        <a:bodyPr/>
        <a:lstStyle/>
        <a:p>
          <a:endParaRPr lang="en-US"/>
        </a:p>
      </dgm:t>
    </dgm:pt>
    <dgm:pt modelId="{60110727-5FA7-4A52-B0F1-389C313E93BF}" type="pres">
      <dgm:prSet presAssocID="{3C2844A7-87AF-4CFF-AE1D-58A67EFEE3A0}" presName="node" presStyleLbl="node1" presStyleIdx="2" presStyleCnt="4">
        <dgm:presLayoutVars>
          <dgm:bulletEnabled val="1"/>
        </dgm:presLayoutVars>
      </dgm:prSet>
      <dgm:spPr/>
      <dgm:t>
        <a:bodyPr/>
        <a:lstStyle/>
        <a:p>
          <a:endParaRPr lang="en-US"/>
        </a:p>
      </dgm:t>
    </dgm:pt>
    <dgm:pt modelId="{FE0FA980-BA58-4AF7-A39B-511AD8745B65}" type="pres">
      <dgm:prSet presAssocID="{67F6AE74-5847-4F50-BDEC-E9EAEF3905BF}" presName="sibTrans" presStyleLbl="sibTrans2D1" presStyleIdx="2" presStyleCnt="3"/>
      <dgm:spPr/>
      <dgm:t>
        <a:bodyPr/>
        <a:lstStyle/>
        <a:p>
          <a:endParaRPr lang="en-US"/>
        </a:p>
      </dgm:t>
    </dgm:pt>
    <dgm:pt modelId="{B67F749C-D616-46AF-989F-4ADC4172F861}" type="pres">
      <dgm:prSet presAssocID="{67F6AE74-5847-4F50-BDEC-E9EAEF3905BF}" presName="connectorText" presStyleLbl="sibTrans2D1" presStyleIdx="2" presStyleCnt="3"/>
      <dgm:spPr/>
      <dgm:t>
        <a:bodyPr/>
        <a:lstStyle/>
        <a:p>
          <a:endParaRPr lang="en-US"/>
        </a:p>
      </dgm:t>
    </dgm:pt>
    <dgm:pt modelId="{BB2DB502-0F87-4E89-8EB3-4A80D03D6992}" type="pres">
      <dgm:prSet presAssocID="{B553C217-C40E-40BF-86E4-CB50A522615F}" presName="node" presStyleLbl="node1" presStyleIdx="3" presStyleCnt="4">
        <dgm:presLayoutVars>
          <dgm:bulletEnabled val="1"/>
        </dgm:presLayoutVars>
      </dgm:prSet>
      <dgm:spPr/>
      <dgm:t>
        <a:bodyPr/>
        <a:lstStyle/>
        <a:p>
          <a:endParaRPr lang="en-US"/>
        </a:p>
      </dgm:t>
    </dgm:pt>
  </dgm:ptLst>
  <dgm:cxnLst>
    <dgm:cxn modelId="{A9DD890C-8BC9-4F45-9421-A339735D5B82}" type="presOf" srcId="{190781DA-0203-4CF7-A3E3-B5C9780ECA09}" destId="{3EEC2BF5-744C-4D8E-9C20-32E8230BF038}" srcOrd="0" destOrd="0" presId="urn:microsoft.com/office/officeart/2005/8/layout/process1"/>
    <dgm:cxn modelId="{B86ED4AC-D3CC-4306-88BE-F139A2174302}" type="presOf" srcId="{2D0DA42F-1D97-47CC-8707-19F39DBE5C90}" destId="{A4974693-C6B9-4DD9-9F40-AAEC5F8294EB}" srcOrd="0" destOrd="0" presId="urn:microsoft.com/office/officeart/2005/8/layout/process1"/>
    <dgm:cxn modelId="{CD089CA8-3954-465A-B026-B1000059C041}" srcId="{3E782878-AA7B-4236-BCC9-FA51C3B8394A}" destId="{3C2844A7-87AF-4CFF-AE1D-58A67EFEE3A0}" srcOrd="2" destOrd="0" parTransId="{0F4F96D2-90A3-4C64-BEF9-95E7CB55F8B1}" sibTransId="{67F6AE74-5847-4F50-BDEC-E9EAEF3905BF}"/>
    <dgm:cxn modelId="{DD32F280-92AC-4478-B9A8-2C00F4692BB9}" type="presOf" srcId="{71783DE1-62AF-49F2-B524-B2AE7A5A7D16}" destId="{2D049DA2-AD67-4ED5-AA20-66D68553D828}" srcOrd="1" destOrd="0" presId="urn:microsoft.com/office/officeart/2005/8/layout/process1"/>
    <dgm:cxn modelId="{70B4A403-48A6-4619-AF09-22FBFFF9A09A}" type="presOf" srcId="{8D754A9D-9912-4950-A639-9D8141AFA278}" destId="{5A0EE82A-F9EC-437E-A2F2-46D6E7381C04}" srcOrd="1" destOrd="0" presId="urn:microsoft.com/office/officeart/2005/8/layout/process1"/>
    <dgm:cxn modelId="{ED1B53D3-CCA7-4493-8EB3-5D64B7E8E95D}" srcId="{3E782878-AA7B-4236-BCC9-FA51C3B8394A}" destId="{190781DA-0203-4CF7-A3E3-B5C9780ECA09}" srcOrd="0" destOrd="0" parTransId="{BDF52785-B93E-4A8D-8B85-E3455B42757F}" sibTransId="{71783DE1-62AF-49F2-B524-B2AE7A5A7D16}"/>
    <dgm:cxn modelId="{0E7AD721-0544-4AA5-B7E7-E9D9B23A650D}" type="presOf" srcId="{71783DE1-62AF-49F2-B524-B2AE7A5A7D16}" destId="{D8FF5A88-D7AF-43FE-9C16-EC6C62BCC19D}" srcOrd="0" destOrd="0" presId="urn:microsoft.com/office/officeart/2005/8/layout/process1"/>
    <dgm:cxn modelId="{DDE3C474-D65B-4199-AF11-9C42C7CF1099}" srcId="{3E782878-AA7B-4236-BCC9-FA51C3B8394A}" destId="{B553C217-C40E-40BF-86E4-CB50A522615F}" srcOrd="3" destOrd="0" parTransId="{17966BF1-2409-4D7F-A6A4-37F4417CC60E}" sibTransId="{CF35C02A-E044-42D8-B3E2-DED7220AF0FE}"/>
    <dgm:cxn modelId="{CFF55812-0FF1-4589-969C-C0479F924764}" type="presOf" srcId="{3E782878-AA7B-4236-BCC9-FA51C3B8394A}" destId="{EE799F3B-14A8-4776-ABFE-730E3034C9D5}" srcOrd="0" destOrd="0" presId="urn:microsoft.com/office/officeart/2005/8/layout/process1"/>
    <dgm:cxn modelId="{6252F1C4-6FF0-4FA4-ADE7-CEDDA7E114F4}" type="presOf" srcId="{8D754A9D-9912-4950-A639-9D8141AFA278}" destId="{72185E37-2040-492B-B1BC-BAE3430D0133}" srcOrd="0" destOrd="0" presId="urn:microsoft.com/office/officeart/2005/8/layout/process1"/>
    <dgm:cxn modelId="{584A2908-EE9A-43F2-8333-6360A8FD93DA}" srcId="{3E782878-AA7B-4236-BCC9-FA51C3B8394A}" destId="{2D0DA42F-1D97-47CC-8707-19F39DBE5C90}" srcOrd="1" destOrd="0" parTransId="{92F2C442-BDF4-4B6B-BB26-B4DDBB6ABE0B}" sibTransId="{8D754A9D-9912-4950-A639-9D8141AFA278}"/>
    <dgm:cxn modelId="{F7D5AEDA-B331-4802-939A-BFC3F3D6D4E9}" type="presOf" srcId="{67F6AE74-5847-4F50-BDEC-E9EAEF3905BF}" destId="{B67F749C-D616-46AF-989F-4ADC4172F861}" srcOrd="1" destOrd="0" presId="urn:microsoft.com/office/officeart/2005/8/layout/process1"/>
    <dgm:cxn modelId="{3BCFBE12-8E72-4F14-92AF-9457002065BF}" type="presOf" srcId="{67F6AE74-5847-4F50-BDEC-E9EAEF3905BF}" destId="{FE0FA980-BA58-4AF7-A39B-511AD8745B65}" srcOrd="0" destOrd="0" presId="urn:microsoft.com/office/officeart/2005/8/layout/process1"/>
    <dgm:cxn modelId="{DD76AF09-6371-425B-8F49-1D42D84F3F8A}" type="presOf" srcId="{3C2844A7-87AF-4CFF-AE1D-58A67EFEE3A0}" destId="{60110727-5FA7-4A52-B0F1-389C313E93BF}" srcOrd="0" destOrd="0" presId="urn:microsoft.com/office/officeart/2005/8/layout/process1"/>
    <dgm:cxn modelId="{F720D77E-CA9B-4999-B104-86576D2FF548}" type="presOf" srcId="{B553C217-C40E-40BF-86E4-CB50A522615F}" destId="{BB2DB502-0F87-4E89-8EB3-4A80D03D6992}" srcOrd="0" destOrd="0" presId="urn:microsoft.com/office/officeart/2005/8/layout/process1"/>
    <dgm:cxn modelId="{1E2E1C6C-ED24-4C04-B0BC-FDC7E4B8E649}" type="presParOf" srcId="{EE799F3B-14A8-4776-ABFE-730E3034C9D5}" destId="{3EEC2BF5-744C-4D8E-9C20-32E8230BF038}" srcOrd="0" destOrd="0" presId="urn:microsoft.com/office/officeart/2005/8/layout/process1"/>
    <dgm:cxn modelId="{E4996608-CB66-4F7F-B2BF-10F182F61014}" type="presParOf" srcId="{EE799F3B-14A8-4776-ABFE-730E3034C9D5}" destId="{D8FF5A88-D7AF-43FE-9C16-EC6C62BCC19D}" srcOrd="1" destOrd="0" presId="urn:microsoft.com/office/officeart/2005/8/layout/process1"/>
    <dgm:cxn modelId="{8A2B2CF1-D640-4961-AD88-FC6F89129EF3}" type="presParOf" srcId="{D8FF5A88-D7AF-43FE-9C16-EC6C62BCC19D}" destId="{2D049DA2-AD67-4ED5-AA20-66D68553D828}" srcOrd="0" destOrd="0" presId="urn:microsoft.com/office/officeart/2005/8/layout/process1"/>
    <dgm:cxn modelId="{6C648B88-3C5C-43D2-9B24-D656274BF6B0}" type="presParOf" srcId="{EE799F3B-14A8-4776-ABFE-730E3034C9D5}" destId="{A4974693-C6B9-4DD9-9F40-AAEC5F8294EB}" srcOrd="2" destOrd="0" presId="urn:microsoft.com/office/officeart/2005/8/layout/process1"/>
    <dgm:cxn modelId="{97A5FD98-05DC-4F64-B8FE-7D9997BA4E31}" type="presParOf" srcId="{EE799F3B-14A8-4776-ABFE-730E3034C9D5}" destId="{72185E37-2040-492B-B1BC-BAE3430D0133}" srcOrd="3" destOrd="0" presId="urn:microsoft.com/office/officeart/2005/8/layout/process1"/>
    <dgm:cxn modelId="{FCB00C30-3AED-4102-B130-A2F972FE7FAA}" type="presParOf" srcId="{72185E37-2040-492B-B1BC-BAE3430D0133}" destId="{5A0EE82A-F9EC-437E-A2F2-46D6E7381C04}" srcOrd="0" destOrd="0" presId="urn:microsoft.com/office/officeart/2005/8/layout/process1"/>
    <dgm:cxn modelId="{D1961B9C-32D4-4CCA-87E7-35205D6E1202}" type="presParOf" srcId="{EE799F3B-14A8-4776-ABFE-730E3034C9D5}" destId="{60110727-5FA7-4A52-B0F1-389C313E93BF}" srcOrd="4" destOrd="0" presId="urn:microsoft.com/office/officeart/2005/8/layout/process1"/>
    <dgm:cxn modelId="{625FDF51-C385-4AA5-B470-6655AC6C6150}" type="presParOf" srcId="{EE799F3B-14A8-4776-ABFE-730E3034C9D5}" destId="{FE0FA980-BA58-4AF7-A39B-511AD8745B65}" srcOrd="5" destOrd="0" presId="urn:microsoft.com/office/officeart/2005/8/layout/process1"/>
    <dgm:cxn modelId="{2371B2AC-EC88-4FFD-A27E-C43CCD1AA58F}" type="presParOf" srcId="{FE0FA980-BA58-4AF7-A39B-511AD8745B65}" destId="{B67F749C-D616-46AF-989F-4ADC4172F861}" srcOrd="0" destOrd="0" presId="urn:microsoft.com/office/officeart/2005/8/layout/process1"/>
    <dgm:cxn modelId="{39569A1A-3834-4FA9-8927-BDEC36297ABA}" type="presParOf" srcId="{EE799F3B-14A8-4776-ABFE-730E3034C9D5}" destId="{BB2DB502-0F87-4E89-8EB3-4A80D03D6992}"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17B682-E8F9-4DC6-BBE8-8640C19AF298}">
      <dsp:nvSpPr>
        <dsp:cNvPr id="0" name=""/>
        <dsp:cNvSpPr/>
      </dsp:nvSpPr>
      <dsp:spPr>
        <a:xfrm>
          <a:off x="1607" y="1234683"/>
          <a:ext cx="3427660" cy="20565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Faith</a:t>
          </a:r>
          <a:endParaRPr lang="en-US" sz="6500" kern="1200" dirty="0"/>
        </a:p>
      </dsp:txBody>
      <dsp:txXfrm>
        <a:off x="61843" y="1294919"/>
        <a:ext cx="3307188" cy="1936124"/>
      </dsp:txXfrm>
    </dsp:sp>
    <dsp:sp modelId="{1A881887-A63A-4177-A2EE-28BCAB1D77DC}">
      <dsp:nvSpPr>
        <dsp:cNvPr id="0" name=""/>
        <dsp:cNvSpPr/>
      </dsp:nvSpPr>
      <dsp:spPr>
        <a:xfrm>
          <a:off x="3772033" y="1837951"/>
          <a:ext cx="726664" cy="85005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a:p>
      </dsp:txBody>
      <dsp:txXfrm>
        <a:off x="3772033" y="2007963"/>
        <a:ext cx="508665" cy="510035"/>
      </dsp:txXfrm>
    </dsp:sp>
    <dsp:sp modelId="{5EB4D4F0-4B98-4713-9E39-5037026CA2D7}">
      <dsp:nvSpPr>
        <dsp:cNvPr id="0" name=""/>
        <dsp:cNvSpPr/>
      </dsp:nvSpPr>
      <dsp:spPr>
        <a:xfrm>
          <a:off x="4800332" y="1234683"/>
          <a:ext cx="3427660" cy="205659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Action</a:t>
          </a:r>
          <a:endParaRPr lang="en-US" sz="6500" kern="1200" dirty="0"/>
        </a:p>
      </dsp:txBody>
      <dsp:txXfrm>
        <a:off x="4860568" y="1294919"/>
        <a:ext cx="3307188" cy="19361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C2BF5-744C-4D8E-9C20-32E8230BF038}">
      <dsp:nvSpPr>
        <dsp:cNvPr id="0" name=""/>
        <dsp:cNvSpPr/>
      </dsp:nvSpPr>
      <dsp:spPr>
        <a:xfrm>
          <a:off x="3616"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Faith</a:t>
          </a:r>
          <a:endParaRPr lang="en-US" sz="2200" kern="1200" dirty="0"/>
        </a:p>
      </dsp:txBody>
      <dsp:txXfrm>
        <a:off x="31403" y="1816401"/>
        <a:ext cx="1525650" cy="893160"/>
      </dsp:txXfrm>
    </dsp:sp>
    <dsp:sp modelId="{D8FF5A88-D7AF-43FE-9C16-EC6C62BCC19D}">
      <dsp:nvSpPr>
        <dsp:cNvPr id="0" name=""/>
        <dsp:cNvSpPr/>
      </dsp:nvSpPr>
      <dsp:spPr>
        <a:xfrm>
          <a:off x="1742963"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1742963" y="2145338"/>
        <a:ext cx="234653" cy="235285"/>
      </dsp:txXfrm>
    </dsp:sp>
    <dsp:sp modelId="{A4974693-C6B9-4DD9-9F40-AAEC5F8294EB}">
      <dsp:nvSpPr>
        <dsp:cNvPr id="0" name=""/>
        <dsp:cNvSpPr/>
      </dsp:nvSpPr>
      <dsp:spPr>
        <a:xfrm>
          <a:off x="2217330"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Orientation of heart</a:t>
          </a:r>
          <a:endParaRPr lang="en-US" sz="2200" kern="1200" dirty="0"/>
        </a:p>
      </dsp:txBody>
      <dsp:txXfrm>
        <a:off x="2245117" y="1816401"/>
        <a:ext cx="1525650" cy="893160"/>
      </dsp:txXfrm>
    </dsp:sp>
    <dsp:sp modelId="{72185E37-2040-492B-B1BC-BAE3430D0133}">
      <dsp:nvSpPr>
        <dsp:cNvPr id="0" name=""/>
        <dsp:cNvSpPr/>
      </dsp:nvSpPr>
      <dsp:spPr>
        <a:xfrm>
          <a:off x="3956677"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3956677" y="2145338"/>
        <a:ext cx="234653" cy="235285"/>
      </dsp:txXfrm>
    </dsp:sp>
    <dsp:sp modelId="{60110727-5FA7-4A52-B0F1-389C313E93BF}">
      <dsp:nvSpPr>
        <dsp:cNvPr id="0" name=""/>
        <dsp:cNvSpPr/>
      </dsp:nvSpPr>
      <dsp:spPr>
        <a:xfrm>
          <a:off x="4431044"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Perspective</a:t>
          </a:r>
          <a:endParaRPr lang="en-US" sz="2200" kern="1200" dirty="0"/>
        </a:p>
      </dsp:txBody>
      <dsp:txXfrm>
        <a:off x="4458831" y="1816401"/>
        <a:ext cx="1525650" cy="893160"/>
      </dsp:txXfrm>
    </dsp:sp>
    <dsp:sp modelId="{FE0FA980-BA58-4AF7-A39B-511AD8745B65}">
      <dsp:nvSpPr>
        <dsp:cNvPr id="0" name=""/>
        <dsp:cNvSpPr/>
      </dsp:nvSpPr>
      <dsp:spPr>
        <a:xfrm>
          <a:off x="6170391" y="2066909"/>
          <a:ext cx="335219" cy="39214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6170391" y="2145338"/>
        <a:ext cx="234653" cy="235285"/>
      </dsp:txXfrm>
    </dsp:sp>
    <dsp:sp modelId="{BB2DB502-0F87-4E89-8EB3-4A80D03D6992}">
      <dsp:nvSpPr>
        <dsp:cNvPr id="0" name=""/>
        <dsp:cNvSpPr/>
      </dsp:nvSpPr>
      <dsp:spPr>
        <a:xfrm>
          <a:off x="6644759" y="1788614"/>
          <a:ext cx="1581224" cy="94873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Action</a:t>
          </a:r>
          <a:endParaRPr lang="en-US" sz="2200" kern="1200" dirty="0"/>
        </a:p>
      </dsp:txBody>
      <dsp:txXfrm>
        <a:off x="6672546" y="1816401"/>
        <a:ext cx="1525650" cy="8931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2CC7D8-E1BF-4C8F-9470-846589A0AC13}" type="datetimeFigureOut">
              <a:rPr lang="en-US" smtClean="0"/>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322323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2CC7D8-E1BF-4C8F-9470-846589A0AC13}" type="datetimeFigureOut">
              <a:rPr lang="en-US" smtClean="0"/>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758833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2CC7D8-E1BF-4C8F-9470-846589A0AC13}" type="datetimeFigureOut">
              <a:rPr lang="en-US" smtClean="0"/>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369876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2CC7D8-E1BF-4C8F-9470-846589A0AC13}" type="datetimeFigureOut">
              <a:rPr lang="en-US" smtClean="0"/>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086321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2CC7D8-E1BF-4C8F-9470-846589A0AC13}" type="datetimeFigureOut">
              <a:rPr lang="en-US" smtClean="0"/>
              <a:t>3/25/2018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07167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2CC7D8-E1BF-4C8F-9470-846589A0AC13}" type="datetimeFigureOut">
              <a:rPr lang="en-US" smtClean="0"/>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374801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2CC7D8-E1BF-4C8F-9470-846589A0AC13}" type="datetimeFigureOut">
              <a:rPr lang="en-US" smtClean="0"/>
              <a:t>3/25/2018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001039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2CC7D8-E1BF-4C8F-9470-846589A0AC13}" type="datetimeFigureOut">
              <a:rPr lang="en-US" smtClean="0"/>
              <a:t>3/25/2018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2112929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2CC7D8-E1BF-4C8F-9470-846589A0AC13}" type="datetimeFigureOut">
              <a:rPr lang="en-US" smtClean="0"/>
              <a:t>3/25/2018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158973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2CC7D8-E1BF-4C8F-9470-846589A0AC13}" type="datetimeFigureOut">
              <a:rPr lang="en-US" smtClean="0"/>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34878410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2CC7D8-E1BF-4C8F-9470-846589A0AC13}" type="datetimeFigureOut">
              <a:rPr lang="en-US" smtClean="0"/>
              <a:t>3/25/2018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5E0CA-5635-46BA-8E0C-9FC7C2FBAD7F}" type="slidenum">
              <a:rPr lang="en-US" smtClean="0"/>
              <a:t>‹#›</a:t>
            </a:fld>
            <a:endParaRPr lang="en-US"/>
          </a:p>
        </p:txBody>
      </p:sp>
    </p:spTree>
    <p:extLst>
      <p:ext uri="{BB962C8B-B14F-4D97-AF65-F5344CB8AC3E}">
        <p14:creationId xmlns:p14="http://schemas.microsoft.com/office/powerpoint/2010/main" val="1697268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CC7D8-E1BF-4C8F-9470-846589A0AC13}" type="datetimeFigureOut">
              <a:rPr lang="en-US" smtClean="0"/>
              <a:t>3/25/2018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75E0CA-5635-46BA-8E0C-9FC7C2FBAD7F}" type="slidenum">
              <a:rPr lang="en-US" smtClean="0"/>
              <a:t>‹#›</a:t>
            </a:fld>
            <a:endParaRPr lang="en-US"/>
          </a:p>
        </p:txBody>
      </p:sp>
    </p:spTree>
    <p:extLst>
      <p:ext uri="{BB962C8B-B14F-4D97-AF65-F5344CB8AC3E}">
        <p14:creationId xmlns:p14="http://schemas.microsoft.com/office/powerpoint/2010/main" val="3179859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5656" y="5805264"/>
            <a:ext cx="6400800" cy="553616"/>
          </a:xfrm>
        </p:spPr>
        <p:txBody>
          <a:bodyPr>
            <a:normAutofit lnSpcReduction="10000"/>
          </a:bodyPr>
          <a:lstStyle/>
          <a:p>
            <a:r>
              <a:rPr lang="en-US" dirty="0" smtClean="0">
                <a:solidFill>
                  <a:schemeClr val="bg1"/>
                </a:solidFill>
              </a:rPr>
              <a:t>James 4:1 - 10</a:t>
            </a:r>
            <a:endParaRPr lang="en-US" dirty="0">
              <a:solidFill>
                <a:schemeClr val="bg1"/>
              </a:solidFill>
            </a:endParaRPr>
          </a:p>
        </p:txBody>
      </p:sp>
    </p:spTree>
    <p:extLst>
      <p:ext uri="{BB962C8B-B14F-4D97-AF65-F5344CB8AC3E}">
        <p14:creationId xmlns:p14="http://schemas.microsoft.com/office/powerpoint/2010/main" val="3571694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5696" y="274638"/>
            <a:ext cx="5760640" cy="2218258"/>
          </a:xfrm>
        </p:spPr>
        <p:txBody>
          <a:bodyPr>
            <a:normAutofit/>
          </a:bodyPr>
          <a:lstStyle/>
          <a:p>
            <a:r>
              <a:rPr lang="en-US" sz="4800" i="1" dirty="0" smtClean="0">
                <a:solidFill>
                  <a:schemeClr val="bg1"/>
                </a:solidFill>
              </a:rPr>
              <a:t>From Faith to Action</a:t>
            </a:r>
            <a:endParaRPr lang="en-US" sz="4800" i="1" dirty="0">
              <a:solidFill>
                <a:schemeClr val="bg1"/>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4166224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71977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5696" y="274638"/>
            <a:ext cx="5760640" cy="2218258"/>
          </a:xfrm>
        </p:spPr>
        <p:txBody>
          <a:bodyPr>
            <a:normAutofit/>
          </a:bodyPr>
          <a:lstStyle/>
          <a:p>
            <a:r>
              <a:rPr lang="en-US" sz="4800" i="1" dirty="0" smtClean="0">
                <a:solidFill>
                  <a:schemeClr val="bg1"/>
                </a:solidFill>
              </a:rPr>
              <a:t>Orientation of your Heart</a:t>
            </a:r>
            <a:endParaRPr lang="en-US" sz="4800" i="1"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5205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5173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The Problem </a:t>
            </a:r>
            <a:r>
              <a:rPr lang="en-US" i="1" dirty="0" smtClean="0">
                <a:solidFill>
                  <a:schemeClr val="bg1"/>
                </a:solidFill>
              </a:rPr>
              <a:t>with Pride</a:t>
            </a:r>
            <a:endParaRPr lang="en-US" i="1"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US" i="1" dirty="0" smtClean="0">
                <a:solidFill>
                  <a:schemeClr val="bg1"/>
                </a:solidFill>
              </a:rPr>
              <a:t>James 4:1-4</a:t>
            </a:r>
          </a:p>
          <a:p>
            <a:r>
              <a:rPr lang="en-US" i="1" dirty="0" smtClean="0">
                <a:solidFill>
                  <a:schemeClr val="bg1"/>
                </a:solidFill>
              </a:rPr>
              <a:t>Self </a:t>
            </a:r>
            <a:r>
              <a:rPr lang="en-US" i="1" dirty="0" smtClean="0">
                <a:solidFill>
                  <a:schemeClr val="bg1"/>
                </a:solidFill>
              </a:rPr>
              <a:t>centered not God centered (v1 - 3)</a:t>
            </a:r>
          </a:p>
          <a:p>
            <a:r>
              <a:rPr lang="en-US" i="1" dirty="0" smtClean="0">
                <a:solidFill>
                  <a:schemeClr val="bg1"/>
                </a:solidFill>
              </a:rPr>
              <a:t>Causes stress and </a:t>
            </a:r>
            <a:r>
              <a:rPr lang="en-US" i="1" dirty="0">
                <a:solidFill>
                  <a:schemeClr val="bg1"/>
                </a:solidFill>
              </a:rPr>
              <a:t>s</a:t>
            </a:r>
            <a:r>
              <a:rPr lang="en-US" i="1" dirty="0" smtClean="0">
                <a:solidFill>
                  <a:schemeClr val="bg1"/>
                </a:solidFill>
              </a:rPr>
              <a:t>trife in our lives (v2)</a:t>
            </a:r>
          </a:p>
          <a:p>
            <a:r>
              <a:rPr lang="en-US" i="1" dirty="0" smtClean="0">
                <a:solidFill>
                  <a:schemeClr val="bg1"/>
                </a:solidFill>
              </a:rPr>
              <a:t>Prevents the flow of Gods blessing in our lives (3)</a:t>
            </a:r>
          </a:p>
          <a:p>
            <a:r>
              <a:rPr lang="en-US" i="1" dirty="0" smtClean="0">
                <a:solidFill>
                  <a:schemeClr val="bg1"/>
                </a:solidFill>
              </a:rPr>
              <a:t>Puts us in enmity with God (v4</a:t>
            </a:r>
            <a:r>
              <a:rPr lang="en-US" i="1" dirty="0" smtClean="0">
                <a:solidFill>
                  <a:schemeClr val="bg1"/>
                </a:solidFill>
              </a:rPr>
              <a:t>)</a:t>
            </a:r>
          </a:p>
          <a:p>
            <a:pPr marL="0" indent="0">
              <a:buNone/>
            </a:pPr>
            <a:endParaRPr lang="en-US" dirty="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86379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The Problem </a:t>
            </a:r>
            <a:r>
              <a:rPr lang="en-US" i="1" dirty="0" smtClean="0">
                <a:solidFill>
                  <a:schemeClr val="bg1"/>
                </a:solidFill>
              </a:rPr>
              <a:t>with Pride</a:t>
            </a:r>
            <a:endParaRPr lang="en-US" i="1"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US" i="1" dirty="0" smtClean="0">
                <a:solidFill>
                  <a:schemeClr val="bg1"/>
                </a:solidFill>
              </a:rPr>
              <a:t>St. Augustine (354-430 A.D.) wrote, "'Pride is the commencement of all sin'</a:t>
            </a:r>
            <a:r>
              <a:rPr lang="en-US" i="1" baseline="30000" dirty="0" smtClean="0">
                <a:solidFill>
                  <a:schemeClr val="bg1"/>
                </a:solidFill>
              </a:rPr>
              <a:t>6</a:t>
            </a:r>
            <a:r>
              <a:rPr lang="en-US" i="1" dirty="0" smtClean="0">
                <a:solidFill>
                  <a:schemeClr val="bg1"/>
                </a:solidFill>
              </a:rPr>
              <a:t> because it was this which overthrew the devil, from whom arose the origin of sin; and afterwards, when his malice and envy pursued man, who was yet standing in his uprightness, it subverted him in the same way in which he himself fell. For the serpent, in fact, only sought for the door of pride whereby to enter when he said, 'Ye shall be as gods.'"</a:t>
            </a:r>
            <a:r>
              <a:rPr lang="en-US" i="1" baseline="30000" dirty="0" smtClean="0">
                <a:solidFill>
                  <a:schemeClr val="bg1"/>
                </a:solidFill>
              </a:rPr>
              <a:t>7</a:t>
            </a:r>
            <a:endParaRPr lang="en-US" i="1" dirty="0" smtClean="0">
              <a:solidFill>
                <a:schemeClr val="bg1"/>
              </a:solidFill>
            </a:endParaRPr>
          </a:p>
        </p:txBody>
      </p:sp>
    </p:spTree>
    <p:extLst>
      <p:ext uri="{BB962C8B-B14F-4D97-AF65-F5344CB8AC3E}">
        <p14:creationId xmlns:p14="http://schemas.microsoft.com/office/powerpoint/2010/main" val="21437449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What is God’s take on Pride</a:t>
            </a:r>
            <a:endParaRPr lang="en-US" i="1"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en-US" i="1" dirty="0" smtClean="0">
                <a:solidFill>
                  <a:schemeClr val="bg1"/>
                </a:solidFill>
              </a:rPr>
              <a:t>James 4:4 - 6</a:t>
            </a:r>
          </a:p>
          <a:p>
            <a:r>
              <a:rPr lang="en-US" i="1" dirty="0" smtClean="0">
                <a:solidFill>
                  <a:schemeClr val="bg1"/>
                </a:solidFill>
              </a:rPr>
              <a:t>Considers </a:t>
            </a:r>
            <a:r>
              <a:rPr lang="en-US" i="1" dirty="0" smtClean="0">
                <a:solidFill>
                  <a:schemeClr val="bg1"/>
                </a:solidFill>
              </a:rPr>
              <a:t>it idolatry (v4)</a:t>
            </a:r>
          </a:p>
          <a:p>
            <a:r>
              <a:rPr lang="en-US" i="1" dirty="0" smtClean="0">
                <a:solidFill>
                  <a:schemeClr val="bg1"/>
                </a:solidFill>
              </a:rPr>
              <a:t>Will not tolerate it (v5)</a:t>
            </a:r>
          </a:p>
          <a:p>
            <a:r>
              <a:rPr lang="en-US" i="1" dirty="0" smtClean="0">
                <a:solidFill>
                  <a:schemeClr val="bg1"/>
                </a:solidFill>
              </a:rPr>
              <a:t>Will actively resist the proud (v6)</a:t>
            </a:r>
          </a:p>
          <a:p>
            <a:pPr marL="0" indent="0">
              <a:buNone/>
            </a:pPr>
            <a:endParaRPr lang="en-US" i="1" dirty="0" smtClean="0">
              <a:solidFill>
                <a:schemeClr val="bg1"/>
              </a:solidFill>
            </a:endParaRPr>
          </a:p>
          <a:p>
            <a:endParaRPr lang="en-US" dirty="0" smtClean="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84238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bg1"/>
                </a:solidFill>
              </a:rPr>
              <a:t>Grace to the Humble</a:t>
            </a:r>
            <a:endParaRPr lang="en-US" i="1"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solidFill>
                  <a:schemeClr val="bg1"/>
                </a:solidFill>
              </a:rPr>
              <a:t>James 4:6</a:t>
            </a:r>
          </a:p>
          <a:p>
            <a:pPr marL="0" indent="0">
              <a:buNone/>
            </a:pPr>
            <a:r>
              <a:rPr lang="en-US" i="1" dirty="0">
                <a:solidFill>
                  <a:schemeClr val="bg1"/>
                </a:solidFill>
              </a:rPr>
              <a:t>But God!</a:t>
            </a:r>
          </a:p>
          <a:p>
            <a:r>
              <a:rPr lang="en-US" i="1" dirty="0">
                <a:solidFill>
                  <a:schemeClr val="bg1"/>
                </a:solidFill>
              </a:rPr>
              <a:t>He covers our pride with his Grace (v6)</a:t>
            </a:r>
            <a:endParaRPr lang="en-US" dirty="0">
              <a:solidFill>
                <a:schemeClr val="bg1"/>
              </a:solidFill>
            </a:endParaRPr>
          </a:p>
          <a:p>
            <a:r>
              <a:rPr lang="en-US" baseline="30000" dirty="0">
                <a:solidFill>
                  <a:schemeClr val="bg1"/>
                </a:solidFill>
              </a:rPr>
              <a:t>Ro 5:20</a:t>
            </a:r>
            <a:r>
              <a:rPr lang="en-US" dirty="0">
                <a:solidFill>
                  <a:schemeClr val="bg1"/>
                </a:solidFill>
              </a:rPr>
              <a:t> The law was added so that the trespass might increase. But where sin increased, grace increased all the more, </a:t>
            </a:r>
            <a:endParaRPr lang="en-US" i="1" dirty="0">
              <a:solidFill>
                <a:schemeClr val="bg1"/>
              </a:solidFill>
            </a:endParaRPr>
          </a:p>
          <a:p>
            <a:pPr marL="0" indent="0">
              <a:buNone/>
            </a:pPr>
            <a:endParaRPr lang="en-US" dirty="0" smtClean="0">
              <a:solidFill>
                <a:schemeClr val="bg1"/>
              </a:solidFill>
            </a:endParaRPr>
          </a:p>
          <a:p>
            <a:pPr marL="0" indent="0">
              <a:buNone/>
            </a:pPr>
            <a:r>
              <a:rPr lang="en-US" dirty="0" smtClean="0">
                <a:solidFill>
                  <a:schemeClr val="bg1"/>
                </a:solidFill>
              </a:rPr>
              <a:t>It </a:t>
            </a:r>
            <a:r>
              <a:rPr lang="en-US" dirty="0" smtClean="0">
                <a:solidFill>
                  <a:schemeClr val="bg1"/>
                </a:solidFill>
              </a:rPr>
              <a:t>isn’t as if our humility </a:t>
            </a:r>
            <a:r>
              <a:rPr lang="en-US" i="1" dirty="0" smtClean="0">
                <a:solidFill>
                  <a:schemeClr val="bg1"/>
                </a:solidFill>
              </a:rPr>
              <a:t>earns</a:t>
            </a:r>
            <a:r>
              <a:rPr lang="en-US" dirty="0" smtClean="0">
                <a:solidFill>
                  <a:schemeClr val="bg1"/>
                </a:solidFill>
              </a:rPr>
              <a:t> the grace of God. Humility merely puts us in a position to receive the gift He freely </a:t>
            </a:r>
            <a:r>
              <a:rPr lang="en-US" b="1" dirty="0" smtClean="0">
                <a:solidFill>
                  <a:schemeClr val="bg1"/>
                </a:solidFill>
              </a:rPr>
              <a:t>gives</a:t>
            </a:r>
            <a:r>
              <a:rPr lang="en-US" dirty="0" smtClean="0">
                <a:solidFill>
                  <a:schemeClr val="bg1"/>
                </a:solidFill>
              </a:rPr>
              <a:t>. (David </a:t>
            </a:r>
            <a:r>
              <a:rPr lang="en-US" dirty="0" err="1" smtClean="0">
                <a:solidFill>
                  <a:schemeClr val="bg1"/>
                </a:solidFill>
              </a:rPr>
              <a:t>Guzik</a:t>
            </a:r>
            <a:r>
              <a:rPr lang="en-US" dirty="0" smtClean="0">
                <a:solidFill>
                  <a:schemeClr val="bg1"/>
                </a:solidFill>
              </a:rPr>
              <a:t>)</a:t>
            </a:r>
            <a:endParaRPr lang="en-US" i="1" dirty="0" smtClean="0">
              <a:solidFill>
                <a:schemeClr val="bg1"/>
              </a:solidFill>
            </a:endParaRPr>
          </a:p>
        </p:txBody>
      </p:sp>
    </p:spTree>
    <p:extLst>
      <p:ext uri="{BB962C8B-B14F-4D97-AF65-F5344CB8AC3E}">
        <p14:creationId xmlns:p14="http://schemas.microsoft.com/office/powerpoint/2010/main" val="563749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0" indent="0"/>
            <a:r>
              <a:rPr lang="en-US" i="1" dirty="0" smtClean="0">
                <a:solidFill>
                  <a:schemeClr val="bg1"/>
                </a:solidFill>
              </a:rPr>
              <a:t>Those who are humble</a:t>
            </a:r>
          </a:p>
        </p:txBody>
      </p:sp>
      <p:sp>
        <p:nvSpPr>
          <p:cNvPr id="3" name="Content Placeholder 2"/>
          <p:cNvSpPr>
            <a:spLocks noGrp="1"/>
          </p:cNvSpPr>
          <p:nvPr>
            <p:ph idx="1"/>
          </p:nvPr>
        </p:nvSpPr>
        <p:spPr/>
        <p:txBody>
          <a:bodyPr>
            <a:normAutofit/>
          </a:bodyPr>
          <a:lstStyle/>
          <a:p>
            <a:r>
              <a:rPr lang="en-US" i="1" dirty="0" smtClean="0">
                <a:solidFill>
                  <a:schemeClr val="bg1"/>
                </a:solidFill>
              </a:rPr>
              <a:t>Submit to God (v7)</a:t>
            </a:r>
          </a:p>
          <a:p>
            <a:r>
              <a:rPr lang="en-US" i="1" dirty="0" smtClean="0">
                <a:solidFill>
                  <a:schemeClr val="bg1"/>
                </a:solidFill>
              </a:rPr>
              <a:t>Resist the devil (v7)</a:t>
            </a:r>
          </a:p>
          <a:p>
            <a:r>
              <a:rPr lang="en-US" i="1" dirty="0" smtClean="0">
                <a:solidFill>
                  <a:schemeClr val="bg1"/>
                </a:solidFill>
              </a:rPr>
              <a:t>Draw near to God (v8)</a:t>
            </a:r>
          </a:p>
          <a:p>
            <a:r>
              <a:rPr lang="en-US" i="1" dirty="0" smtClean="0">
                <a:solidFill>
                  <a:schemeClr val="bg1"/>
                </a:solidFill>
              </a:rPr>
              <a:t>Cleanse their hands and purify their hearts (v8)</a:t>
            </a:r>
          </a:p>
        </p:txBody>
      </p:sp>
    </p:spTree>
    <p:extLst>
      <p:ext uri="{BB962C8B-B14F-4D97-AF65-F5344CB8AC3E}">
        <p14:creationId xmlns:p14="http://schemas.microsoft.com/office/powerpoint/2010/main" val="2150047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9356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TotalTime>
  <Words>303</Words>
  <Application>Microsoft Office PowerPoint</Application>
  <PresentationFormat>On-screen Show (4:3)</PresentationFormat>
  <Paragraphs>37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From Faith to Action</vt:lpstr>
      <vt:lpstr>Orientation of your Heart</vt:lpstr>
      <vt:lpstr>The Problem with Pride</vt:lpstr>
      <vt:lpstr>The Problem with Pride</vt:lpstr>
      <vt:lpstr>What is God’s take on Pride</vt:lpstr>
      <vt:lpstr>Grace to the Humble</vt:lpstr>
      <vt:lpstr>Those who are humble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HUMILITY</dc:title>
  <dc:creator>Tony Shuttleworth</dc:creator>
  <cp:lastModifiedBy>Tony Shuttleworth</cp:lastModifiedBy>
  <cp:revision>17</cp:revision>
  <dcterms:created xsi:type="dcterms:W3CDTF">2018-03-24T13:59:07Z</dcterms:created>
  <dcterms:modified xsi:type="dcterms:W3CDTF">2018-03-25T05:57:52Z</dcterms:modified>
</cp:coreProperties>
</file>