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1"/>
  </p:notes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4" autoAdjust="0"/>
    <p:restoredTop sz="94660"/>
  </p:normalViewPr>
  <p:slideViewPr>
    <p:cSldViewPr>
      <p:cViewPr>
        <p:scale>
          <a:sx n="74" d="100"/>
          <a:sy n="74" d="100"/>
        </p:scale>
        <p:origin x="-120" y="6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71D64-ABD5-43B3-BB9E-F7EC4EBFD2BC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D7D392-CBD6-4265-A6CD-DE2D45BD2143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2924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D7D392-CBD6-4265-A6CD-DE2D45BD2143}" type="slidenum">
              <a:rPr lang="en-ZA" smtClean="0"/>
              <a:pPr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949875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0858549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06337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77426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52968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88870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445906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432859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16623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2141558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4044920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92752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A0664-596B-43EB-9392-22951843DA6E}" type="datetimeFigureOut">
              <a:rPr lang="en-ZA" smtClean="0"/>
              <a:pPr/>
              <a:t>2018/02/09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34305B-BA96-4793-88F0-A5B3C3CC222D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136233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2594719"/>
          </a:xfrm>
        </p:spPr>
        <p:txBody>
          <a:bodyPr/>
          <a:lstStyle/>
          <a:p>
            <a:r>
              <a:rPr lang="en-ZA" dirty="0" smtClean="0"/>
              <a:t>Authentic Faith Series – The book of James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065172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>
            <a:normAutofit/>
          </a:bodyPr>
          <a:lstStyle/>
          <a:p>
            <a:r>
              <a:rPr lang="en-ZA" dirty="0" smtClean="0"/>
              <a:t>Genuine Faith in the midst of Temptation</a:t>
            </a:r>
            <a:endParaRPr lang="en-Z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640960" cy="3577952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chemeClr val="tx1"/>
                </a:solidFill>
              </a:rPr>
              <a:t>James 1:2 </a:t>
            </a:r>
          </a:p>
          <a:p>
            <a:r>
              <a:rPr lang="en-ZA" dirty="0" smtClean="0">
                <a:solidFill>
                  <a:schemeClr val="tx1"/>
                </a:solidFill>
              </a:rPr>
              <a:t> 2 Consider it nothing but joy, </a:t>
            </a:r>
            <a:r>
              <a:rPr lang="en-ZA" dirty="0" smtClean="0">
                <a:solidFill>
                  <a:schemeClr val="tx1"/>
                </a:solidFill>
              </a:rPr>
              <a:t>my brothers </a:t>
            </a:r>
            <a:r>
              <a:rPr lang="en-ZA" dirty="0" smtClean="0">
                <a:solidFill>
                  <a:schemeClr val="tx1"/>
                </a:solidFill>
              </a:rPr>
              <a:t>and sisters, whenever you fall into various trials and temptations. 3 Be assured that the testing of your faith [through experience] produces endurance [leading to spiritual maturity, and inner peace]. 4 And let endurance have its perfect result and do a thorough work, so that you may be perfect and completely developed [in your faith], lacking in nothing.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163449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Source of Temptation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ZA" dirty="0" smtClean="0"/>
              <a:t>Temptation comes from our own flaws, faults, mistakes (James 1:13)</a:t>
            </a:r>
          </a:p>
          <a:p>
            <a:pPr marL="0" indent="0">
              <a:buNone/>
            </a:pPr>
            <a:r>
              <a:rPr lang="en-ZA" dirty="0" smtClean="0"/>
              <a:t>13 Let no one say when he is tempted, “I am being tempted by God” [for temptation does not originate from God, but from our own flaws]; for God cannot be tempted by [what is] evil, and He Himself tempts no one.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6135771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3200" dirty="0" smtClean="0"/>
              <a:t>Temptation flow Chart</a:t>
            </a:r>
            <a:endParaRPr lang="en-ZA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3" y="1268760"/>
            <a:ext cx="712879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00625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/>
              <a:t>Why does God allow us to be tempted / tested?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ZA" dirty="0" smtClean="0"/>
              <a:t>1.  To humble us like the children of Israel in the wilderness when they did not have food and water</a:t>
            </a:r>
          </a:p>
          <a:p>
            <a:pPr marL="0" indent="0">
              <a:buNone/>
            </a:pPr>
            <a:r>
              <a:rPr lang="en-ZA" dirty="0" smtClean="0"/>
              <a:t>2. Increase our faith in Him; like in the case of Job</a:t>
            </a:r>
          </a:p>
          <a:p>
            <a:pPr marL="0" indent="0">
              <a:buNone/>
            </a:pPr>
            <a:r>
              <a:rPr lang="en-ZA" dirty="0" smtClean="0"/>
              <a:t>3. Preserve and prepare us for the future Like in Joseph’s case</a:t>
            </a:r>
          </a:p>
          <a:p>
            <a:pPr marL="0" indent="0">
              <a:buNone/>
            </a:pPr>
            <a:r>
              <a:rPr lang="en-ZA" dirty="0" smtClean="0"/>
              <a:t>3. To keep us for a new level in life also in the case of Joseph</a:t>
            </a:r>
          </a:p>
          <a:p>
            <a:pPr marL="0" indent="0">
              <a:buNone/>
            </a:pPr>
            <a:r>
              <a:rPr lang="en-ZA" dirty="0" smtClean="0"/>
              <a:t>4. Discipline as our Father like in the case of Samson 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48420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Overcoming Temptation 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ZA" b="1" dirty="0" smtClean="0"/>
              <a:t>Use of God’s word </a:t>
            </a:r>
            <a:r>
              <a:rPr lang="en-ZA" dirty="0" smtClean="0"/>
              <a:t>to overcome temptation(Mathew 4: 1-11) Temptation of Jesus</a:t>
            </a:r>
          </a:p>
          <a:p>
            <a:r>
              <a:rPr lang="en-ZA" b="1" dirty="0" smtClean="0"/>
              <a:t>Be watchful and pray</a:t>
            </a:r>
            <a:r>
              <a:rPr lang="en-ZA" dirty="0" smtClean="0"/>
              <a:t> that you don’t fall into temptation (Mathew 26:41)</a:t>
            </a:r>
          </a:p>
          <a:p>
            <a:r>
              <a:rPr lang="en-ZA" b="1" dirty="0" smtClean="0"/>
              <a:t>Resist and run</a:t>
            </a:r>
            <a:r>
              <a:rPr lang="en-ZA" dirty="0" smtClean="0"/>
              <a:t> away from temptation (So submit to [the authority of] God. Resist the devil [stand firm against him] and he will flee from you James 4:7)</a:t>
            </a:r>
          </a:p>
          <a:p>
            <a:pPr marL="0" indent="0">
              <a:buNone/>
            </a:pPr>
            <a:r>
              <a:rPr lang="en-ZA" dirty="0" smtClean="0"/>
              <a:t>    </a:t>
            </a:r>
            <a:r>
              <a:rPr lang="en-ZA" dirty="0" err="1" smtClean="0"/>
              <a:t>Eg</a:t>
            </a:r>
            <a:r>
              <a:rPr lang="en-ZA" dirty="0" smtClean="0"/>
              <a:t> – Joseph and Potiphar’s wife: Genesis 39:7</a:t>
            </a:r>
          </a:p>
          <a:p>
            <a:r>
              <a:rPr lang="en-ZA" b="1" dirty="0" smtClean="0"/>
              <a:t>Rejoice and praise</a:t>
            </a:r>
            <a:r>
              <a:rPr lang="en-ZA" dirty="0" smtClean="0"/>
              <a:t> </a:t>
            </a:r>
            <a:r>
              <a:rPr lang="en-ZA" b="1" dirty="0" smtClean="0"/>
              <a:t>the Lord </a:t>
            </a:r>
            <a:r>
              <a:rPr lang="en-ZA" dirty="0" smtClean="0"/>
              <a:t>when going through tests / trials e.g. Paul &amp; </a:t>
            </a:r>
            <a:r>
              <a:rPr lang="en-ZA" dirty="0" err="1" smtClean="0"/>
              <a:t>Silus</a:t>
            </a:r>
            <a:r>
              <a:rPr lang="en-ZA" dirty="0" smtClean="0"/>
              <a:t> in the book of Acts 16</a:t>
            </a:r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997947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Overcoming Temptation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ZA" b="1" dirty="0" smtClean="0"/>
              <a:t>Perseverance</a:t>
            </a:r>
            <a:r>
              <a:rPr lang="en-ZA" dirty="0" smtClean="0"/>
              <a:t> (12 blessed [happy, spiritually prosperous, favoured by God] is the man who is steadfast under trial and perseveres when tempted; for when he has passed the test and been approved, he will receive the [victor’s] crown of life which the Lord has promised to those who love Him. James 1:12).</a:t>
            </a:r>
          </a:p>
          <a:p>
            <a:r>
              <a:rPr lang="en-ZA" b="1" dirty="0" smtClean="0"/>
              <a:t>Contentment</a:t>
            </a:r>
            <a:r>
              <a:rPr lang="en-ZA" dirty="0" smtClean="0"/>
              <a:t> with what God has given us will help overcome evil temptations</a:t>
            </a:r>
          </a:p>
          <a:p>
            <a:r>
              <a:rPr lang="en-ZA" b="1" dirty="0" smtClean="0"/>
              <a:t>Patience</a:t>
            </a:r>
            <a:r>
              <a:rPr lang="en-ZA" dirty="0" smtClean="0"/>
              <a:t> in suffering (10 As an example, brothers and sisters, of suffering and patience, take the prophets who spoke in the name of the Lord [as His messengers and representatives]  James 5:10).</a:t>
            </a:r>
          </a:p>
          <a:p>
            <a:endParaRPr lang="en-ZA" dirty="0" smtClean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3141645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Conclusion: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A" dirty="0" smtClean="0"/>
              <a:t>God does not tempt us</a:t>
            </a:r>
          </a:p>
          <a:p>
            <a:r>
              <a:rPr lang="en-ZA" dirty="0" smtClean="0"/>
              <a:t>Temptation is due to our evil desires</a:t>
            </a:r>
          </a:p>
          <a:p>
            <a:r>
              <a:rPr lang="en-ZA" dirty="0" smtClean="0"/>
              <a:t>Genuine faith in God is the answer to overcome temptation </a:t>
            </a:r>
          </a:p>
          <a:p>
            <a:r>
              <a:rPr lang="en-ZA" dirty="0" smtClean="0"/>
              <a:t>Our Patience, endurance, perseverance, word of God; prayer  are key to overcoming temptation. </a:t>
            </a:r>
          </a:p>
          <a:p>
            <a:pPr marL="0" indent="0">
              <a:buNone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18254187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ZA" dirty="0" smtClean="0"/>
              <a:t>Conclusion: </a:t>
            </a:r>
            <a:r>
              <a:rPr lang="en-ZA" dirty="0" err="1" smtClean="0"/>
              <a:t>cont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A" sz="2300" dirty="0" smtClean="0"/>
              <a:t>1 Corinthians 10:13 -14</a:t>
            </a:r>
          </a:p>
          <a:p>
            <a:pPr marL="0" indent="0">
              <a:buNone/>
            </a:pPr>
            <a:r>
              <a:rPr lang="en-ZA" sz="2300" dirty="0" smtClean="0"/>
              <a:t>12 Therefore let the one who thinks he stands firm [immune to temptation, being overconfident and self-righteous], take care that he does not fall [into sin and condemnation]. 13 No temptation [regardless of its source] has overtaken or enticed you that is not common to human experience [nor is any temptation unusual or beyond human resistance]; but God is faithful [to His word—He is compassionate and trustworthy], and He will not let you be tempted beyond your ability [to resist], but along with the temptation He [has in the past and is now and] will [always] provide the way out as well, so that you will be able to endure it [without yielding, and will overcome temptation with joy].</a:t>
            </a:r>
          </a:p>
          <a:p>
            <a:pPr marL="0" indent="0">
              <a:buNone/>
            </a:pPr>
            <a:r>
              <a:rPr lang="en-ZA" sz="2300" dirty="0" smtClean="0"/>
              <a:t>14 Therefore, my beloved, run [keep far, far away] from [any sort of] idolatry [and that includes loving anything more than God, or participating in anything that leads to sin and enslaves the soul].</a:t>
            </a:r>
            <a:endParaRPr lang="en-ZA" sz="2300" dirty="0"/>
          </a:p>
        </p:txBody>
      </p:sp>
    </p:spTree>
    <p:extLst>
      <p:ext uri="{BB962C8B-B14F-4D97-AF65-F5344CB8AC3E}">
        <p14:creationId xmlns:p14="http://schemas.microsoft.com/office/powerpoint/2010/main" xmlns="" val="163597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703</Words>
  <Application>Microsoft Office PowerPoint</Application>
  <PresentationFormat>On-screen Show (4:3)</PresentationFormat>
  <Paragraphs>34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Authentic Faith Series – The book of James</vt:lpstr>
      <vt:lpstr>Genuine Faith in the midst of Temptation</vt:lpstr>
      <vt:lpstr>Source of Temptation</vt:lpstr>
      <vt:lpstr>Temptation flow Chart</vt:lpstr>
      <vt:lpstr>Why does God allow us to be tempted / tested?</vt:lpstr>
      <vt:lpstr>Overcoming Temptation </vt:lpstr>
      <vt:lpstr>Overcoming Temptation </vt:lpstr>
      <vt:lpstr>Conclusion:</vt:lpstr>
      <vt:lpstr>Conclusion: cont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Genuine Faith in the midst of Temptation</dc:title>
  <dc:creator>Simbeye Daniel</dc:creator>
  <cp:lastModifiedBy>Crossways Church</cp:lastModifiedBy>
  <cp:revision>11</cp:revision>
  <dcterms:created xsi:type="dcterms:W3CDTF">2018-02-08T16:52:10Z</dcterms:created>
  <dcterms:modified xsi:type="dcterms:W3CDTF">2018-02-09T15:00:47Z</dcterms:modified>
</cp:coreProperties>
</file>