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5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8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36B72-DA39-4D76-B098-950161696358}" type="datetimeFigureOut">
              <a:rPr lang="en-US" smtClean="0"/>
              <a:t>12/31/2017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47-ACCF-49FB-BC2C-ABD810898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54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36B72-DA39-4D76-B098-950161696358}" type="datetimeFigureOut">
              <a:rPr lang="en-US" smtClean="0"/>
              <a:t>12/31/2017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47-ACCF-49FB-BC2C-ABD810898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1411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36B72-DA39-4D76-B098-950161696358}" type="datetimeFigureOut">
              <a:rPr lang="en-US" smtClean="0"/>
              <a:t>12/31/2017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47-ACCF-49FB-BC2C-ABD810898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18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36B72-DA39-4D76-B098-950161696358}" type="datetimeFigureOut">
              <a:rPr lang="en-US" smtClean="0"/>
              <a:t>12/31/2017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47-ACCF-49FB-BC2C-ABD810898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152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36B72-DA39-4D76-B098-950161696358}" type="datetimeFigureOut">
              <a:rPr lang="en-US" smtClean="0"/>
              <a:t>12/31/2017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47-ACCF-49FB-BC2C-ABD810898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536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36B72-DA39-4D76-B098-950161696358}" type="datetimeFigureOut">
              <a:rPr lang="en-US" smtClean="0"/>
              <a:t>12/31/2017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47-ACCF-49FB-BC2C-ABD810898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987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36B72-DA39-4D76-B098-950161696358}" type="datetimeFigureOut">
              <a:rPr lang="en-US" smtClean="0"/>
              <a:t>12/31/2017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47-ACCF-49FB-BC2C-ABD810898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2905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36B72-DA39-4D76-B098-950161696358}" type="datetimeFigureOut">
              <a:rPr lang="en-US" smtClean="0"/>
              <a:t>12/31/2017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47-ACCF-49FB-BC2C-ABD810898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664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36B72-DA39-4D76-B098-950161696358}" type="datetimeFigureOut">
              <a:rPr lang="en-US" smtClean="0"/>
              <a:t>12/31/2017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47-ACCF-49FB-BC2C-ABD810898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98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36B72-DA39-4D76-B098-950161696358}" type="datetimeFigureOut">
              <a:rPr lang="en-US" smtClean="0"/>
              <a:t>12/31/2017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47-ACCF-49FB-BC2C-ABD810898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687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36B72-DA39-4D76-B098-950161696358}" type="datetimeFigureOut">
              <a:rPr lang="en-US" smtClean="0"/>
              <a:t>12/31/2017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17247-ACCF-49FB-BC2C-ABD810898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02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D36B72-DA39-4D76-B098-950161696358}" type="datetimeFigureOut">
              <a:rPr lang="en-US" smtClean="0"/>
              <a:t>12/31/2017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17247-ACCF-49FB-BC2C-ABD8108987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94161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368752" cy="841648"/>
          </a:xfrm>
        </p:spPr>
        <p:txBody>
          <a:bodyPr>
            <a:normAutofit/>
          </a:bodyPr>
          <a:lstStyle/>
          <a:p>
            <a:r>
              <a:rPr lang="en-US" sz="4400" dirty="0" smtClean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SUNDAY 31 DECEMBER 2017</a:t>
            </a:r>
            <a:endParaRPr lang="en-US" sz="4400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35260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closing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aseline="30000" dirty="0"/>
              <a:t>Phil 4:4</a:t>
            </a:r>
            <a:r>
              <a:rPr lang="en-US" dirty="0"/>
              <a:t> Rejoice in the Lord always. I will say it again: Rejoice! </a:t>
            </a:r>
          </a:p>
          <a:p>
            <a:pPr marL="0" indent="0">
              <a:buNone/>
            </a:pPr>
            <a:r>
              <a:rPr lang="en-US" baseline="30000" dirty="0"/>
              <a:t>Phil 4:5</a:t>
            </a:r>
            <a:r>
              <a:rPr lang="en-US" dirty="0"/>
              <a:t> Let your gentleness be evident to all. The Lord is near. </a:t>
            </a:r>
          </a:p>
          <a:p>
            <a:pPr marL="0" indent="0">
              <a:buNone/>
            </a:pPr>
            <a:r>
              <a:rPr lang="en-US" baseline="30000" dirty="0"/>
              <a:t>Phil 4:6</a:t>
            </a:r>
            <a:r>
              <a:rPr lang="en-US" dirty="0"/>
              <a:t> Do not be anxious about anything, but in everything, by prayer and petition, with thanksgiving, present your requests to God. </a:t>
            </a:r>
          </a:p>
          <a:p>
            <a:pPr marL="0" indent="0">
              <a:buNone/>
            </a:pPr>
            <a:r>
              <a:rPr lang="en-US" baseline="30000" dirty="0"/>
              <a:t>Phil 4:7</a:t>
            </a:r>
            <a:r>
              <a:rPr lang="en-US" dirty="0"/>
              <a:t> And the peace of God, which transcends all understanding, will guard your hearts and your minds in Christ Jesus.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28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Prince of Peace, Control my will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112568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sz="5100" dirty="0" smtClean="0"/>
              <a:t>Prince of peace, control my will; </a:t>
            </a:r>
            <a:br>
              <a:rPr lang="en-US" sz="5100" dirty="0" smtClean="0"/>
            </a:br>
            <a:r>
              <a:rPr lang="en-US" sz="5100" dirty="0" smtClean="0"/>
              <a:t>Bid this struggling heart be still: </a:t>
            </a:r>
            <a:br>
              <a:rPr lang="en-US" sz="5100" dirty="0" smtClean="0"/>
            </a:br>
            <a:r>
              <a:rPr lang="en-US" sz="5100" dirty="0" smtClean="0"/>
              <a:t>Bid my fears and </a:t>
            </a:r>
            <a:r>
              <a:rPr lang="en-US" sz="5100" dirty="0" err="1" smtClean="0"/>
              <a:t>doubtings</a:t>
            </a:r>
            <a:r>
              <a:rPr lang="en-US" sz="5100" dirty="0" smtClean="0"/>
              <a:t> cease: </a:t>
            </a:r>
            <a:br>
              <a:rPr lang="en-US" sz="5100" dirty="0" smtClean="0"/>
            </a:br>
            <a:r>
              <a:rPr lang="en-US" sz="5100" dirty="0" smtClean="0"/>
              <a:t>Hush my spirit into peace. </a:t>
            </a:r>
            <a:br>
              <a:rPr lang="en-US" sz="5100" dirty="0" smtClean="0"/>
            </a:br>
            <a:r>
              <a:rPr lang="en-US" sz="5100" dirty="0" smtClean="0"/>
              <a:t/>
            </a:r>
            <a:br>
              <a:rPr lang="en-US" sz="5100" dirty="0" smtClean="0"/>
            </a:br>
            <a:r>
              <a:rPr lang="en-US" sz="5100" dirty="0" smtClean="0"/>
              <a:t>Thou hast bought me with Thy blood, </a:t>
            </a:r>
            <a:br>
              <a:rPr lang="en-US" sz="5100" dirty="0" smtClean="0"/>
            </a:br>
            <a:r>
              <a:rPr lang="en-US" sz="5100" dirty="0" smtClean="0"/>
              <a:t>Opened wide the gate to God; </a:t>
            </a:r>
            <a:br>
              <a:rPr lang="en-US" sz="5100" dirty="0" smtClean="0"/>
            </a:br>
            <a:r>
              <a:rPr lang="en-US" sz="5100" dirty="0" smtClean="0"/>
              <a:t>Peace I ask, but peace must be, </a:t>
            </a:r>
            <a:br>
              <a:rPr lang="en-US" sz="5100" dirty="0" smtClean="0"/>
            </a:br>
            <a:r>
              <a:rPr lang="en-US" sz="5100" dirty="0" smtClean="0"/>
              <a:t>Lord, in being one with Thee. </a:t>
            </a:r>
            <a:br>
              <a:rPr lang="en-US" sz="5100" dirty="0" smtClean="0"/>
            </a:br>
            <a:r>
              <a:rPr lang="en-US" sz="5100" dirty="0" smtClean="0"/>
              <a:t/>
            </a:r>
            <a:br>
              <a:rPr lang="en-US" sz="5100" dirty="0" smtClean="0"/>
            </a:br>
            <a:r>
              <a:rPr lang="en-US" sz="5100" dirty="0" smtClean="0"/>
              <a:t>May Thy will, not mine be done; </a:t>
            </a:r>
            <a:br>
              <a:rPr lang="en-US" sz="5100" dirty="0" smtClean="0"/>
            </a:br>
            <a:r>
              <a:rPr lang="en-US" sz="5100" dirty="0" smtClean="0"/>
              <a:t>May Thy will and mine be one; </a:t>
            </a:r>
            <a:br>
              <a:rPr lang="en-US" sz="5100" dirty="0" smtClean="0"/>
            </a:br>
            <a:r>
              <a:rPr lang="en-US" sz="5100" dirty="0" smtClean="0"/>
              <a:t>Chase these </a:t>
            </a:r>
            <a:r>
              <a:rPr lang="en-US" sz="5100" dirty="0" err="1" smtClean="0"/>
              <a:t>doubtings</a:t>
            </a:r>
            <a:r>
              <a:rPr lang="en-US" sz="5100" dirty="0" smtClean="0"/>
              <a:t> from my heart, </a:t>
            </a:r>
            <a:br>
              <a:rPr lang="en-US" sz="5100" dirty="0" smtClean="0"/>
            </a:br>
            <a:r>
              <a:rPr lang="en-US" sz="5100" dirty="0" smtClean="0"/>
              <a:t>Now Thy perfect peace impart. </a:t>
            </a:r>
            <a:br>
              <a:rPr lang="en-US" sz="5100" dirty="0" smtClean="0"/>
            </a:br>
            <a:r>
              <a:rPr lang="en-US" sz="5100" dirty="0" smtClean="0"/>
              <a:t/>
            </a:r>
            <a:br>
              <a:rPr lang="en-US" sz="5100" dirty="0" smtClean="0"/>
            </a:br>
            <a:r>
              <a:rPr lang="en-US" sz="5100" dirty="0" smtClean="0"/>
              <a:t>Savior, at Thy feet I fall, </a:t>
            </a:r>
            <a:br>
              <a:rPr lang="en-US" sz="5100" dirty="0" smtClean="0"/>
            </a:br>
            <a:r>
              <a:rPr lang="en-US" sz="5100" dirty="0" smtClean="0"/>
              <a:t>Thou, my life, my God, my all; </a:t>
            </a:r>
            <a:br>
              <a:rPr lang="en-US" sz="5100" dirty="0" smtClean="0"/>
            </a:br>
            <a:r>
              <a:rPr lang="en-US" sz="5100" dirty="0" smtClean="0"/>
              <a:t>Let Thy happy servant be </a:t>
            </a:r>
            <a:br>
              <a:rPr lang="en-US" sz="5100" dirty="0" smtClean="0"/>
            </a:br>
            <a:r>
              <a:rPr lang="en-US" sz="5100" dirty="0" smtClean="0"/>
              <a:t>One forevermore with Thee.</a:t>
            </a:r>
            <a:br>
              <a:rPr lang="en-US" sz="5100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1526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to us a child is born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 marL="0" indent="0">
              <a:buNone/>
            </a:pPr>
            <a:r>
              <a:rPr lang="en-US" sz="3600" i="1" baseline="30000" dirty="0"/>
              <a:t>Isa 9:6</a:t>
            </a:r>
            <a:r>
              <a:rPr lang="en-US" sz="3600" i="1" dirty="0"/>
              <a:t> For to us a child is born, to us a son is given, and the government will be on his shoulders. And he will be called Wonderful Counselor, Mighty God, Everlasting Father, Prince of Peace.</a:t>
            </a:r>
            <a:endParaRPr lang="en-US" sz="3600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02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Prince of Peace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709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 smtClean="0"/>
              <a:t>Prince - </a:t>
            </a:r>
            <a:r>
              <a:rPr lang="en-US" sz="3600" dirty="0"/>
              <a:t>an exalted person clothed with </a:t>
            </a:r>
            <a:r>
              <a:rPr lang="en-US" sz="3600" dirty="0" smtClean="0"/>
              <a:t>authority on which is </a:t>
            </a:r>
            <a:r>
              <a:rPr lang="en-US" sz="3600" dirty="0"/>
              <a:t>bestowed entire and sole rule over his </a:t>
            </a:r>
            <a:r>
              <a:rPr lang="en-US" sz="3600" dirty="0" smtClean="0"/>
              <a:t>dominion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 smtClean="0"/>
              <a:t>Peace - Shalom = completeness, wholeness or inner harmony</a:t>
            </a:r>
          </a:p>
          <a:p>
            <a:pPr marL="0" indent="0">
              <a:buNone/>
            </a:pPr>
            <a:r>
              <a:rPr lang="en-US" sz="3600" dirty="0" smtClean="0"/>
              <a:t>*peace is not the absence of conflict or hardship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3945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Shalom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baseline="30000" dirty="0" err="1"/>
              <a:t>Jn</a:t>
            </a:r>
            <a:r>
              <a:rPr lang="en-US" baseline="30000" dirty="0"/>
              <a:t> 14:27</a:t>
            </a:r>
            <a:r>
              <a:rPr lang="en-US" dirty="0"/>
              <a:t> Peace I leave with you; my peace I give you. I do not give to you as the world gives. Do not let your hearts be troubled and do not be afraid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9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Peace </a:t>
            </a:r>
            <a:r>
              <a:rPr lang="en-US" dirty="0"/>
              <a:t>H</a:t>
            </a:r>
            <a:r>
              <a:rPr lang="en-US" dirty="0" smtClean="0"/>
              <a:t>e Gives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Peace with God</a:t>
            </a:r>
          </a:p>
          <a:p>
            <a:r>
              <a:rPr lang="en-US" sz="3600" dirty="0" smtClean="0"/>
              <a:t>Peace with Ourselves</a:t>
            </a:r>
          </a:p>
          <a:p>
            <a:r>
              <a:rPr lang="en-US" sz="3600" dirty="0" smtClean="0"/>
              <a:t>Peace with Others</a:t>
            </a:r>
          </a:p>
          <a:p>
            <a:r>
              <a:rPr lang="en-US" sz="3600" dirty="0" smtClean="0"/>
              <a:t>Peace in our Circumstances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1531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Peace with God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aseline="30000" dirty="0"/>
              <a:t>Col 1:19</a:t>
            </a:r>
            <a:r>
              <a:rPr lang="en-US" dirty="0"/>
              <a:t> For God was pleased to have all his fullness dwell in him, </a:t>
            </a:r>
            <a:r>
              <a:rPr lang="en-US" baseline="30000" dirty="0" smtClean="0"/>
              <a:t>Col </a:t>
            </a:r>
            <a:r>
              <a:rPr lang="en-US" baseline="30000" dirty="0"/>
              <a:t>1:20</a:t>
            </a:r>
            <a:r>
              <a:rPr lang="en-US" dirty="0"/>
              <a:t> and through him to reconcile to himself all things, whether things on earth or things in heaven, by making peace through his blood, shed on the cross. </a:t>
            </a:r>
          </a:p>
          <a:p>
            <a:pPr marL="0" indent="0">
              <a:buNone/>
            </a:pPr>
            <a:r>
              <a:rPr lang="en-US" baseline="30000" dirty="0"/>
              <a:t>Col 1:21</a:t>
            </a:r>
            <a:r>
              <a:rPr lang="en-US" dirty="0"/>
              <a:t> Once you were alienated from God and were enemies in your minds because of your evil behavior. </a:t>
            </a:r>
            <a:r>
              <a:rPr lang="en-US" dirty="0" smtClean="0"/>
              <a:t> </a:t>
            </a:r>
            <a:r>
              <a:rPr lang="en-US" baseline="30000" dirty="0" smtClean="0"/>
              <a:t>Col </a:t>
            </a:r>
            <a:r>
              <a:rPr lang="en-US" baseline="30000" dirty="0"/>
              <a:t>1:22</a:t>
            </a:r>
            <a:r>
              <a:rPr lang="en-US" dirty="0"/>
              <a:t> But now he has reconciled you by Christ’s physical body through death to present you holy in his sight, without blemish and free from accusation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852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Peace with Ourselves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You are fearfully and wonderfully made – </a:t>
            </a:r>
            <a:r>
              <a:rPr lang="en-US" b="1" u="sng" dirty="0" smtClean="0"/>
              <a:t>you are his perfect creation</a:t>
            </a:r>
            <a:r>
              <a:rPr lang="en-US" dirty="0" smtClean="0"/>
              <a:t> (Ps 139:14)</a:t>
            </a:r>
            <a:endParaRPr lang="en-US" dirty="0"/>
          </a:p>
          <a:p>
            <a:r>
              <a:rPr lang="en-US" dirty="0" smtClean="0"/>
              <a:t>He </a:t>
            </a:r>
            <a:r>
              <a:rPr lang="en-US" dirty="0"/>
              <a:t>knows the number of hairs on your head -  </a:t>
            </a:r>
            <a:r>
              <a:rPr lang="en-US" b="1" u="sng" dirty="0" smtClean="0"/>
              <a:t>you are </a:t>
            </a:r>
            <a:r>
              <a:rPr lang="en-US" b="1" u="sng" dirty="0"/>
              <a:t>incredibly valuable to </a:t>
            </a:r>
            <a:r>
              <a:rPr lang="en-US" b="1" u="sng" dirty="0" smtClean="0"/>
              <a:t>him </a:t>
            </a:r>
            <a:r>
              <a:rPr lang="en-US" dirty="0" smtClean="0"/>
              <a:t>(Lk 12:7)</a:t>
            </a:r>
            <a:endParaRPr lang="en-US" dirty="0"/>
          </a:p>
          <a:p>
            <a:r>
              <a:rPr lang="en-US" dirty="0"/>
              <a:t>Your sins are forgiven you are Justified before God – </a:t>
            </a:r>
            <a:r>
              <a:rPr lang="en-US" b="1" u="sng" dirty="0"/>
              <a:t>he sees you as a sinless and spotless </a:t>
            </a:r>
            <a:r>
              <a:rPr lang="en-US" b="1" u="sng" dirty="0" smtClean="0"/>
              <a:t>bride</a:t>
            </a:r>
            <a:r>
              <a:rPr lang="en-US" dirty="0" smtClean="0"/>
              <a:t> (Rom 8:1; 1 </a:t>
            </a:r>
            <a:r>
              <a:rPr lang="en-US" dirty="0" err="1" smtClean="0"/>
              <a:t>Jn</a:t>
            </a:r>
            <a:r>
              <a:rPr lang="en-US" dirty="0" smtClean="0"/>
              <a:t> 1:17)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940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Peace with Others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aseline="30000" dirty="0" err="1" smtClean="0"/>
              <a:t>Eph</a:t>
            </a:r>
            <a:r>
              <a:rPr lang="en-US" baseline="30000" dirty="0" smtClean="0"/>
              <a:t> </a:t>
            </a:r>
            <a:r>
              <a:rPr lang="en-US" baseline="30000" dirty="0"/>
              <a:t>4:32</a:t>
            </a:r>
            <a:r>
              <a:rPr lang="en-US" dirty="0"/>
              <a:t> Be kind and compassionate to one another, forgiving each other, just as in Christ God </a:t>
            </a:r>
            <a:r>
              <a:rPr lang="en-US" dirty="0" smtClean="0"/>
              <a:t>forgave </a:t>
            </a:r>
            <a:r>
              <a:rPr lang="en-US" dirty="0"/>
              <a:t>you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aseline="30000" dirty="0"/>
              <a:t>1Pe 3:8</a:t>
            </a:r>
            <a:r>
              <a:rPr lang="en-US" dirty="0"/>
              <a:t> Finally, all of you, live in harmony with one another; </a:t>
            </a:r>
            <a:r>
              <a:rPr lang="en-US" dirty="0" smtClean="0"/>
              <a:t>be sympathetic</a:t>
            </a:r>
            <a:r>
              <a:rPr lang="en-US" dirty="0"/>
              <a:t>, love as brothers, be compassionate and humble. </a:t>
            </a:r>
          </a:p>
          <a:p>
            <a:pPr marL="0" indent="0">
              <a:buNone/>
            </a:pPr>
            <a:r>
              <a:rPr lang="en-US" baseline="30000" dirty="0"/>
              <a:t>1Pe 3:9</a:t>
            </a:r>
            <a:r>
              <a:rPr lang="en-US" dirty="0"/>
              <a:t> Do not repay evil with evil or insult with insult, but with blessing, because to this you were called so that you may inherit a blessing.</a:t>
            </a:r>
          </a:p>
        </p:txBody>
      </p:sp>
    </p:spTree>
    <p:extLst>
      <p:ext uri="{BB962C8B-B14F-4D97-AF65-F5344CB8AC3E}">
        <p14:creationId xmlns:p14="http://schemas.microsoft.com/office/powerpoint/2010/main" val="310722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Peace in our Circumstances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91264" cy="49251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/>
              <a:t>He is the Lord of your past, present and future.</a:t>
            </a:r>
          </a:p>
          <a:p>
            <a:pPr marL="0" indent="0">
              <a:buNone/>
            </a:pPr>
            <a:r>
              <a:rPr lang="en-US" sz="3600" baseline="30000" dirty="0" err="1" smtClean="0"/>
              <a:t>Eph</a:t>
            </a:r>
            <a:r>
              <a:rPr lang="en-US" sz="3600" baseline="30000" dirty="0" smtClean="0"/>
              <a:t> </a:t>
            </a:r>
            <a:r>
              <a:rPr lang="en-US" sz="3600" baseline="30000" dirty="0"/>
              <a:t>1:11</a:t>
            </a:r>
            <a:r>
              <a:rPr lang="en-US" sz="3600" dirty="0"/>
              <a:t> In him we were also chosen, having been predestined according to the plan of him </a:t>
            </a:r>
            <a:r>
              <a:rPr lang="en-US" sz="3600" b="1" u="sng" dirty="0"/>
              <a:t>who works out everything in conformity with the purpose of his will</a:t>
            </a:r>
            <a:r>
              <a:rPr lang="en-US" sz="3600" dirty="0" smtClean="0"/>
              <a:t>,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baseline="30000" dirty="0"/>
              <a:t>Ro 8:28</a:t>
            </a:r>
            <a:r>
              <a:rPr lang="en-US" dirty="0"/>
              <a:t> We know </a:t>
            </a:r>
            <a:r>
              <a:rPr lang="en-US" b="1" u="sng" dirty="0"/>
              <a:t>that in all things </a:t>
            </a:r>
            <a:r>
              <a:rPr lang="en-US" dirty="0"/>
              <a:t>God works for the good of those who love him.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10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294</TotalTime>
  <Words>566</Words>
  <Application>Microsoft Office PowerPoint</Application>
  <PresentationFormat>On-screen Show (4:3)</PresentationFormat>
  <Paragraphs>40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For to us a child is born</vt:lpstr>
      <vt:lpstr>Prince of Peace</vt:lpstr>
      <vt:lpstr>Shalom</vt:lpstr>
      <vt:lpstr>The Peace He Gives</vt:lpstr>
      <vt:lpstr>Peace with God</vt:lpstr>
      <vt:lpstr>Peace with Ourselves </vt:lpstr>
      <vt:lpstr>Peace with Others</vt:lpstr>
      <vt:lpstr>Peace in our Circumstances</vt:lpstr>
      <vt:lpstr>In closing</vt:lpstr>
      <vt:lpstr>Prince of Peace, Control my will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Tony Shuttleworth</dc:creator>
  <cp:lastModifiedBy>Tony Shuttleworth</cp:lastModifiedBy>
  <cp:revision>8</cp:revision>
  <dcterms:created xsi:type="dcterms:W3CDTF">2017-12-30T16:13:28Z</dcterms:created>
  <dcterms:modified xsi:type="dcterms:W3CDTF">2017-12-31T06:41:24Z</dcterms:modified>
</cp:coreProperties>
</file>