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59" r:id="rId4"/>
    <p:sldId id="260" r:id="rId5"/>
    <p:sldId id="262" r:id="rId6"/>
    <p:sldId id="261" r:id="rId7"/>
    <p:sldId id="264" r:id="rId8"/>
    <p:sldId id="265" r:id="rId9"/>
    <p:sldId id="266" r:id="rId10"/>
    <p:sldId id="267" r:id="rId11"/>
    <p:sldId id="268" r:id="rId12"/>
    <p:sldId id="270" r:id="rId13"/>
    <p:sldId id="271" r:id="rId14"/>
    <p:sldId id="26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769" autoAdjust="0"/>
  </p:normalViewPr>
  <p:slideViewPr>
    <p:cSldViewPr>
      <p:cViewPr varScale="1">
        <p:scale>
          <a:sx n="46" d="100"/>
          <a:sy n="46" d="100"/>
        </p:scale>
        <p:origin x="-2064" y="-102"/>
      </p:cViewPr>
      <p:guideLst>
        <p:guide orient="horz" pos="2160"/>
        <p:guide pos="2880"/>
      </p:guideLst>
    </p:cSldViewPr>
  </p:slideViewPr>
  <p:notesTextViewPr>
    <p:cViewPr>
      <p:scale>
        <a:sx n="1" d="1"/>
        <a:sy n="1" d="1"/>
      </p:scale>
      <p:origin x="0" y="0"/>
    </p:cViewPr>
  </p:notesTextViewPr>
  <p:sorterViewPr>
    <p:cViewPr>
      <p:scale>
        <a:sx n="100" d="100"/>
        <a:sy n="100" d="100"/>
      </p:scale>
      <p:origin x="0" y="5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167DC5-EB9D-49CD-A6C0-0E342FAEC602}" type="datetimeFigureOut">
              <a:rPr lang="en-ZA" smtClean="0"/>
              <a:t>2017-12-02</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4574D7-D946-4F24-B633-41BC1A63992A}" type="slidenum">
              <a:rPr lang="en-ZA" smtClean="0"/>
              <a:t>‹#›</a:t>
            </a:fld>
            <a:endParaRPr lang="en-ZA"/>
          </a:p>
        </p:txBody>
      </p:sp>
    </p:spTree>
    <p:extLst>
      <p:ext uri="{BB962C8B-B14F-4D97-AF65-F5344CB8AC3E}">
        <p14:creationId xmlns:p14="http://schemas.microsoft.com/office/powerpoint/2010/main" val="2189188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How</a:t>
            </a:r>
            <a:r>
              <a:rPr lang="en-ZA" baseline="0" dirty="0" smtClean="0"/>
              <a:t> do people know me?</a:t>
            </a:r>
          </a:p>
          <a:p>
            <a:endParaRPr lang="en-ZA" baseline="0" dirty="0" smtClean="0"/>
          </a:p>
          <a:p>
            <a:r>
              <a:rPr lang="en-ZA" baseline="0" dirty="0" smtClean="0"/>
              <a:t>Depends how well. To some I’m just a number </a:t>
            </a:r>
          </a:p>
          <a:p>
            <a:endParaRPr lang="en-ZA" baseline="0" dirty="0" smtClean="0"/>
          </a:p>
          <a:p>
            <a:r>
              <a:rPr lang="en-ZA" baseline="0" dirty="0" smtClean="0"/>
              <a:t>SA </a:t>
            </a:r>
            <a:r>
              <a:rPr lang="en-ZA" baseline="0" dirty="0" err="1" smtClean="0"/>
              <a:t>gov</a:t>
            </a:r>
            <a:r>
              <a:rPr lang="en-ZA" baseline="0" dirty="0" smtClean="0"/>
              <a:t> – ID #</a:t>
            </a:r>
          </a:p>
          <a:p>
            <a:r>
              <a:rPr lang="en-ZA" baseline="0" dirty="0" smtClean="0"/>
              <a:t>UKZN – </a:t>
            </a:r>
          </a:p>
          <a:p>
            <a:r>
              <a:rPr lang="en-ZA" baseline="0" dirty="0" smtClean="0"/>
              <a:t>Vodacom – </a:t>
            </a:r>
          </a:p>
          <a:p>
            <a:endParaRPr lang="en-ZA" baseline="0" dirty="0" smtClean="0"/>
          </a:p>
          <a:p>
            <a:r>
              <a:rPr lang="en-ZA" baseline="0" dirty="0" smtClean="0"/>
              <a:t>To others I’m a name.</a:t>
            </a:r>
          </a:p>
          <a:p>
            <a:r>
              <a:rPr lang="en-ZA" baseline="0" dirty="0" smtClean="0"/>
              <a:t>If I’m in trouble or you don’t know me so well – Jonathan</a:t>
            </a:r>
          </a:p>
          <a:p>
            <a:r>
              <a:rPr lang="en-ZA" baseline="0" dirty="0" smtClean="0"/>
              <a:t>To a very few special family members - Jonty</a:t>
            </a:r>
          </a:p>
          <a:p>
            <a:r>
              <a:rPr lang="en-ZA" baseline="0" dirty="0" smtClean="0"/>
              <a:t>One of my favourite names Caleb’s Dad!!</a:t>
            </a:r>
          </a:p>
        </p:txBody>
      </p:sp>
      <p:sp>
        <p:nvSpPr>
          <p:cNvPr id="4" name="Slide Number Placeholder 3"/>
          <p:cNvSpPr>
            <a:spLocks noGrp="1"/>
          </p:cNvSpPr>
          <p:nvPr>
            <p:ph type="sldNum" sz="quarter" idx="10"/>
          </p:nvPr>
        </p:nvSpPr>
        <p:spPr/>
        <p:txBody>
          <a:bodyPr/>
          <a:lstStyle/>
          <a:p>
            <a:fld id="{1F4574D7-D946-4F24-B633-41BC1A63992A}" type="slidenum">
              <a:rPr lang="en-ZA" smtClean="0"/>
              <a:t>1</a:t>
            </a:fld>
            <a:endParaRPr lang="en-ZA"/>
          </a:p>
        </p:txBody>
      </p:sp>
    </p:spTree>
    <p:extLst>
      <p:ext uri="{BB962C8B-B14F-4D97-AF65-F5344CB8AC3E}">
        <p14:creationId xmlns:p14="http://schemas.microsoft.com/office/powerpoint/2010/main" val="3655656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12</a:t>
            </a:fld>
            <a:endParaRPr lang="en-ZA"/>
          </a:p>
        </p:txBody>
      </p:sp>
    </p:spTree>
    <p:extLst>
      <p:ext uri="{BB962C8B-B14F-4D97-AF65-F5344CB8AC3E}">
        <p14:creationId xmlns:p14="http://schemas.microsoft.com/office/powerpoint/2010/main" val="34627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aseline="0" dirty="0" smtClean="0"/>
              <a:t>Sometime God has to allow us to be broken in order for other to see His light shining out of our brokenness!</a:t>
            </a:r>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14</a:t>
            </a:fld>
            <a:endParaRPr lang="en-ZA"/>
          </a:p>
        </p:txBody>
      </p:sp>
    </p:spTree>
    <p:extLst>
      <p:ext uri="{BB962C8B-B14F-4D97-AF65-F5344CB8AC3E}">
        <p14:creationId xmlns:p14="http://schemas.microsoft.com/office/powerpoint/2010/main" val="361961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Better</a:t>
            </a:r>
            <a:r>
              <a:rPr lang="en-ZA" baseline="0" dirty="0" smtClean="0"/>
              <a:t> than any of the above!</a:t>
            </a:r>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2</a:t>
            </a:fld>
            <a:endParaRPr lang="en-ZA"/>
          </a:p>
        </p:txBody>
      </p:sp>
    </p:spTree>
    <p:extLst>
      <p:ext uri="{BB962C8B-B14F-4D97-AF65-F5344CB8AC3E}">
        <p14:creationId xmlns:p14="http://schemas.microsoft.com/office/powerpoint/2010/main" val="3072928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We are God’s hand made perfection! Everything else on the planet</a:t>
            </a:r>
            <a:r>
              <a:rPr lang="en-ZA" baseline="0" dirty="0" smtClean="0"/>
              <a:t> was simply spoken into being.</a:t>
            </a:r>
          </a:p>
          <a:p>
            <a:endParaRPr lang="en-ZA" baseline="0" dirty="0" smtClean="0"/>
          </a:p>
          <a:p>
            <a:r>
              <a:rPr lang="en-ZA" baseline="0" dirty="0" smtClean="0"/>
              <a:t>Gen 2:7 ……..</a:t>
            </a:r>
          </a:p>
          <a:p>
            <a:endParaRPr lang="en-ZA" baseline="0" dirty="0" smtClean="0"/>
          </a:p>
          <a:p>
            <a:r>
              <a:rPr lang="en-ZA" baseline="0" dirty="0" smtClean="0"/>
              <a:t>Then in the new testament and probable the best know verse in the Bible. </a:t>
            </a:r>
          </a:p>
          <a:p>
            <a:endParaRPr lang="en-ZA" baseline="0" dirty="0" smtClean="0"/>
          </a:p>
          <a:p>
            <a:r>
              <a:rPr lang="en-ZA" baseline="0" dirty="0" smtClean="0"/>
              <a:t>John 3:16 ……..</a:t>
            </a:r>
          </a:p>
          <a:p>
            <a:endParaRPr lang="en-ZA" baseline="0" dirty="0" smtClean="0"/>
          </a:p>
          <a:p>
            <a:r>
              <a:rPr lang="en-ZA" baseline="0" dirty="0" smtClean="0"/>
              <a:t>This then leads to a burning question, often asked by people searching for the truth.</a:t>
            </a:r>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3</a:t>
            </a:fld>
            <a:endParaRPr lang="en-ZA"/>
          </a:p>
        </p:txBody>
      </p:sp>
    </p:spTree>
    <p:extLst>
      <p:ext uri="{BB962C8B-B14F-4D97-AF65-F5344CB8AC3E}">
        <p14:creationId xmlns:p14="http://schemas.microsoft.com/office/powerpoint/2010/main" val="187230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This leads to the real topic of the</a:t>
            </a:r>
            <a:r>
              <a:rPr lang="en-ZA" baseline="0" dirty="0" smtClean="0"/>
              <a:t> message today</a:t>
            </a:r>
            <a:r>
              <a:rPr lang="en-ZA" baseline="0" dirty="0" smtClean="0"/>
              <a:t>. </a:t>
            </a:r>
          </a:p>
          <a:p>
            <a:endParaRPr lang="en-ZA" baseline="0" dirty="0" smtClean="0"/>
          </a:p>
        </p:txBody>
      </p:sp>
      <p:sp>
        <p:nvSpPr>
          <p:cNvPr id="4" name="Slide Number Placeholder 3"/>
          <p:cNvSpPr>
            <a:spLocks noGrp="1"/>
          </p:cNvSpPr>
          <p:nvPr>
            <p:ph type="sldNum" sz="quarter" idx="10"/>
          </p:nvPr>
        </p:nvSpPr>
        <p:spPr/>
        <p:txBody>
          <a:bodyPr/>
          <a:lstStyle/>
          <a:p>
            <a:fld id="{1F4574D7-D946-4F24-B633-41BC1A63992A}" type="slidenum">
              <a:rPr lang="en-ZA" smtClean="0"/>
              <a:t>4</a:t>
            </a:fld>
            <a:endParaRPr lang="en-ZA"/>
          </a:p>
        </p:txBody>
      </p:sp>
    </p:spTree>
    <p:extLst>
      <p:ext uri="{BB962C8B-B14F-4D97-AF65-F5344CB8AC3E}">
        <p14:creationId xmlns:p14="http://schemas.microsoft.com/office/powerpoint/2010/main" val="2255543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baseline="0" dirty="0" smtClean="0"/>
              <a:t>Just because we identify with Christ or call ourselves Christian, that does not mean that we are not going to suffer!</a:t>
            </a:r>
            <a:endParaRPr lang="en-ZA" dirty="0" smtClean="0"/>
          </a:p>
          <a:p>
            <a:endParaRPr lang="en-ZA" dirty="0" smtClean="0"/>
          </a:p>
          <a:p>
            <a:endParaRPr lang="en-ZA" dirty="0" smtClean="0"/>
          </a:p>
          <a:p>
            <a:r>
              <a:rPr lang="en-ZA" dirty="0" smtClean="0"/>
              <a:t>This </a:t>
            </a:r>
            <a:r>
              <a:rPr lang="en-ZA" dirty="0" smtClean="0"/>
              <a:t>is a topic very close to me heart.</a:t>
            </a:r>
            <a:r>
              <a:rPr lang="en-ZA" baseline="0" dirty="0" smtClean="0"/>
              <a:t> </a:t>
            </a:r>
            <a:r>
              <a:rPr lang="en-ZA" baseline="0" dirty="0" err="1" smtClean="0"/>
              <a:t>Nics</a:t>
            </a:r>
            <a:r>
              <a:rPr lang="en-ZA" baseline="0" dirty="0" smtClean="0"/>
              <a:t> and I had been married fro about 18 months when I found out I was unable to have children. And this lead to many heated debates with God. Your story may not be exactly the same as this but I’ll give the highlights and you can draw what ever similarities you can think of.</a:t>
            </a:r>
          </a:p>
          <a:p>
            <a:endParaRPr lang="en-ZA" baseline="0" dirty="0" smtClean="0"/>
          </a:p>
          <a:p>
            <a:r>
              <a:rPr lang="en-ZA" baseline="0" dirty="0" smtClean="0"/>
              <a:t>This is a snippet of a typical fight I’ve had with God. “We’ve been very good and waited until marriage, we’ve tried to plan our family carefully, and now!!! You gave them a child and they’re not even married! How fair is that!?! What have I done that is so bad as to deserve to suffer like this Lord!! If you really loved me you’d heal me and give us a child!”</a:t>
            </a:r>
          </a:p>
          <a:p>
            <a:endParaRPr lang="en-ZA" baseline="0" dirty="0" smtClean="0"/>
          </a:p>
          <a:p>
            <a:r>
              <a:rPr lang="en-ZA" baseline="0" dirty="0" smtClean="0"/>
              <a:t>To add insult to injury, the then leaders of our home group arrived on the night I found out the news that I wouldn’t be able to father children and announced that they were pregnant!! I can’t tell you the blow!</a:t>
            </a:r>
          </a:p>
          <a:p>
            <a:endParaRPr lang="en-ZA" baseline="0" dirty="0" smtClean="0"/>
          </a:p>
          <a:p>
            <a:r>
              <a:rPr lang="en-ZA" baseline="0" dirty="0" smtClean="0"/>
              <a:t>Another fight with God. “Oh COME ON GOD!!!!!” That’s about of that fight as much as I’m comfortable repeating church!</a:t>
            </a:r>
            <a:endParaRPr lang="en-ZA" dirty="0" smtClean="0"/>
          </a:p>
          <a:p>
            <a:endParaRPr lang="en-ZA" dirty="0" smtClean="0"/>
          </a:p>
          <a:p>
            <a:r>
              <a:rPr lang="en-ZA" dirty="0" smtClean="0"/>
              <a:t>In the depth of the suffering the last thing you feel like or even dream of doing is giving God</a:t>
            </a:r>
            <a:r>
              <a:rPr lang="en-ZA" baseline="0" dirty="0" smtClean="0"/>
              <a:t> any praise at all! You go through the motions but inside you’re a dead branch. A dried up well with nothing to give!</a:t>
            </a:r>
          </a:p>
          <a:p>
            <a:endParaRPr lang="en-ZA" baseline="0" dirty="0" smtClean="0"/>
          </a:p>
        </p:txBody>
      </p:sp>
      <p:sp>
        <p:nvSpPr>
          <p:cNvPr id="4" name="Slide Number Placeholder 3"/>
          <p:cNvSpPr>
            <a:spLocks noGrp="1"/>
          </p:cNvSpPr>
          <p:nvPr>
            <p:ph type="sldNum" sz="quarter" idx="10"/>
          </p:nvPr>
        </p:nvSpPr>
        <p:spPr/>
        <p:txBody>
          <a:bodyPr/>
          <a:lstStyle/>
          <a:p>
            <a:fld id="{1F4574D7-D946-4F24-B633-41BC1A63992A}" type="slidenum">
              <a:rPr lang="en-ZA" smtClean="0"/>
              <a:t>5</a:t>
            </a:fld>
            <a:endParaRPr lang="en-ZA"/>
          </a:p>
        </p:txBody>
      </p:sp>
    </p:spTree>
    <p:extLst>
      <p:ext uri="{BB962C8B-B14F-4D97-AF65-F5344CB8AC3E}">
        <p14:creationId xmlns:p14="http://schemas.microsoft.com/office/powerpoint/2010/main" val="2175077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In the depth of the despair people</a:t>
            </a:r>
            <a:r>
              <a:rPr lang="en-ZA" baseline="0" dirty="0" smtClean="0"/>
              <a:t> love to give you advice.</a:t>
            </a:r>
          </a:p>
          <a:p>
            <a:endParaRPr lang="en-ZA" baseline="0" dirty="0" smtClean="0"/>
          </a:p>
          <a:p>
            <a:r>
              <a:rPr lang="en-ZA" baseline="0" dirty="0" smtClean="0"/>
              <a:t>More often than not it looks something like what is not screen behind me.</a:t>
            </a:r>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6</a:t>
            </a:fld>
            <a:endParaRPr lang="en-ZA"/>
          </a:p>
        </p:txBody>
      </p:sp>
    </p:spTree>
    <p:extLst>
      <p:ext uri="{BB962C8B-B14F-4D97-AF65-F5344CB8AC3E}">
        <p14:creationId xmlns:p14="http://schemas.microsoft.com/office/powerpoint/2010/main" val="3990720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No one</a:t>
            </a:r>
            <a:r>
              <a:rPr lang="en-ZA" baseline="0" dirty="0" smtClean="0"/>
              <a:t> said being a Christian would be easy. Jesus himself said in Matt 7:14</a:t>
            </a:r>
            <a:endParaRPr lang="en-ZA" dirty="0" smtClean="0"/>
          </a:p>
          <a:p>
            <a:endParaRPr lang="en-ZA" dirty="0" smtClean="0"/>
          </a:p>
          <a:p>
            <a:r>
              <a:rPr lang="en-ZA" dirty="0" smtClean="0"/>
              <a:t>The book</a:t>
            </a:r>
            <a:r>
              <a:rPr lang="en-ZA" baseline="0" dirty="0" smtClean="0"/>
              <a:t> of Job is all about a man going through suffering. In brief Job is super rich with a massive family and good health. He loses it all but through all his lows and suffering he never takes his eyes off God.</a:t>
            </a:r>
          </a:p>
          <a:p>
            <a:endParaRPr lang="en-ZA" baseline="0" dirty="0" smtClean="0"/>
          </a:p>
          <a:p>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7</a:t>
            </a:fld>
            <a:endParaRPr lang="en-ZA"/>
          </a:p>
        </p:txBody>
      </p:sp>
    </p:spTree>
    <p:extLst>
      <p:ext uri="{BB962C8B-B14F-4D97-AF65-F5344CB8AC3E}">
        <p14:creationId xmlns:p14="http://schemas.microsoft.com/office/powerpoint/2010/main" val="2030826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Key point 1:</a:t>
            </a:r>
          </a:p>
          <a:p>
            <a:endParaRPr lang="en-Z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Suffering is God filtered</a:t>
            </a:r>
          </a:p>
          <a:p>
            <a:pPr marL="0" marR="0" indent="0" algn="l" defTabSz="914400" rtl="0" eaLnBrk="1" fontAlgn="auto" latinLnBrk="0" hangingPunct="1">
              <a:lnSpc>
                <a:spcPct val="100000"/>
              </a:lnSpc>
              <a:spcBef>
                <a:spcPts val="0"/>
              </a:spcBef>
              <a:spcAft>
                <a:spcPts val="0"/>
              </a:spcAft>
              <a:buClrTx/>
              <a:buSzTx/>
              <a:buFontTx/>
              <a:buNone/>
              <a:tabLst/>
              <a:defRPr/>
            </a:pPr>
            <a:endParaRPr lang="en-Z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Beginning of Job 1 &amp; Job 2 we read that Satan is present</a:t>
            </a:r>
            <a:r>
              <a:rPr lang="en-ZA" baseline="0" dirty="0" smtClean="0"/>
              <a:t> in the heavenly court and needs to ask God’s permission before brining any hardship to Job. So the Devil does not just have free reign to do what he pleases. All the works of the devil are filtered through God 1</a:t>
            </a:r>
            <a:r>
              <a:rPr lang="en-ZA" baseline="30000" dirty="0" smtClean="0"/>
              <a:t>st</a:t>
            </a:r>
            <a:r>
              <a:rPr lang="en-ZA"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ZA"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baseline="0" dirty="0" smtClean="0"/>
              <a:t>Matthew 11:30 in red so from the mouth of Jesus “For my yoke is easy to bear, and the burden I give you is light”</a:t>
            </a:r>
          </a:p>
          <a:p>
            <a:pPr marL="0" marR="0" indent="0" algn="l" defTabSz="914400" rtl="0" eaLnBrk="1" fontAlgn="auto" latinLnBrk="0" hangingPunct="1">
              <a:lnSpc>
                <a:spcPct val="100000"/>
              </a:lnSpc>
              <a:spcBef>
                <a:spcPts val="0"/>
              </a:spcBef>
              <a:spcAft>
                <a:spcPts val="0"/>
              </a:spcAft>
              <a:buClrTx/>
              <a:buSzTx/>
              <a:buFontTx/>
              <a:buNone/>
              <a:tabLst/>
              <a:defRPr/>
            </a:pPr>
            <a:endParaRPr lang="en-ZA"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10"/>
          </p:nvPr>
        </p:nvSpPr>
        <p:spPr/>
        <p:txBody>
          <a:bodyPr/>
          <a:lstStyle/>
          <a:p>
            <a:fld id="{1F4574D7-D946-4F24-B633-41BC1A63992A}" type="slidenum">
              <a:rPr lang="en-ZA" smtClean="0"/>
              <a:t>8</a:t>
            </a:fld>
            <a:endParaRPr lang="en-ZA"/>
          </a:p>
        </p:txBody>
      </p:sp>
    </p:spTree>
    <p:extLst>
      <p:ext uri="{BB962C8B-B14F-4D97-AF65-F5344CB8AC3E}">
        <p14:creationId xmlns:p14="http://schemas.microsoft.com/office/powerpoint/2010/main" val="2143969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If you paid someone to be your best friend. You </a:t>
            </a:r>
            <a:r>
              <a:rPr lang="en-ZA" dirty="0" smtClean="0"/>
              <a:t>give </a:t>
            </a:r>
            <a:r>
              <a:rPr lang="en-ZA" dirty="0" smtClean="0"/>
              <a:t>them money, provide</a:t>
            </a:r>
            <a:r>
              <a:rPr lang="en-ZA" baseline="0" dirty="0" smtClean="0"/>
              <a:t> food and shelter for them and give them everything their heart desires would that person be your true friend? </a:t>
            </a:r>
          </a:p>
          <a:p>
            <a:endParaRPr lang="en-ZA" baseline="0" dirty="0" smtClean="0"/>
          </a:p>
        </p:txBody>
      </p:sp>
      <p:sp>
        <p:nvSpPr>
          <p:cNvPr id="4" name="Slide Number Placeholder 3"/>
          <p:cNvSpPr>
            <a:spLocks noGrp="1"/>
          </p:cNvSpPr>
          <p:nvPr>
            <p:ph type="sldNum" sz="quarter" idx="10"/>
          </p:nvPr>
        </p:nvSpPr>
        <p:spPr/>
        <p:txBody>
          <a:bodyPr/>
          <a:lstStyle/>
          <a:p>
            <a:fld id="{1F4574D7-D946-4F24-B633-41BC1A63992A}" type="slidenum">
              <a:rPr lang="en-ZA" smtClean="0"/>
              <a:t>10</a:t>
            </a:fld>
            <a:endParaRPr lang="en-ZA"/>
          </a:p>
        </p:txBody>
      </p:sp>
    </p:spTree>
    <p:extLst>
      <p:ext uri="{BB962C8B-B14F-4D97-AF65-F5344CB8AC3E}">
        <p14:creationId xmlns:p14="http://schemas.microsoft.com/office/powerpoint/2010/main" val="301351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1ED7205-3F69-4698-8472-5FA74F274C92}" type="datetimeFigureOut">
              <a:rPr lang="en-ZA" smtClean="0"/>
              <a:t>2017-12-02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1506896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1ED7205-3F69-4698-8472-5FA74F274C92}" type="datetimeFigureOut">
              <a:rPr lang="en-ZA" smtClean="0"/>
              <a:t>2017-12-02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3420761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1ED7205-3F69-4698-8472-5FA74F274C92}" type="datetimeFigureOut">
              <a:rPr lang="en-ZA" smtClean="0"/>
              <a:t>2017-12-02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212863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1ED7205-3F69-4698-8472-5FA74F274C92}" type="datetimeFigureOut">
              <a:rPr lang="en-ZA" smtClean="0"/>
              <a:t>2017-12-02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23997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ED7205-3F69-4698-8472-5FA74F274C92}" type="datetimeFigureOut">
              <a:rPr lang="en-ZA" smtClean="0"/>
              <a:t>2017-12-02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1702414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1ED7205-3F69-4698-8472-5FA74F274C92}" type="datetimeFigureOut">
              <a:rPr lang="en-ZA" smtClean="0"/>
              <a:t>2017-12-02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3909354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1ED7205-3F69-4698-8472-5FA74F274C92}" type="datetimeFigureOut">
              <a:rPr lang="en-ZA" smtClean="0"/>
              <a:t>2017-12-02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369043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1ED7205-3F69-4698-8472-5FA74F274C92}" type="datetimeFigureOut">
              <a:rPr lang="en-ZA" smtClean="0"/>
              <a:t>2017-12-02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2534599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ED7205-3F69-4698-8472-5FA74F274C92}" type="datetimeFigureOut">
              <a:rPr lang="en-ZA" smtClean="0"/>
              <a:t>2017-12-02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122269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ED7205-3F69-4698-8472-5FA74F274C92}" type="datetimeFigureOut">
              <a:rPr lang="en-ZA" smtClean="0"/>
              <a:t>2017-12-02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246150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ED7205-3F69-4698-8472-5FA74F274C92}" type="datetimeFigureOut">
              <a:rPr lang="en-ZA" smtClean="0"/>
              <a:t>2017-12-02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5DCF4CC-5AD9-429A-9569-577373FEC7E2}" type="slidenum">
              <a:rPr lang="en-ZA" smtClean="0"/>
              <a:t>‹#›</a:t>
            </a:fld>
            <a:endParaRPr lang="en-ZA"/>
          </a:p>
        </p:txBody>
      </p:sp>
    </p:spTree>
    <p:extLst>
      <p:ext uri="{BB962C8B-B14F-4D97-AF65-F5344CB8AC3E}">
        <p14:creationId xmlns:p14="http://schemas.microsoft.com/office/powerpoint/2010/main" val="9047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ED7205-3F69-4698-8472-5FA74F274C92}" type="datetimeFigureOut">
              <a:rPr lang="en-ZA" smtClean="0"/>
              <a:t>2017-12-02</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DCF4CC-5AD9-429A-9569-577373FEC7E2}" type="slidenum">
              <a:rPr lang="en-ZA" smtClean="0"/>
              <a:t>‹#›</a:t>
            </a:fld>
            <a:endParaRPr lang="en-ZA"/>
          </a:p>
        </p:txBody>
      </p:sp>
    </p:spTree>
    <p:extLst>
      <p:ext uri="{BB962C8B-B14F-4D97-AF65-F5344CB8AC3E}">
        <p14:creationId xmlns:p14="http://schemas.microsoft.com/office/powerpoint/2010/main" val="100657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za/url?sa=i&amp;rct=j&amp;q=&amp;esrc=s&amp;source=images&amp;cd=&amp;cad=rja&amp;uact=8&amp;ved=0ahUKEwiVh86H3-XXAhUJvxQKHVbEBS4QjRwIBw&amp;url=https://www.videoblocks.com/video/sad-people-depressed-feelings-zchtwk2/&amp;psig=AOvVaw2hBQgJswWg4XBSsFnCGsbY&amp;ust=1512112161624978"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do people know me?</a:t>
            </a:r>
            <a:endParaRPr lang="en-ZA" dirty="0"/>
          </a:p>
        </p:txBody>
      </p:sp>
      <p:sp>
        <p:nvSpPr>
          <p:cNvPr id="3" name="Content Placeholder 2"/>
          <p:cNvSpPr>
            <a:spLocks noGrp="1"/>
          </p:cNvSpPr>
          <p:nvPr>
            <p:ph idx="1"/>
          </p:nvPr>
        </p:nvSpPr>
        <p:spPr>
          <a:xfrm>
            <a:off x="457200" y="1600200"/>
            <a:ext cx="8229600" cy="4565104"/>
          </a:xfrm>
        </p:spPr>
        <p:txBody>
          <a:bodyPr numCol="2">
            <a:normAutofit fontScale="92500" lnSpcReduction="10000"/>
          </a:bodyPr>
          <a:lstStyle/>
          <a:p>
            <a:pPr marL="0" indent="0">
              <a:buNone/>
            </a:pPr>
            <a:r>
              <a:rPr lang="en-ZA" dirty="0" smtClean="0"/>
              <a:t>By a number:</a:t>
            </a:r>
          </a:p>
          <a:p>
            <a:r>
              <a:rPr lang="en-ZA" dirty="0" smtClean="0"/>
              <a:t>801127 5017 08 4</a:t>
            </a:r>
          </a:p>
          <a:p>
            <a:r>
              <a:rPr lang="en-ZA" dirty="0" smtClean="0"/>
              <a:t>992 232 670</a:t>
            </a:r>
          </a:p>
          <a:p>
            <a:r>
              <a:rPr lang="en-ZA" dirty="0" smtClean="0"/>
              <a:t>456 688 17</a:t>
            </a:r>
          </a:p>
          <a:p>
            <a:r>
              <a:rPr lang="en-ZA" dirty="0" smtClean="0"/>
              <a:t>634 585 51</a:t>
            </a:r>
          </a:p>
          <a:p>
            <a:r>
              <a:rPr lang="en-ZA" dirty="0" smtClean="0"/>
              <a:t>073 958 7152</a:t>
            </a:r>
          </a:p>
          <a:p>
            <a:r>
              <a:rPr lang="en-ZA" dirty="0" smtClean="0"/>
              <a:t>079 507 4386</a:t>
            </a:r>
          </a:p>
          <a:p>
            <a:r>
              <a:rPr lang="en-ZA" dirty="0" smtClean="0"/>
              <a:t>076 430 6899</a:t>
            </a:r>
          </a:p>
          <a:p>
            <a:endParaRPr lang="en-ZA" dirty="0" smtClean="0"/>
          </a:p>
          <a:p>
            <a:pPr marL="0" indent="0">
              <a:buNone/>
            </a:pPr>
            <a:r>
              <a:rPr lang="en-ZA" dirty="0" smtClean="0"/>
              <a:t>By a name:</a:t>
            </a:r>
          </a:p>
          <a:p>
            <a:r>
              <a:rPr lang="en-ZA" dirty="0" smtClean="0"/>
              <a:t>Jonathan</a:t>
            </a:r>
          </a:p>
          <a:p>
            <a:r>
              <a:rPr lang="en-ZA" dirty="0" smtClean="0"/>
              <a:t>Jon</a:t>
            </a:r>
          </a:p>
          <a:p>
            <a:r>
              <a:rPr lang="en-ZA" dirty="0" err="1" smtClean="0"/>
              <a:t>Jono</a:t>
            </a:r>
            <a:endParaRPr lang="en-ZA" dirty="0" smtClean="0"/>
          </a:p>
          <a:p>
            <a:r>
              <a:rPr lang="en-ZA" dirty="0" smtClean="0"/>
              <a:t>Jonty</a:t>
            </a:r>
          </a:p>
          <a:p>
            <a:r>
              <a:rPr lang="en-ZA" dirty="0" smtClean="0"/>
              <a:t>Tyler</a:t>
            </a:r>
          </a:p>
          <a:p>
            <a:r>
              <a:rPr lang="en-ZA" dirty="0" err="1" smtClean="0"/>
              <a:t>Oom</a:t>
            </a:r>
            <a:endParaRPr lang="en-ZA" dirty="0" smtClean="0"/>
          </a:p>
          <a:p>
            <a:r>
              <a:rPr lang="en-ZA" dirty="0" smtClean="0"/>
              <a:t>Caleb’s Dad</a:t>
            </a:r>
            <a:endParaRPr lang="en-ZA" dirty="0"/>
          </a:p>
        </p:txBody>
      </p:sp>
    </p:spTree>
    <p:extLst>
      <p:ext uri="{BB962C8B-B14F-4D97-AF65-F5344CB8AC3E}">
        <p14:creationId xmlns:p14="http://schemas.microsoft.com/office/powerpoint/2010/main" val="4109394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764704"/>
            <a:ext cx="7772400" cy="1470025"/>
          </a:xfrm>
        </p:spPr>
        <p:txBody>
          <a:bodyPr>
            <a:normAutofit/>
          </a:bodyPr>
          <a:lstStyle/>
          <a:p>
            <a:r>
              <a:rPr lang="en-ZA" sz="7200" b="1" dirty="0" smtClean="0"/>
              <a:t>Then why?</a:t>
            </a:r>
            <a:endParaRPr lang="en-ZA" sz="7200" b="1" dirty="0"/>
          </a:p>
        </p:txBody>
      </p:sp>
      <p:sp>
        <p:nvSpPr>
          <p:cNvPr id="5" name="Subtitle 4"/>
          <p:cNvSpPr>
            <a:spLocks noGrp="1"/>
          </p:cNvSpPr>
          <p:nvPr>
            <p:ph type="subTitle" idx="1"/>
          </p:nvPr>
        </p:nvSpPr>
        <p:spPr>
          <a:xfrm>
            <a:off x="323528" y="2780928"/>
            <a:ext cx="8352928" cy="3384376"/>
          </a:xfrm>
        </p:spPr>
        <p:txBody>
          <a:bodyPr>
            <a:normAutofit/>
          </a:bodyPr>
          <a:lstStyle/>
          <a:p>
            <a:r>
              <a:rPr lang="en-ZA" sz="4800" dirty="0" smtClean="0"/>
              <a:t>God wants a real relationship with you, in which your love for Him is honest and heartfelt and not a </a:t>
            </a:r>
            <a:r>
              <a:rPr lang="en-ZA" sz="4800" dirty="0" smtClean="0"/>
              <a:t>paid-for </a:t>
            </a:r>
            <a:r>
              <a:rPr lang="en-ZA" sz="4800" dirty="0" smtClean="0"/>
              <a:t>“false” friendship!</a:t>
            </a:r>
            <a:endParaRPr lang="en-ZA" sz="4800" dirty="0"/>
          </a:p>
        </p:txBody>
      </p:sp>
    </p:spTree>
    <p:extLst>
      <p:ext uri="{BB962C8B-B14F-4D97-AF65-F5344CB8AC3E}">
        <p14:creationId xmlns:p14="http://schemas.microsoft.com/office/powerpoint/2010/main" val="2833575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Reward for remaining faithful</a:t>
            </a:r>
            <a:endParaRPr lang="en-ZA" dirty="0"/>
          </a:p>
        </p:txBody>
      </p:sp>
      <p:sp>
        <p:nvSpPr>
          <p:cNvPr id="3" name="Content Placeholder 2"/>
          <p:cNvSpPr>
            <a:spLocks noGrp="1"/>
          </p:cNvSpPr>
          <p:nvPr>
            <p:ph idx="1"/>
          </p:nvPr>
        </p:nvSpPr>
        <p:spPr>
          <a:xfrm>
            <a:off x="457200" y="1600200"/>
            <a:ext cx="8229600" cy="4997152"/>
          </a:xfrm>
        </p:spPr>
        <p:txBody>
          <a:bodyPr>
            <a:normAutofit/>
          </a:bodyPr>
          <a:lstStyle/>
          <a:p>
            <a:r>
              <a:rPr lang="en-ZA" dirty="0" smtClean="0"/>
              <a:t>Paul - the walls of the jail fell down</a:t>
            </a:r>
          </a:p>
          <a:p>
            <a:pPr lvl="5"/>
            <a:endParaRPr lang="en-ZA" dirty="0"/>
          </a:p>
          <a:p>
            <a:r>
              <a:rPr lang="en-ZA" dirty="0" smtClean="0"/>
              <a:t>Job - was restored </a:t>
            </a:r>
            <a:r>
              <a:rPr lang="en-ZA" dirty="0" smtClean="0"/>
              <a:t>double what he had initially</a:t>
            </a:r>
          </a:p>
          <a:p>
            <a:pPr lvl="5"/>
            <a:endParaRPr lang="en-ZA" dirty="0"/>
          </a:p>
          <a:p>
            <a:r>
              <a:rPr lang="en-ZA" dirty="0" smtClean="0"/>
              <a:t>Daniel walked out of the lions den</a:t>
            </a:r>
          </a:p>
          <a:p>
            <a:pPr lvl="5"/>
            <a:endParaRPr lang="en-ZA" dirty="0"/>
          </a:p>
          <a:p>
            <a:r>
              <a:rPr lang="en-ZA" dirty="0" smtClean="0"/>
              <a:t>Shadrach, Meshach and Abednego danced in the fire and walked out unburned</a:t>
            </a:r>
            <a:endParaRPr lang="en-ZA" dirty="0"/>
          </a:p>
        </p:txBody>
      </p:sp>
    </p:spTree>
    <p:extLst>
      <p:ext uri="{BB962C8B-B14F-4D97-AF65-F5344CB8AC3E}">
        <p14:creationId xmlns:p14="http://schemas.microsoft.com/office/powerpoint/2010/main" val="3827735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249" t="13731"/>
          <a:stretch/>
        </p:blipFill>
        <p:spPr bwMode="auto">
          <a:xfrm>
            <a:off x="2568546" y="266690"/>
            <a:ext cx="4379718" cy="6324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9264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ULTIMATE reward</a:t>
            </a:r>
            <a:endParaRPr lang="en-ZA" dirty="0"/>
          </a:p>
        </p:txBody>
      </p:sp>
      <p:sp>
        <p:nvSpPr>
          <p:cNvPr id="3" name="Content Placeholder 2"/>
          <p:cNvSpPr>
            <a:spLocks noGrp="1"/>
          </p:cNvSpPr>
          <p:nvPr>
            <p:ph idx="1"/>
          </p:nvPr>
        </p:nvSpPr>
        <p:spPr/>
        <p:txBody>
          <a:bodyPr/>
          <a:lstStyle/>
          <a:p>
            <a:r>
              <a:rPr lang="en-ZA" dirty="0" smtClean="0"/>
              <a:t>Eternal life</a:t>
            </a:r>
            <a:endParaRPr lang="en-ZA" dirty="0"/>
          </a:p>
        </p:txBody>
      </p:sp>
    </p:spTree>
    <p:extLst>
      <p:ext uri="{BB962C8B-B14F-4D97-AF65-F5344CB8AC3E}">
        <p14:creationId xmlns:p14="http://schemas.microsoft.com/office/powerpoint/2010/main" val="125365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Another possible </a:t>
            </a:r>
            <a:r>
              <a:rPr lang="en-ZA" dirty="0" smtClean="0"/>
              <a:t>answer</a:t>
            </a:r>
            <a:endParaRPr lang="en-ZA" dirty="0"/>
          </a:p>
        </p:txBody>
      </p:sp>
      <p:sp>
        <p:nvSpPr>
          <p:cNvPr id="3" name="Content Placeholder 2"/>
          <p:cNvSpPr>
            <a:spLocks noGrp="1"/>
          </p:cNvSpPr>
          <p:nvPr>
            <p:ph idx="1"/>
          </p:nvPr>
        </p:nvSpPr>
        <p:spPr/>
        <p:txBody>
          <a:bodyPr/>
          <a:lstStyle/>
          <a:p>
            <a:r>
              <a:rPr lang="en-ZA" dirty="0" smtClean="0"/>
              <a:t>“We now have this light shining in our hearts, but we ourselves are like fragile clay jars containing this great treasure. This makes it clear that our great power is from God, not from ourselves.” 2 Corinthians 4:7</a:t>
            </a:r>
            <a:endParaRPr lang="en-ZA" dirty="0"/>
          </a:p>
        </p:txBody>
      </p:sp>
    </p:spTree>
    <p:extLst>
      <p:ext uri="{BB962C8B-B14F-4D97-AF65-F5344CB8AC3E}">
        <p14:creationId xmlns:p14="http://schemas.microsoft.com/office/powerpoint/2010/main" val="3374900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does God know me?</a:t>
            </a:r>
            <a:endParaRPr lang="en-ZA" dirty="0"/>
          </a:p>
        </p:txBody>
      </p:sp>
      <p:sp>
        <p:nvSpPr>
          <p:cNvPr id="3" name="Content Placeholder 2"/>
          <p:cNvSpPr>
            <a:spLocks noGrp="1"/>
          </p:cNvSpPr>
          <p:nvPr>
            <p:ph idx="1"/>
          </p:nvPr>
        </p:nvSpPr>
        <p:spPr>
          <a:xfrm>
            <a:off x="457200" y="1600200"/>
            <a:ext cx="8507288" cy="4525963"/>
          </a:xfrm>
        </p:spPr>
        <p:txBody>
          <a:bodyPr>
            <a:normAutofit/>
          </a:bodyPr>
          <a:lstStyle/>
          <a:p>
            <a:r>
              <a:rPr lang="en-ZA" dirty="0" smtClean="0"/>
              <a:t>“And the very hairs on your head are all numbered.” Matthew 10:30</a:t>
            </a:r>
          </a:p>
          <a:p>
            <a:pPr lvl="5"/>
            <a:endParaRPr lang="en-ZA" dirty="0" smtClean="0"/>
          </a:p>
          <a:p>
            <a:r>
              <a:rPr lang="en-ZA" dirty="0" smtClean="0"/>
              <a:t>“You made all the delicate, inner parts of my body and knit me together in my mother’s womb.” Psalms 139:13</a:t>
            </a:r>
          </a:p>
          <a:p>
            <a:pPr lvl="6"/>
            <a:endParaRPr lang="en-ZA" dirty="0"/>
          </a:p>
        </p:txBody>
      </p:sp>
    </p:spTree>
    <p:extLst>
      <p:ext uri="{BB962C8B-B14F-4D97-AF65-F5344CB8AC3E}">
        <p14:creationId xmlns:p14="http://schemas.microsoft.com/office/powerpoint/2010/main" val="74737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God cares for us deeply</a:t>
            </a:r>
            <a:endParaRPr lang="en-ZA" dirty="0"/>
          </a:p>
        </p:txBody>
      </p:sp>
      <p:sp>
        <p:nvSpPr>
          <p:cNvPr id="3" name="Content Placeholder 2"/>
          <p:cNvSpPr>
            <a:spLocks noGrp="1"/>
          </p:cNvSpPr>
          <p:nvPr>
            <p:ph idx="1"/>
          </p:nvPr>
        </p:nvSpPr>
        <p:spPr/>
        <p:txBody>
          <a:bodyPr>
            <a:normAutofit/>
          </a:bodyPr>
          <a:lstStyle/>
          <a:p>
            <a:r>
              <a:rPr lang="en-ZA" dirty="0" smtClean="0"/>
              <a:t>“Then the Lord God took some soil from the ground and formed a man out of it; he breathed life-giving breath into his nostrils and the man began to live.” Genesis 2:7</a:t>
            </a:r>
          </a:p>
          <a:p>
            <a:pPr lvl="5"/>
            <a:endParaRPr lang="en-ZA" dirty="0" smtClean="0"/>
          </a:p>
          <a:p>
            <a:r>
              <a:rPr lang="en-ZA" dirty="0" smtClean="0"/>
              <a:t>“For this is how God loved the world: He gave his one and only Son, so that everyone who believes in him will not perish but have eternal life.” John 3:16 </a:t>
            </a:r>
            <a:endParaRPr lang="en-ZA" dirty="0"/>
          </a:p>
        </p:txBody>
      </p:sp>
    </p:spTree>
    <p:extLst>
      <p:ext uri="{BB962C8B-B14F-4D97-AF65-F5344CB8AC3E}">
        <p14:creationId xmlns:p14="http://schemas.microsoft.com/office/powerpoint/2010/main" val="2141522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b="1" dirty="0" smtClean="0"/>
              <a:t>But then why is there……?</a:t>
            </a:r>
            <a:endParaRPr lang="en-ZA" b="1" dirty="0"/>
          </a:p>
        </p:txBody>
      </p:sp>
      <p:sp>
        <p:nvSpPr>
          <p:cNvPr id="4" name="Content Placeholder 5"/>
          <p:cNvSpPr txBox="1">
            <a:spLocks/>
          </p:cNvSpPr>
          <p:nvPr/>
        </p:nvSpPr>
        <p:spPr>
          <a:xfrm>
            <a:off x="446856" y="1484784"/>
            <a:ext cx="8229600" cy="4464496"/>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ZA" sz="4400" dirty="0" smtClean="0"/>
              <a:t>Disease </a:t>
            </a:r>
            <a:endParaRPr lang="en-ZA" sz="4400" dirty="0" smtClean="0"/>
          </a:p>
          <a:p>
            <a:r>
              <a:rPr lang="en-ZA" sz="4400" dirty="0" smtClean="0"/>
              <a:t>Illness</a:t>
            </a:r>
            <a:endParaRPr lang="en-ZA" sz="4400" dirty="0" smtClean="0"/>
          </a:p>
          <a:p>
            <a:r>
              <a:rPr lang="en-ZA" sz="4400" dirty="0" smtClean="0"/>
              <a:t>Financial issues</a:t>
            </a:r>
          </a:p>
          <a:p>
            <a:r>
              <a:rPr lang="en-ZA" sz="4400" dirty="0" smtClean="0"/>
              <a:t>Murder</a:t>
            </a:r>
            <a:endParaRPr lang="en-ZA" sz="4400" dirty="0" smtClean="0"/>
          </a:p>
          <a:p>
            <a:r>
              <a:rPr lang="en-ZA" sz="4400" dirty="0" smtClean="0"/>
              <a:t>Rape</a:t>
            </a:r>
          </a:p>
          <a:p>
            <a:r>
              <a:rPr lang="en-ZA" sz="4400" dirty="0" smtClean="0"/>
              <a:t>Violence</a:t>
            </a:r>
          </a:p>
          <a:p>
            <a:r>
              <a:rPr lang="en-ZA" sz="4400" dirty="0" smtClean="0"/>
              <a:t>Abuse</a:t>
            </a:r>
          </a:p>
          <a:p>
            <a:r>
              <a:rPr lang="en-ZA" sz="4400" dirty="0" smtClean="0"/>
              <a:t>Orphans</a:t>
            </a:r>
          </a:p>
          <a:p>
            <a:r>
              <a:rPr lang="en-ZA" sz="4400" dirty="0" smtClean="0"/>
              <a:t>War</a:t>
            </a:r>
          </a:p>
          <a:p>
            <a:r>
              <a:rPr lang="en-ZA" sz="4400" dirty="0" smtClean="0"/>
              <a:t>Starvation</a:t>
            </a:r>
            <a:endParaRPr lang="en-ZA" sz="4400" dirty="0"/>
          </a:p>
        </p:txBody>
      </p:sp>
    </p:spTree>
    <p:extLst>
      <p:ext uri="{BB962C8B-B14F-4D97-AF65-F5344CB8AC3E}">
        <p14:creationId xmlns:p14="http://schemas.microsoft.com/office/powerpoint/2010/main" val="4233325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3568" y="476672"/>
            <a:ext cx="7772400" cy="1470025"/>
          </a:xfrm>
        </p:spPr>
        <p:txBody>
          <a:bodyPr>
            <a:normAutofit/>
          </a:bodyPr>
          <a:lstStyle/>
          <a:p>
            <a:r>
              <a:rPr lang="en-ZA" sz="6000" b="1" dirty="0" smtClean="0"/>
              <a:t>Why do </a:t>
            </a:r>
            <a:r>
              <a:rPr lang="en-ZA" sz="6000" b="1" dirty="0" smtClean="0"/>
              <a:t>we </a:t>
            </a:r>
            <a:r>
              <a:rPr lang="en-ZA" sz="6000" b="1" dirty="0" smtClean="0"/>
              <a:t>suffer?</a:t>
            </a:r>
            <a:endParaRPr lang="en-ZA" sz="6000" b="1" dirty="0"/>
          </a:p>
        </p:txBody>
      </p:sp>
      <p:pic>
        <p:nvPicPr>
          <p:cNvPr id="1026" name="Picture 2" descr="Image result for sad people">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3668" y="2371727"/>
            <a:ext cx="5976664" cy="3361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358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Human feelings and insights</a:t>
            </a:r>
            <a:endParaRPr lang="en-ZA" dirty="0"/>
          </a:p>
        </p:txBody>
      </p:sp>
      <p:sp>
        <p:nvSpPr>
          <p:cNvPr id="3" name="Content Placeholder 2"/>
          <p:cNvSpPr>
            <a:spLocks noGrp="1"/>
          </p:cNvSpPr>
          <p:nvPr>
            <p:ph idx="1"/>
          </p:nvPr>
        </p:nvSpPr>
        <p:spPr>
          <a:xfrm>
            <a:off x="457200" y="1600200"/>
            <a:ext cx="8229600" cy="5069160"/>
          </a:xfrm>
        </p:spPr>
        <p:txBody>
          <a:bodyPr>
            <a:normAutofit/>
          </a:bodyPr>
          <a:lstStyle/>
          <a:p>
            <a:r>
              <a:rPr lang="en-ZA" dirty="0"/>
              <a:t>It’s the Devil</a:t>
            </a:r>
          </a:p>
          <a:p>
            <a:pPr lvl="1"/>
            <a:r>
              <a:rPr lang="en-ZA" dirty="0"/>
              <a:t>He’s picking on you in your weakest moments</a:t>
            </a:r>
          </a:p>
          <a:p>
            <a:pPr lvl="1"/>
            <a:r>
              <a:rPr lang="en-ZA" dirty="0"/>
              <a:t>The Devil is powerful and can do what he likes when he </a:t>
            </a:r>
            <a:r>
              <a:rPr lang="en-ZA" dirty="0" smtClean="0"/>
              <a:t>likes</a:t>
            </a:r>
          </a:p>
          <a:p>
            <a:pPr lvl="6"/>
            <a:endParaRPr lang="en-ZA" dirty="0"/>
          </a:p>
          <a:p>
            <a:r>
              <a:rPr lang="en-ZA" dirty="0" smtClean="0"/>
              <a:t>You’re being punished by God for a sin you’ve committed</a:t>
            </a:r>
          </a:p>
          <a:p>
            <a:pPr lvl="1"/>
            <a:r>
              <a:rPr lang="en-ZA" dirty="0" smtClean="0"/>
              <a:t>If not you then it’s generational sin coming back to bite you</a:t>
            </a:r>
            <a:endParaRPr lang="en-ZA" dirty="0"/>
          </a:p>
          <a:p>
            <a:pPr lvl="1"/>
            <a:r>
              <a:rPr lang="en-ZA" dirty="0" smtClean="0"/>
              <a:t>Repent and you’ll be fine</a:t>
            </a:r>
          </a:p>
          <a:p>
            <a:pPr lvl="8"/>
            <a:endParaRPr lang="en-ZA" dirty="0" smtClean="0"/>
          </a:p>
        </p:txBody>
      </p:sp>
    </p:spTree>
    <p:extLst>
      <p:ext uri="{BB962C8B-B14F-4D97-AF65-F5344CB8AC3E}">
        <p14:creationId xmlns:p14="http://schemas.microsoft.com/office/powerpoint/2010/main" val="2005672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does the Bible say?</a:t>
            </a:r>
            <a:endParaRPr lang="en-ZA" dirty="0"/>
          </a:p>
        </p:txBody>
      </p:sp>
      <p:sp>
        <p:nvSpPr>
          <p:cNvPr id="3" name="Content Placeholder 2"/>
          <p:cNvSpPr>
            <a:spLocks noGrp="1"/>
          </p:cNvSpPr>
          <p:nvPr>
            <p:ph idx="1"/>
          </p:nvPr>
        </p:nvSpPr>
        <p:spPr>
          <a:xfrm>
            <a:off x="457200" y="1600200"/>
            <a:ext cx="8229600" cy="4781128"/>
          </a:xfrm>
        </p:spPr>
        <p:txBody>
          <a:bodyPr>
            <a:normAutofit lnSpcReduction="10000"/>
          </a:bodyPr>
          <a:lstStyle/>
          <a:p>
            <a:r>
              <a:rPr lang="en-ZA" dirty="0" smtClean="0"/>
              <a:t>Christians suffer:</a:t>
            </a:r>
          </a:p>
          <a:p>
            <a:pPr lvl="1"/>
            <a:r>
              <a:rPr lang="en-ZA" dirty="0" smtClean="0"/>
              <a:t>“</a:t>
            </a:r>
            <a:r>
              <a:rPr lang="en-ZA" dirty="0" smtClean="0">
                <a:solidFill>
                  <a:srgbClr val="FF0000"/>
                </a:solidFill>
              </a:rPr>
              <a:t>But the gateway to life is very narrow and the road is difficult, and only a few ever find it</a:t>
            </a:r>
            <a:r>
              <a:rPr lang="en-ZA" dirty="0" smtClean="0"/>
              <a:t>.” Matthew 7:14</a:t>
            </a:r>
          </a:p>
          <a:p>
            <a:pPr lvl="8"/>
            <a:endParaRPr lang="en-ZA" dirty="0"/>
          </a:p>
          <a:p>
            <a:r>
              <a:rPr lang="en-ZA" dirty="0" smtClean="0"/>
              <a:t>Examples:</a:t>
            </a:r>
          </a:p>
          <a:p>
            <a:pPr lvl="1"/>
            <a:r>
              <a:rPr lang="en-ZA" dirty="0" smtClean="0"/>
              <a:t>Paul</a:t>
            </a:r>
          </a:p>
          <a:p>
            <a:pPr lvl="1"/>
            <a:r>
              <a:rPr lang="en-ZA" dirty="0" smtClean="0"/>
              <a:t>Job</a:t>
            </a:r>
            <a:endParaRPr lang="en-ZA" dirty="0" smtClean="0"/>
          </a:p>
          <a:p>
            <a:pPr lvl="1"/>
            <a:r>
              <a:rPr lang="en-ZA" dirty="0" smtClean="0"/>
              <a:t>Daniel</a:t>
            </a:r>
            <a:endParaRPr lang="en-ZA" dirty="0" smtClean="0"/>
          </a:p>
          <a:p>
            <a:pPr lvl="1"/>
            <a:r>
              <a:rPr lang="en-ZA" dirty="0" smtClean="0"/>
              <a:t>Shadrach, Meshach and </a:t>
            </a:r>
            <a:r>
              <a:rPr lang="en-ZA" dirty="0" smtClean="0"/>
              <a:t>Abednego</a:t>
            </a:r>
            <a:endParaRPr lang="en-ZA" dirty="0"/>
          </a:p>
        </p:txBody>
      </p:sp>
    </p:spTree>
    <p:extLst>
      <p:ext uri="{BB962C8B-B14F-4D97-AF65-F5344CB8AC3E}">
        <p14:creationId xmlns:p14="http://schemas.microsoft.com/office/powerpoint/2010/main" val="29617822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It’s the Devil</a:t>
            </a:r>
            <a:endParaRPr lang="en-ZA" dirty="0"/>
          </a:p>
        </p:txBody>
      </p:sp>
      <p:sp>
        <p:nvSpPr>
          <p:cNvPr id="3" name="Content Placeholder 2"/>
          <p:cNvSpPr>
            <a:spLocks noGrp="1"/>
          </p:cNvSpPr>
          <p:nvPr>
            <p:ph idx="1"/>
          </p:nvPr>
        </p:nvSpPr>
        <p:spPr>
          <a:xfrm>
            <a:off x="390364" y="1600200"/>
            <a:ext cx="8363272" cy="4925144"/>
          </a:xfrm>
        </p:spPr>
        <p:txBody>
          <a:bodyPr>
            <a:normAutofit fontScale="92500" lnSpcReduction="10000"/>
          </a:bodyPr>
          <a:lstStyle/>
          <a:p>
            <a:r>
              <a:rPr lang="en-ZA" dirty="0" smtClean="0"/>
              <a:t>Yes and no</a:t>
            </a:r>
          </a:p>
          <a:p>
            <a:pPr lvl="1"/>
            <a:r>
              <a:rPr lang="en-ZA" dirty="0" smtClean="0"/>
              <a:t>Yes it is the devil but he acts with God’s </a:t>
            </a:r>
            <a:r>
              <a:rPr lang="en-ZA" dirty="0" smtClean="0"/>
              <a:t>permission</a:t>
            </a:r>
          </a:p>
          <a:p>
            <a:pPr lvl="1"/>
            <a:r>
              <a:rPr lang="en-ZA" dirty="0" smtClean="0"/>
              <a:t>Job </a:t>
            </a:r>
            <a:r>
              <a:rPr lang="en-ZA" dirty="0"/>
              <a:t>1: 6-12</a:t>
            </a:r>
          </a:p>
          <a:p>
            <a:pPr lvl="1"/>
            <a:r>
              <a:rPr lang="en-ZA" dirty="0"/>
              <a:t>Job 2: </a:t>
            </a:r>
            <a:r>
              <a:rPr lang="en-ZA" dirty="0" smtClean="0"/>
              <a:t>1-7</a:t>
            </a:r>
            <a:endParaRPr lang="en-ZA" dirty="0" smtClean="0"/>
          </a:p>
          <a:p>
            <a:pPr lvl="8"/>
            <a:endParaRPr lang="en-ZA" dirty="0" smtClean="0"/>
          </a:p>
          <a:p>
            <a:r>
              <a:rPr lang="en-ZA" dirty="0" smtClean="0"/>
              <a:t>Suffering is God filtered</a:t>
            </a:r>
          </a:p>
          <a:p>
            <a:pPr lvl="8"/>
            <a:endParaRPr lang="en-ZA" dirty="0" smtClean="0"/>
          </a:p>
          <a:p>
            <a:r>
              <a:rPr lang="en-ZA" dirty="0" smtClean="0"/>
              <a:t>God will never give you more than He knows you can handle </a:t>
            </a:r>
          </a:p>
          <a:p>
            <a:pPr marL="457200" lvl="1" indent="0">
              <a:buNone/>
            </a:pPr>
            <a:r>
              <a:rPr lang="en-ZA" dirty="0" smtClean="0"/>
              <a:t>“</a:t>
            </a:r>
            <a:r>
              <a:rPr lang="en-ZA" dirty="0">
                <a:solidFill>
                  <a:srgbClr val="FF0000"/>
                </a:solidFill>
              </a:rPr>
              <a:t>For my yoke is easy to bear, and the burden I give you is light</a:t>
            </a:r>
            <a:r>
              <a:rPr lang="en-ZA" dirty="0" smtClean="0"/>
              <a:t>” Matthew 11:30</a:t>
            </a:r>
            <a:endParaRPr lang="en-ZA" dirty="0"/>
          </a:p>
          <a:p>
            <a:pPr lvl="1"/>
            <a:endParaRPr lang="en-ZA" dirty="0"/>
          </a:p>
        </p:txBody>
      </p:sp>
    </p:spTree>
    <p:extLst>
      <p:ext uri="{BB962C8B-B14F-4D97-AF65-F5344CB8AC3E}">
        <p14:creationId xmlns:p14="http://schemas.microsoft.com/office/powerpoint/2010/main" val="2624456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You’re being punished</a:t>
            </a:r>
            <a:endParaRPr lang="en-ZA" dirty="0"/>
          </a:p>
        </p:txBody>
      </p:sp>
      <p:sp>
        <p:nvSpPr>
          <p:cNvPr id="3" name="Content Placeholder 2"/>
          <p:cNvSpPr>
            <a:spLocks noGrp="1"/>
          </p:cNvSpPr>
          <p:nvPr>
            <p:ph idx="1"/>
          </p:nvPr>
        </p:nvSpPr>
        <p:spPr>
          <a:xfrm>
            <a:off x="457200" y="1484784"/>
            <a:ext cx="8229600" cy="5112568"/>
          </a:xfrm>
        </p:spPr>
        <p:txBody>
          <a:bodyPr>
            <a:normAutofit lnSpcReduction="10000"/>
          </a:bodyPr>
          <a:lstStyle/>
          <a:p>
            <a:r>
              <a:rPr lang="en-ZA" dirty="0" smtClean="0"/>
              <a:t>Possibly</a:t>
            </a:r>
          </a:p>
          <a:p>
            <a:pPr lvl="1"/>
            <a:r>
              <a:rPr lang="en-ZA" dirty="0" smtClean="0"/>
              <a:t>“Those who spare the rod of discipline hate their children. Those who love their children care enough to discipline them.” Proverbs 13:24</a:t>
            </a:r>
          </a:p>
          <a:p>
            <a:pPr lvl="8"/>
            <a:endParaRPr lang="en-ZA" dirty="0"/>
          </a:p>
          <a:p>
            <a:r>
              <a:rPr lang="en-ZA" dirty="0" smtClean="0"/>
              <a:t>Not always though</a:t>
            </a:r>
          </a:p>
          <a:p>
            <a:pPr lvl="1"/>
            <a:r>
              <a:rPr lang="en-ZA" dirty="0" smtClean="0"/>
              <a:t>“Have you noticed my servant Job? He is blameless – a man of complete integrity. He fears God and stays away from evil. And he has maintained his integrity, even though you urged me to harm him without cause.” Job 2:3</a:t>
            </a:r>
            <a:endParaRPr lang="en-ZA" dirty="0"/>
          </a:p>
        </p:txBody>
      </p:sp>
    </p:spTree>
    <p:extLst>
      <p:ext uri="{BB962C8B-B14F-4D97-AF65-F5344CB8AC3E}">
        <p14:creationId xmlns:p14="http://schemas.microsoft.com/office/powerpoint/2010/main" val="3168606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1787</TotalTime>
  <Words>1220</Words>
  <Application>Microsoft Office PowerPoint</Application>
  <PresentationFormat>On-screen Show (4:3)</PresentationFormat>
  <Paragraphs>146</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How do people know me?</vt:lpstr>
      <vt:lpstr>How does God know me?</vt:lpstr>
      <vt:lpstr>God cares for us deeply</vt:lpstr>
      <vt:lpstr>But then why is there……?</vt:lpstr>
      <vt:lpstr>Why do we suffer?</vt:lpstr>
      <vt:lpstr>Human feelings and insights</vt:lpstr>
      <vt:lpstr>What does the Bible say?</vt:lpstr>
      <vt:lpstr>It’s the Devil</vt:lpstr>
      <vt:lpstr>You’re being punished</vt:lpstr>
      <vt:lpstr>Then why?</vt:lpstr>
      <vt:lpstr>Reward for remaining faithful</vt:lpstr>
      <vt:lpstr>PowerPoint Presentation</vt:lpstr>
      <vt:lpstr>The ULTIMATE reward</vt:lpstr>
      <vt:lpstr>Another possible answer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27</cp:revision>
  <dcterms:created xsi:type="dcterms:W3CDTF">2017-11-20T09:12:29Z</dcterms:created>
  <dcterms:modified xsi:type="dcterms:W3CDTF">2017-12-03T06:16:39Z</dcterms:modified>
</cp:coreProperties>
</file>