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60" r:id="rId4"/>
    <p:sldId id="259" r:id="rId5"/>
    <p:sldId id="257" r:id="rId6"/>
    <p:sldId id="261" r:id="rId7"/>
    <p:sldId id="258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EBD6E-6B40-4614-8953-F1D192F9459E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31D89-92E0-40E6-8875-D1A2336D1BF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545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6D2CC58-0E64-46DB-846D-C06DE8D09A22}" type="datetimeFigureOut">
              <a:rPr lang="en-ZA" smtClean="0"/>
              <a:t>2017/12/22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027" name="Picture 3" descr="C:\Users\Admin\AppData\Local\Microsoft\Windows\INetCache\IE\0NS163UA\The-DIY-Mommy-Christmas-Bible-Verse-Printable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8"/>
          <a:stretch/>
        </p:blipFill>
        <p:spPr bwMode="auto">
          <a:xfrm>
            <a:off x="1905000" y="304800"/>
            <a:ext cx="5268383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05000" y="4800600"/>
            <a:ext cx="5267401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3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>
            <a:off x="304800" y="152400"/>
            <a:ext cx="8229600" cy="638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i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Foundations of a good relationship</a:t>
            </a:r>
            <a:endParaRPr lang="en-ZA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51435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477000" y="1172905"/>
            <a:ext cx="2514600" cy="2332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Rectangle 1"/>
          <p:cNvSpPr/>
          <p:nvPr/>
        </p:nvSpPr>
        <p:spPr>
          <a:xfrm>
            <a:off x="6934200" y="1372001"/>
            <a:ext cx="1752600" cy="1980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i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i="1" dirty="0" smtClean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Sacrifice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i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Respect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i="1" dirty="0" smtClean="0">
                <a:solidFill>
                  <a:srgbClr val="FFFF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Trust….</a:t>
            </a:r>
            <a:endParaRPr lang="en-ZA" sz="2400" dirty="0">
              <a:solidFill>
                <a:srgbClr val="FFFF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8" y="386110"/>
            <a:ext cx="9144000" cy="5153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7200" y="5715000"/>
            <a:ext cx="822960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Hebrews 11:6:</a:t>
            </a:r>
            <a:r>
              <a:rPr lang="en-GB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it is impossible to please God without </a:t>
            </a:r>
            <a:r>
              <a:rPr lang="en-GB" i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faith (Trust). </a:t>
            </a:r>
            <a:r>
              <a:rPr lang="en-GB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Anyone who wants to come to him must believe that God exists and that he rewards those who sincerely seek him.</a:t>
            </a:r>
            <a:endParaRPr lang="en-ZA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52400"/>
            <a:ext cx="822960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i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Trust </a:t>
            </a:r>
            <a:r>
              <a:rPr lang="en-GB" sz="3600" b="1" i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Ice-cream…</a:t>
            </a:r>
            <a:endParaRPr lang="en-ZA" sz="3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7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108960"/>
          </a:xfrm>
        </p:spPr>
      </p:pic>
      <p:sp>
        <p:nvSpPr>
          <p:cNvPr id="6" name="Rectangle 5"/>
          <p:cNvSpPr/>
          <p:nvPr/>
        </p:nvSpPr>
        <p:spPr>
          <a:xfrm>
            <a:off x="342900" y="3377665"/>
            <a:ext cx="8458200" cy="303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ZA" dirty="0"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“When he was still a long way off, his father saw him. </a:t>
            </a:r>
            <a:r>
              <a:rPr lang="en-ZA" b="1" dirty="0"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 heart pounding, he ran out, embraced him, and kissed him</a:t>
            </a:r>
            <a:r>
              <a:rPr lang="en-ZA" dirty="0"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The son started his speech: ‘Father, I’ve sinned against God, I’ve sinned before you; I don’t deserve to be called your son ever again.’ “But the father wasn’t listening. He was calling to the servants, ‘Quick. Bring a clean set of clothes and dress him. Put the family ring on his finger and sandals on his feet. Then get a grain-fed heifer and roast it. We’re going to feast! We’re going to have a wonderful time! My son is here—given up for dead and now alive! Given up for lost and now found!’ And they began to have a wonderful time. </a:t>
            </a:r>
            <a:endParaRPr lang="en-ZA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ZA" dirty="0"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Luke 20-24 MSG</a:t>
            </a:r>
            <a:endParaRPr lang="en-ZA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1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44" y="0"/>
            <a:ext cx="6847312" cy="685800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973906" y="545257"/>
            <a:ext cx="7119441" cy="6256616"/>
            <a:chOff x="973906" y="545257"/>
            <a:chExt cx="7119441" cy="6256616"/>
          </a:xfrm>
        </p:grpSpPr>
        <p:sp>
          <p:nvSpPr>
            <p:cNvPr id="5" name="Freeform 4"/>
            <p:cNvSpPr/>
            <p:nvPr/>
          </p:nvSpPr>
          <p:spPr>
            <a:xfrm>
              <a:off x="1174985" y="3022233"/>
              <a:ext cx="6749287" cy="3779640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14288 w 4071938"/>
                <a:gd name="connsiteY11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22910 w 4071938"/>
                <a:gd name="connsiteY11" fmla="*/ 52625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135894 w 4071938"/>
                <a:gd name="connsiteY11" fmla="*/ 631893 h 1461559"/>
                <a:gd name="connsiteX12" fmla="*/ 22910 w 4071938"/>
                <a:gd name="connsiteY12" fmla="*/ 52625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791526 h 1461559"/>
                <a:gd name="connsiteX12" fmla="*/ 22910 w 4071938"/>
                <a:gd name="connsiteY12" fmla="*/ 52625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791526 h 1461559"/>
                <a:gd name="connsiteX12" fmla="*/ 22910 w 4071938"/>
                <a:gd name="connsiteY12" fmla="*/ 52625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791526 h 1461559"/>
                <a:gd name="connsiteX12" fmla="*/ 22910 w 4071938"/>
                <a:gd name="connsiteY12" fmla="*/ 52625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791526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791526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73749 w 4145687"/>
                <a:gd name="connsiteY0" fmla="*/ 47096 h 1461559"/>
                <a:gd name="connsiteX1" fmla="*/ 1588224 w 4145687"/>
                <a:gd name="connsiteY1" fmla="*/ 175684 h 1461559"/>
                <a:gd name="connsiteX2" fmla="*/ 1673949 w 4145687"/>
                <a:gd name="connsiteY2" fmla="*/ 189971 h 1461559"/>
                <a:gd name="connsiteX3" fmla="*/ 2474050 w 4145687"/>
                <a:gd name="connsiteY3" fmla="*/ 175684 h 1461559"/>
                <a:gd name="connsiteX4" fmla="*/ 3045549 w 4145687"/>
                <a:gd name="connsiteY4" fmla="*/ 132821 h 1461559"/>
                <a:gd name="connsiteX5" fmla="*/ 3359874 w 4145687"/>
                <a:gd name="connsiteY5" fmla="*/ 89959 h 1461559"/>
                <a:gd name="connsiteX6" fmla="*/ 3545611 w 4145687"/>
                <a:gd name="connsiteY6" fmla="*/ 61384 h 1461559"/>
                <a:gd name="connsiteX7" fmla="*/ 3817075 w 4145687"/>
                <a:gd name="connsiteY7" fmla="*/ 4234 h 1461559"/>
                <a:gd name="connsiteX8" fmla="*/ 4145687 w 4145687"/>
                <a:gd name="connsiteY8" fmla="*/ 4233 h 1461559"/>
                <a:gd name="connsiteX9" fmla="*/ 4145687 w 4145687"/>
                <a:gd name="connsiteY9" fmla="*/ 1461559 h 1461559"/>
                <a:gd name="connsiteX10" fmla="*/ 382083 w 4145687"/>
                <a:gd name="connsiteY10" fmla="*/ 1439450 h 1461559"/>
                <a:gd name="connsiteX11" fmla="*/ 140667 w 4145687"/>
                <a:gd name="connsiteY11" fmla="*/ 811558 h 1461559"/>
                <a:gd name="connsiteX12" fmla="*/ 87462 w 4145687"/>
                <a:gd name="connsiteY12" fmla="*/ 57633 h 1461559"/>
                <a:gd name="connsiteX0" fmla="*/ 46050 w 4117988"/>
                <a:gd name="connsiteY0" fmla="*/ 47096 h 1461559"/>
                <a:gd name="connsiteX1" fmla="*/ 1560525 w 4117988"/>
                <a:gd name="connsiteY1" fmla="*/ 175684 h 1461559"/>
                <a:gd name="connsiteX2" fmla="*/ 1646250 w 4117988"/>
                <a:gd name="connsiteY2" fmla="*/ 189971 h 1461559"/>
                <a:gd name="connsiteX3" fmla="*/ 2446351 w 4117988"/>
                <a:gd name="connsiteY3" fmla="*/ 175684 h 1461559"/>
                <a:gd name="connsiteX4" fmla="*/ 3017850 w 4117988"/>
                <a:gd name="connsiteY4" fmla="*/ 132821 h 1461559"/>
                <a:gd name="connsiteX5" fmla="*/ 3332175 w 4117988"/>
                <a:gd name="connsiteY5" fmla="*/ 89959 h 1461559"/>
                <a:gd name="connsiteX6" fmla="*/ 3517912 w 4117988"/>
                <a:gd name="connsiteY6" fmla="*/ 61384 h 1461559"/>
                <a:gd name="connsiteX7" fmla="*/ 3789376 w 4117988"/>
                <a:gd name="connsiteY7" fmla="*/ 4234 h 1461559"/>
                <a:gd name="connsiteX8" fmla="*/ 4117988 w 4117988"/>
                <a:gd name="connsiteY8" fmla="*/ 4233 h 1461559"/>
                <a:gd name="connsiteX9" fmla="*/ 4117988 w 4117988"/>
                <a:gd name="connsiteY9" fmla="*/ 1461559 h 1461559"/>
                <a:gd name="connsiteX10" fmla="*/ 354384 w 4117988"/>
                <a:gd name="connsiteY10" fmla="*/ 1439450 h 1461559"/>
                <a:gd name="connsiteX11" fmla="*/ 112968 w 4117988"/>
                <a:gd name="connsiteY11" fmla="*/ 811558 h 1461559"/>
                <a:gd name="connsiteX12" fmla="*/ 59763 w 4117988"/>
                <a:gd name="connsiteY12" fmla="*/ 57633 h 1461559"/>
                <a:gd name="connsiteX0" fmla="*/ 46050 w 4117988"/>
                <a:gd name="connsiteY0" fmla="*/ 47096 h 1461559"/>
                <a:gd name="connsiteX1" fmla="*/ 1560525 w 4117988"/>
                <a:gd name="connsiteY1" fmla="*/ 175684 h 1461559"/>
                <a:gd name="connsiteX2" fmla="*/ 1646250 w 4117988"/>
                <a:gd name="connsiteY2" fmla="*/ 189971 h 1461559"/>
                <a:gd name="connsiteX3" fmla="*/ 2446351 w 4117988"/>
                <a:gd name="connsiteY3" fmla="*/ 175684 h 1461559"/>
                <a:gd name="connsiteX4" fmla="*/ 3017850 w 4117988"/>
                <a:gd name="connsiteY4" fmla="*/ 132821 h 1461559"/>
                <a:gd name="connsiteX5" fmla="*/ 3332175 w 4117988"/>
                <a:gd name="connsiteY5" fmla="*/ 89959 h 1461559"/>
                <a:gd name="connsiteX6" fmla="*/ 3517912 w 4117988"/>
                <a:gd name="connsiteY6" fmla="*/ 61384 h 1461559"/>
                <a:gd name="connsiteX7" fmla="*/ 3789376 w 4117988"/>
                <a:gd name="connsiteY7" fmla="*/ 4234 h 1461559"/>
                <a:gd name="connsiteX8" fmla="*/ 4117988 w 4117988"/>
                <a:gd name="connsiteY8" fmla="*/ 4233 h 1461559"/>
                <a:gd name="connsiteX9" fmla="*/ 4117988 w 4117988"/>
                <a:gd name="connsiteY9" fmla="*/ 1461559 h 1461559"/>
                <a:gd name="connsiteX10" fmla="*/ 354384 w 4117988"/>
                <a:gd name="connsiteY10" fmla="*/ 1439450 h 1461559"/>
                <a:gd name="connsiteX11" fmla="*/ 112968 w 4117988"/>
                <a:gd name="connsiteY11" fmla="*/ 811558 h 1461559"/>
                <a:gd name="connsiteX12" fmla="*/ 59763 w 411798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308334 w 4071938"/>
                <a:gd name="connsiteY10" fmla="*/ 1439450 h 1461559"/>
                <a:gd name="connsiteX11" fmla="*/ 66918 w 4071938"/>
                <a:gd name="connsiteY11" fmla="*/ 811558 h 1461559"/>
                <a:gd name="connsiteX12" fmla="*/ 13713 w 4071938"/>
                <a:gd name="connsiteY12" fmla="*/ 57633 h 1461559"/>
                <a:gd name="connsiteX0" fmla="*/ 0 w 4071938"/>
                <a:gd name="connsiteY0" fmla="*/ 88536 h 1502999"/>
                <a:gd name="connsiteX1" fmla="*/ 1514475 w 4071938"/>
                <a:gd name="connsiteY1" fmla="*/ 217124 h 1502999"/>
                <a:gd name="connsiteX2" fmla="*/ 1600200 w 4071938"/>
                <a:gd name="connsiteY2" fmla="*/ 231411 h 1502999"/>
                <a:gd name="connsiteX3" fmla="*/ 2400301 w 4071938"/>
                <a:gd name="connsiteY3" fmla="*/ 217124 h 1502999"/>
                <a:gd name="connsiteX4" fmla="*/ 2971800 w 4071938"/>
                <a:gd name="connsiteY4" fmla="*/ 174261 h 1502999"/>
                <a:gd name="connsiteX5" fmla="*/ 3286125 w 4071938"/>
                <a:gd name="connsiteY5" fmla="*/ 131399 h 1502999"/>
                <a:gd name="connsiteX6" fmla="*/ 3471862 w 4071938"/>
                <a:gd name="connsiteY6" fmla="*/ 102824 h 1502999"/>
                <a:gd name="connsiteX7" fmla="*/ 3743326 w 4071938"/>
                <a:gd name="connsiteY7" fmla="*/ 45674 h 1502999"/>
                <a:gd name="connsiteX8" fmla="*/ 4071938 w 4071938"/>
                <a:gd name="connsiteY8" fmla="*/ 45673 h 1502999"/>
                <a:gd name="connsiteX9" fmla="*/ 4065597 w 4071938"/>
                <a:gd name="connsiteY9" fmla="*/ 632642 h 1502999"/>
                <a:gd name="connsiteX10" fmla="*/ 4071938 w 4071938"/>
                <a:gd name="connsiteY10" fmla="*/ 1502999 h 1502999"/>
                <a:gd name="connsiteX11" fmla="*/ 308334 w 4071938"/>
                <a:gd name="connsiteY11" fmla="*/ 1480890 h 1502999"/>
                <a:gd name="connsiteX12" fmla="*/ 66918 w 4071938"/>
                <a:gd name="connsiteY12" fmla="*/ 852998 h 1502999"/>
                <a:gd name="connsiteX13" fmla="*/ 13713 w 4071938"/>
                <a:gd name="connsiteY13" fmla="*/ 99073 h 1502999"/>
                <a:gd name="connsiteX0" fmla="*/ 0 w 4071938"/>
                <a:gd name="connsiteY0" fmla="*/ 88536 h 1494652"/>
                <a:gd name="connsiteX1" fmla="*/ 1514475 w 4071938"/>
                <a:gd name="connsiteY1" fmla="*/ 217124 h 1494652"/>
                <a:gd name="connsiteX2" fmla="*/ 1600200 w 4071938"/>
                <a:gd name="connsiteY2" fmla="*/ 231411 h 1494652"/>
                <a:gd name="connsiteX3" fmla="*/ 2400301 w 4071938"/>
                <a:gd name="connsiteY3" fmla="*/ 217124 h 1494652"/>
                <a:gd name="connsiteX4" fmla="*/ 2971800 w 4071938"/>
                <a:gd name="connsiteY4" fmla="*/ 174261 h 1494652"/>
                <a:gd name="connsiteX5" fmla="*/ 3286125 w 4071938"/>
                <a:gd name="connsiteY5" fmla="*/ 131399 h 1494652"/>
                <a:gd name="connsiteX6" fmla="*/ 3471862 w 4071938"/>
                <a:gd name="connsiteY6" fmla="*/ 102824 h 1494652"/>
                <a:gd name="connsiteX7" fmla="*/ 3743326 w 4071938"/>
                <a:gd name="connsiteY7" fmla="*/ 45674 h 1494652"/>
                <a:gd name="connsiteX8" fmla="*/ 4071938 w 4071938"/>
                <a:gd name="connsiteY8" fmla="*/ 45673 h 1494652"/>
                <a:gd name="connsiteX9" fmla="*/ 4065597 w 4071938"/>
                <a:gd name="connsiteY9" fmla="*/ 632642 h 1494652"/>
                <a:gd name="connsiteX10" fmla="*/ 3773043 w 4071938"/>
                <a:gd name="connsiteY10" fmla="*/ 1494652 h 1494652"/>
                <a:gd name="connsiteX11" fmla="*/ 308334 w 4071938"/>
                <a:gd name="connsiteY11" fmla="*/ 1480890 h 1494652"/>
                <a:gd name="connsiteX12" fmla="*/ 66918 w 4071938"/>
                <a:gd name="connsiteY12" fmla="*/ 852998 h 1494652"/>
                <a:gd name="connsiteX13" fmla="*/ 13713 w 4071938"/>
                <a:gd name="connsiteY13" fmla="*/ 99073 h 1494652"/>
                <a:gd name="connsiteX0" fmla="*/ 0 w 4071938"/>
                <a:gd name="connsiteY0" fmla="*/ 88536 h 1494652"/>
                <a:gd name="connsiteX1" fmla="*/ 1514475 w 4071938"/>
                <a:gd name="connsiteY1" fmla="*/ 217124 h 1494652"/>
                <a:gd name="connsiteX2" fmla="*/ 1600200 w 4071938"/>
                <a:gd name="connsiteY2" fmla="*/ 231411 h 1494652"/>
                <a:gd name="connsiteX3" fmla="*/ 2400301 w 4071938"/>
                <a:gd name="connsiteY3" fmla="*/ 217124 h 1494652"/>
                <a:gd name="connsiteX4" fmla="*/ 2971800 w 4071938"/>
                <a:gd name="connsiteY4" fmla="*/ 174261 h 1494652"/>
                <a:gd name="connsiteX5" fmla="*/ 3286125 w 4071938"/>
                <a:gd name="connsiteY5" fmla="*/ 131399 h 1494652"/>
                <a:gd name="connsiteX6" fmla="*/ 3471862 w 4071938"/>
                <a:gd name="connsiteY6" fmla="*/ 102824 h 1494652"/>
                <a:gd name="connsiteX7" fmla="*/ 3743326 w 4071938"/>
                <a:gd name="connsiteY7" fmla="*/ 45674 h 1494652"/>
                <a:gd name="connsiteX8" fmla="*/ 4071938 w 4071938"/>
                <a:gd name="connsiteY8" fmla="*/ 45673 h 1494652"/>
                <a:gd name="connsiteX9" fmla="*/ 4019614 w 4071938"/>
                <a:gd name="connsiteY9" fmla="*/ 807926 h 1494652"/>
                <a:gd name="connsiteX10" fmla="*/ 3773043 w 4071938"/>
                <a:gd name="connsiteY10" fmla="*/ 1494652 h 1494652"/>
                <a:gd name="connsiteX11" fmla="*/ 308334 w 4071938"/>
                <a:gd name="connsiteY11" fmla="*/ 1480890 h 1494652"/>
                <a:gd name="connsiteX12" fmla="*/ 66918 w 4071938"/>
                <a:gd name="connsiteY12" fmla="*/ 852998 h 1494652"/>
                <a:gd name="connsiteX13" fmla="*/ 13713 w 4071938"/>
                <a:gd name="connsiteY13" fmla="*/ 99073 h 1494652"/>
                <a:gd name="connsiteX0" fmla="*/ 0 w 4071938"/>
                <a:gd name="connsiteY0" fmla="*/ 88536 h 1494652"/>
                <a:gd name="connsiteX1" fmla="*/ 1514475 w 4071938"/>
                <a:gd name="connsiteY1" fmla="*/ 217124 h 1494652"/>
                <a:gd name="connsiteX2" fmla="*/ 1600200 w 4071938"/>
                <a:gd name="connsiteY2" fmla="*/ 231411 h 1494652"/>
                <a:gd name="connsiteX3" fmla="*/ 2400301 w 4071938"/>
                <a:gd name="connsiteY3" fmla="*/ 217124 h 1494652"/>
                <a:gd name="connsiteX4" fmla="*/ 2971800 w 4071938"/>
                <a:gd name="connsiteY4" fmla="*/ 174261 h 1494652"/>
                <a:gd name="connsiteX5" fmla="*/ 3286125 w 4071938"/>
                <a:gd name="connsiteY5" fmla="*/ 131399 h 1494652"/>
                <a:gd name="connsiteX6" fmla="*/ 3471862 w 4071938"/>
                <a:gd name="connsiteY6" fmla="*/ 102824 h 1494652"/>
                <a:gd name="connsiteX7" fmla="*/ 3743326 w 4071938"/>
                <a:gd name="connsiteY7" fmla="*/ 45674 h 1494652"/>
                <a:gd name="connsiteX8" fmla="*/ 4071938 w 4071938"/>
                <a:gd name="connsiteY8" fmla="*/ 45673 h 1494652"/>
                <a:gd name="connsiteX9" fmla="*/ 4019614 w 4071938"/>
                <a:gd name="connsiteY9" fmla="*/ 807926 h 1494652"/>
                <a:gd name="connsiteX10" fmla="*/ 3773043 w 4071938"/>
                <a:gd name="connsiteY10" fmla="*/ 1494652 h 1494652"/>
                <a:gd name="connsiteX11" fmla="*/ 308334 w 4071938"/>
                <a:gd name="connsiteY11" fmla="*/ 1480890 h 1494652"/>
                <a:gd name="connsiteX12" fmla="*/ 66918 w 4071938"/>
                <a:gd name="connsiteY12" fmla="*/ 852998 h 1494652"/>
                <a:gd name="connsiteX13" fmla="*/ 13713 w 4071938"/>
                <a:gd name="connsiteY13" fmla="*/ 99073 h 1494652"/>
                <a:gd name="connsiteX0" fmla="*/ 0 w 4071938"/>
                <a:gd name="connsiteY0" fmla="*/ 88536 h 1494652"/>
                <a:gd name="connsiteX1" fmla="*/ 1514475 w 4071938"/>
                <a:gd name="connsiteY1" fmla="*/ 217124 h 1494652"/>
                <a:gd name="connsiteX2" fmla="*/ 1600200 w 4071938"/>
                <a:gd name="connsiteY2" fmla="*/ 231411 h 1494652"/>
                <a:gd name="connsiteX3" fmla="*/ 2400301 w 4071938"/>
                <a:gd name="connsiteY3" fmla="*/ 217124 h 1494652"/>
                <a:gd name="connsiteX4" fmla="*/ 2971800 w 4071938"/>
                <a:gd name="connsiteY4" fmla="*/ 174261 h 1494652"/>
                <a:gd name="connsiteX5" fmla="*/ 3286125 w 4071938"/>
                <a:gd name="connsiteY5" fmla="*/ 131399 h 1494652"/>
                <a:gd name="connsiteX6" fmla="*/ 3471862 w 4071938"/>
                <a:gd name="connsiteY6" fmla="*/ 102824 h 1494652"/>
                <a:gd name="connsiteX7" fmla="*/ 3743326 w 4071938"/>
                <a:gd name="connsiteY7" fmla="*/ 45674 h 1494652"/>
                <a:gd name="connsiteX8" fmla="*/ 4071938 w 4071938"/>
                <a:gd name="connsiteY8" fmla="*/ 45673 h 1494652"/>
                <a:gd name="connsiteX9" fmla="*/ 4019614 w 4071938"/>
                <a:gd name="connsiteY9" fmla="*/ 807926 h 1494652"/>
                <a:gd name="connsiteX10" fmla="*/ 3773043 w 4071938"/>
                <a:gd name="connsiteY10" fmla="*/ 1494652 h 1494652"/>
                <a:gd name="connsiteX11" fmla="*/ 308334 w 4071938"/>
                <a:gd name="connsiteY11" fmla="*/ 1480890 h 1494652"/>
                <a:gd name="connsiteX12" fmla="*/ 66918 w 4071938"/>
                <a:gd name="connsiteY12" fmla="*/ 852998 h 1494652"/>
                <a:gd name="connsiteX13" fmla="*/ 13713 w 4071938"/>
                <a:gd name="connsiteY13" fmla="*/ 99073 h 1494652"/>
                <a:gd name="connsiteX0" fmla="*/ 0 w 4072326"/>
                <a:gd name="connsiteY0" fmla="*/ 88536 h 1494652"/>
                <a:gd name="connsiteX1" fmla="*/ 1514475 w 4072326"/>
                <a:gd name="connsiteY1" fmla="*/ 217124 h 1494652"/>
                <a:gd name="connsiteX2" fmla="*/ 1600200 w 4072326"/>
                <a:gd name="connsiteY2" fmla="*/ 231411 h 1494652"/>
                <a:gd name="connsiteX3" fmla="*/ 2400301 w 4072326"/>
                <a:gd name="connsiteY3" fmla="*/ 217124 h 1494652"/>
                <a:gd name="connsiteX4" fmla="*/ 2971800 w 4072326"/>
                <a:gd name="connsiteY4" fmla="*/ 174261 h 1494652"/>
                <a:gd name="connsiteX5" fmla="*/ 3286125 w 4072326"/>
                <a:gd name="connsiteY5" fmla="*/ 131399 h 1494652"/>
                <a:gd name="connsiteX6" fmla="*/ 3471862 w 4072326"/>
                <a:gd name="connsiteY6" fmla="*/ 102824 h 1494652"/>
                <a:gd name="connsiteX7" fmla="*/ 3743326 w 4072326"/>
                <a:gd name="connsiteY7" fmla="*/ 45674 h 1494652"/>
                <a:gd name="connsiteX8" fmla="*/ 4071938 w 4072326"/>
                <a:gd name="connsiteY8" fmla="*/ 45673 h 1494652"/>
                <a:gd name="connsiteX9" fmla="*/ 4019614 w 4072326"/>
                <a:gd name="connsiteY9" fmla="*/ 807926 h 1494652"/>
                <a:gd name="connsiteX10" fmla="*/ 3773043 w 4072326"/>
                <a:gd name="connsiteY10" fmla="*/ 1494652 h 1494652"/>
                <a:gd name="connsiteX11" fmla="*/ 308334 w 4072326"/>
                <a:gd name="connsiteY11" fmla="*/ 1480890 h 1494652"/>
                <a:gd name="connsiteX12" fmla="*/ 66918 w 4072326"/>
                <a:gd name="connsiteY12" fmla="*/ 852998 h 1494652"/>
                <a:gd name="connsiteX13" fmla="*/ 13713 w 4072326"/>
                <a:gd name="connsiteY13" fmla="*/ 99073 h 1494652"/>
                <a:gd name="connsiteX0" fmla="*/ 0 w 4072326"/>
                <a:gd name="connsiteY0" fmla="*/ 88536 h 1494652"/>
                <a:gd name="connsiteX1" fmla="*/ 1514475 w 4072326"/>
                <a:gd name="connsiteY1" fmla="*/ 217124 h 1494652"/>
                <a:gd name="connsiteX2" fmla="*/ 1600200 w 4072326"/>
                <a:gd name="connsiteY2" fmla="*/ 231411 h 1494652"/>
                <a:gd name="connsiteX3" fmla="*/ 2400301 w 4072326"/>
                <a:gd name="connsiteY3" fmla="*/ 217124 h 1494652"/>
                <a:gd name="connsiteX4" fmla="*/ 2971800 w 4072326"/>
                <a:gd name="connsiteY4" fmla="*/ 174261 h 1494652"/>
                <a:gd name="connsiteX5" fmla="*/ 3286125 w 4072326"/>
                <a:gd name="connsiteY5" fmla="*/ 131399 h 1494652"/>
                <a:gd name="connsiteX6" fmla="*/ 3471862 w 4072326"/>
                <a:gd name="connsiteY6" fmla="*/ 102824 h 1494652"/>
                <a:gd name="connsiteX7" fmla="*/ 3743326 w 4072326"/>
                <a:gd name="connsiteY7" fmla="*/ 45674 h 1494652"/>
                <a:gd name="connsiteX8" fmla="*/ 4071938 w 4072326"/>
                <a:gd name="connsiteY8" fmla="*/ 45673 h 1494652"/>
                <a:gd name="connsiteX9" fmla="*/ 4019614 w 4072326"/>
                <a:gd name="connsiteY9" fmla="*/ 807926 h 1494652"/>
                <a:gd name="connsiteX10" fmla="*/ 3773043 w 4072326"/>
                <a:gd name="connsiteY10" fmla="*/ 1494652 h 1494652"/>
                <a:gd name="connsiteX11" fmla="*/ 308334 w 4072326"/>
                <a:gd name="connsiteY11" fmla="*/ 1480890 h 1494652"/>
                <a:gd name="connsiteX12" fmla="*/ 66918 w 4072326"/>
                <a:gd name="connsiteY12" fmla="*/ 852998 h 1494652"/>
                <a:gd name="connsiteX13" fmla="*/ 13713 w 4072326"/>
                <a:gd name="connsiteY13" fmla="*/ 99073 h 1494652"/>
                <a:gd name="connsiteX0" fmla="*/ 0 w 4072326"/>
                <a:gd name="connsiteY0" fmla="*/ 48762 h 1454878"/>
                <a:gd name="connsiteX1" fmla="*/ 1514475 w 4072326"/>
                <a:gd name="connsiteY1" fmla="*/ 177350 h 1454878"/>
                <a:gd name="connsiteX2" fmla="*/ 1600200 w 4072326"/>
                <a:gd name="connsiteY2" fmla="*/ 191637 h 1454878"/>
                <a:gd name="connsiteX3" fmla="*/ 2400301 w 4072326"/>
                <a:gd name="connsiteY3" fmla="*/ 177350 h 1454878"/>
                <a:gd name="connsiteX4" fmla="*/ 2971800 w 4072326"/>
                <a:gd name="connsiteY4" fmla="*/ 134487 h 1454878"/>
                <a:gd name="connsiteX5" fmla="*/ 3286125 w 4072326"/>
                <a:gd name="connsiteY5" fmla="*/ 91625 h 1454878"/>
                <a:gd name="connsiteX6" fmla="*/ 3471862 w 4072326"/>
                <a:gd name="connsiteY6" fmla="*/ 63050 h 1454878"/>
                <a:gd name="connsiteX7" fmla="*/ 3743326 w 4072326"/>
                <a:gd name="connsiteY7" fmla="*/ 5900 h 1454878"/>
                <a:gd name="connsiteX8" fmla="*/ 4071938 w 4072326"/>
                <a:gd name="connsiteY8" fmla="*/ 5899 h 1454878"/>
                <a:gd name="connsiteX9" fmla="*/ 4019614 w 4072326"/>
                <a:gd name="connsiteY9" fmla="*/ 768152 h 1454878"/>
                <a:gd name="connsiteX10" fmla="*/ 3773043 w 4072326"/>
                <a:gd name="connsiteY10" fmla="*/ 1454878 h 1454878"/>
                <a:gd name="connsiteX11" fmla="*/ 308334 w 4072326"/>
                <a:gd name="connsiteY11" fmla="*/ 1441116 h 1454878"/>
                <a:gd name="connsiteX12" fmla="*/ 66918 w 4072326"/>
                <a:gd name="connsiteY12" fmla="*/ 813224 h 1454878"/>
                <a:gd name="connsiteX13" fmla="*/ 13713 w 4072326"/>
                <a:gd name="connsiteY13" fmla="*/ 59299 h 1454878"/>
                <a:gd name="connsiteX0" fmla="*/ 0 w 4072942"/>
                <a:gd name="connsiteY0" fmla="*/ 48762 h 1454878"/>
                <a:gd name="connsiteX1" fmla="*/ 1514475 w 4072942"/>
                <a:gd name="connsiteY1" fmla="*/ 177350 h 1454878"/>
                <a:gd name="connsiteX2" fmla="*/ 1600200 w 4072942"/>
                <a:gd name="connsiteY2" fmla="*/ 191637 h 1454878"/>
                <a:gd name="connsiteX3" fmla="*/ 2400301 w 4072942"/>
                <a:gd name="connsiteY3" fmla="*/ 177350 h 1454878"/>
                <a:gd name="connsiteX4" fmla="*/ 2971800 w 4072942"/>
                <a:gd name="connsiteY4" fmla="*/ 134487 h 1454878"/>
                <a:gd name="connsiteX5" fmla="*/ 3286125 w 4072942"/>
                <a:gd name="connsiteY5" fmla="*/ 91625 h 1454878"/>
                <a:gd name="connsiteX6" fmla="*/ 3471862 w 4072942"/>
                <a:gd name="connsiteY6" fmla="*/ 63050 h 1454878"/>
                <a:gd name="connsiteX7" fmla="*/ 3743326 w 4072942"/>
                <a:gd name="connsiteY7" fmla="*/ 5900 h 1454878"/>
                <a:gd name="connsiteX8" fmla="*/ 4071938 w 4072942"/>
                <a:gd name="connsiteY8" fmla="*/ 5899 h 1454878"/>
                <a:gd name="connsiteX9" fmla="*/ 4019614 w 4072942"/>
                <a:gd name="connsiteY9" fmla="*/ 768152 h 1454878"/>
                <a:gd name="connsiteX10" fmla="*/ 3773043 w 4072942"/>
                <a:gd name="connsiteY10" fmla="*/ 1454878 h 1454878"/>
                <a:gd name="connsiteX11" fmla="*/ 308334 w 4072942"/>
                <a:gd name="connsiteY11" fmla="*/ 1441116 h 1454878"/>
                <a:gd name="connsiteX12" fmla="*/ 66918 w 4072942"/>
                <a:gd name="connsiteY12" fmla="*/ 813224 h 1454878"/>
                <a:gd name="connsiteX13" fmla="*/ 13713 w 4072942"/>
                <a:gd name="connsiteY13" fmla="*/ 59299 h 1454878"/>
                <a:gd name="connsiteX0" fmla="*/ 37112 w 4110054"/>
                <a:gd name="connsiteY0" fmla="*/ 48762 h 2309188"/>
                <a:gd name="connsiteX1" fmla="*/ 1551587 w 4110054"/>
                <a:gd name="connsiteY1" fmla="*/ 177350 h 2309188"/>
                <a:gd name="connsiteX2" fmla="*/ 1637312 w 4110054"/>
                <a:gd name="connsiteY2" fmla="*/ 191637 h 2309188"/>
                <a:gd name="connsiteX3" fmla="*/ 2437413 w 4110054"/>
                <a:gd name="connsiteY3" fmla="*/ 177350 h 2309188"/>
                <a:gd name="connsiteX4" fmla="*/ 3008912 w 4110054"/>
                <a:gd name="connsiteY4" fmla="*/ 134487 h 2309188"/>
                <a:gd name="connsiteX5" fmla="*/ 3323237 w 4110054"/>
                <a:gd name="connsiteY5" fmla="*/ 91625 h 2309188"/>
                <a:gd name="connsiteX6" fmla="*/ 3508974 w 4110054"/>
                <a:gd name="connsiteY6" fmla="*/ 63050 h 2309188"/>
                <a:gd name="connsiteX7" fmla="*/ 3780438 w 4110054"/>
                <a:gd name="connsiteY7" fmla="*/ 5900 h 2309188"/>
                <a:gd name="connsiteX8" fmla="*/ 4109050 w 4110054"/>
                <a:gd name="connsiteY8" fmla="*/ 5899 h 2309188"/>
                <a:gd name="connsiteX9" fmla="*/ 4056726 w 4110054"/>
                <a:gd name="connsiteY9" fmla="*/ 768152 h 2309188"/>
                <a:gd name="connsiteX10" fmla="*/ 3810155 w 4110054"/>
                <a:gd name="connsiteY10" fmla="*/ 1454878 h 2309188"/>
                <a:gd name="connsiteX11" fmla="*/ 1257459 w 4110054"/>
                <a:gd name="connsiteY11" fmla="*/ 2309188 h 2309188"/>
                <a:gd name="connsiteX12" fmla="*/ 104030 w 4110054"/>
                <a:gd name="connsiteY12" fmla="*/ 813224 h 2309188"/>
                <a:gd name="connsiteX13" fmla="*/ 50825 w 4110054"/>
                <a:gd name="connsiteY13" fmla="*/ 59299 h 2309188"/>
                <a:gd name="connsiteX0" fmla="*/ 37112 w 4110054"/>
                <a:gd name="connsiteY0" fmla="*/ 48762 h 2309188"/>
                <a:gd name="connsiteX1" fmla="*/ 1551587 w 4110054"/>
                <a:gd name="connsiteY1" fmla="*/ 177350 h 2309188"/>
                <a:gd name="connsiteX2" fmla="*/ 1637312 w 4110054"/>
                <a:gd name="connsiteY2" fmla="*/ 191637 h 2309188"/>
                <a:gd name="connsiteX3" fmla="*/ 2437413 w 4110054"/>
                <a:gd name="connsiteY3" fmla="*/ 177350 h 2309188"/>
                <a:gd name="connsiteX4" fmla="*/ 3008912 w 4110054"/>
                <a:gd name="connsiteY4" fmla="*/ 134487 h 2309188"/>
                <a:gd name="connsiteX5" fmla="*/ 3323237 w 4110054"/>
                <a:gd name="connsiteY5" fmla="*/ 91625 h 2309188"/>
                <a:gd name="connsiteX6" fmla="*/ 3508974 w 4110054"/>
                <a:gd name="connsiteY6" fmla="*/ 63050 h 2309188"/>
                <a:gd name="connsiteX7" fmla="*/ 3780438 w 4110054"/>
                <a:gd name="connsiteY7" fmla="*/ 5900 h 2309188"/>
                <a:gd name="connsiteX8" fmla="*/ 4109050 w 4110054"/>
                <a:gd name="connsiteY8" fmla="*/ 5899 h 2309188"/>
                <a:gd name="connsiteX9" fmla="*/ 4056726 w 4110054"/>
                <a:gd name="connsiteY9" fmla="*/ 768152 h 2309188"/>
                <a:gd name="connsiteX10" fmla="*/ 2967118 w 4110054"/>
                <a:gd name="connsiteY10" fmla="*/ 2272868 h 2309188"/>
                <a:gd name="connsiteX11" fmla="*/ 1257459 w 4110054"/>
                <a:gd name="connsiteY11" fmla="*/ 2309188 h 2309188"/>
                <a:gd name="connsiteX12" fmla="*/ 104030 w 4110054"/>
                <a:gd name="connsiteY12" fmla="*/ 813224 h 2309188"/>
                <a:gd name="connsiteX13" fmla="*/ 50825 w 4110054"/>
                <a:gd name="connsiteY13" fmla="*/ 59299 h 2309188"/>
                <a:gd name="connsiteX0" fmla="*/ 37112 w 4110054"/>
                <a:gd name="connsiteY0" fmla="*/ 48762 h 2309188"/>
                <a:gd name="connsiteX1" fmla="*/ 1551587 w 4110054"/>
                <a:gd name="connsiteY1" fmla="*/ 177350 h 2309188"/>
                <a:gd name="connsiteX2" fmla="*/ 1637312 w 4110054"/>
                <a:gd name="connsiteY2" fmla="*/ 191637 h 2309188"/>
                <a:gd name="connsiteX3" fmla="*/ 2437413 w 4110054"/>
                <a:gd name="connsiteY3" fmla="*/ 177350 h 2309188"/>
                <a:gd name="connsiteX4" fmla="*/ 3008912 w 4110054"/>
                <a:gd name="connsiteY4" fmla="*/ 134487 h 2309188"/>
                <a:gd name="connsiteX5" fmla="*/ 3323237 w 4110054"/>
                <a:gd name="connsiteY5" fmla="*/ 91625 h 2309188"/>
                <a:gd name="connsiteX6" fmla="*/ 3508974 w 4110054"/>
                <a:gd name="connsiteY6" fmla="*/ 63050 h 2309188"/>
                <a:gd name="connsiteX7" fmla="*/ 3780438 w 4110054"/>
                <a:gd name="connsiteY7" fmla="*/ 5900 h 2309188"/>
                <a:gd name="connsiteX8" fmla="*/ 4109050 w 4110054"/>
                <a:gd name="connsiteY8" fmla="*/ 5899 h 2309188"/>
                <a:gd name="connsiteX9" fmla="*/ 4056726 w 4110054"/>
                <a:gd name="connsiteY9" fmla="*/ 768152 h 2309188"/>
                <a:gd name="connsiteX10" fmla="*/ 2967118 w 4110054"/>
                <a:gd name="connsiteY10" fmla="*/ 2272868 h 2309188"/>
                <a:gd name="connsiteX11" fmla="*/ 1257459 w 4110054"/>
                <a:gd name="connsiteY11" fmla="*/ 2309188 h 2309188"/>
                <a:gd name="connsiteX12" fmla="*/ 104030 w 4110054"/>
                <a:gd name="connsiteY12" fmla="*/ 813224 h 2309188"/>
                <a:gd name="connsiteX13" fmla="*/ 50825 w 4110054"/>
                <a:gd name="connsiteY13" fmla="*/ 59299 h 2309188"/>
                <a:gd name="connsiteX0" fmla="*/ 37112 w 4110054"/>
                <a:gd name="connsiteY0" fmla="*/ 48762 h 2444803"/>
                <a:gd name="connsiteX1" fmla="*/ 1551587 w 4110054"/>
                <a:gd name="connsiteY1" fmla="*/ 177350 h 2444803"/>
                <a:gd name="connsiteX2" fmla="*/ 1637312 w 4110054"/>
                <a:gd name="connsiteY2" fmla="*/ 191637 h 2444803"/>
                <a:gd name="connsiteX3" fmla="*/ 2437413 w 4110054"/>
                <a:gd name="connsiteY3" fmla="*/ 177350 h 2444803"/>
                <a:gd name="connsiteX4" fmla="*/ 3008912 w 4110054"/>
                <a:gd name="connsiteY4" fmla="*/ 134487 h 2444803"/>
                <a:gd name="connsiteX5" fmla="*/ 3323237 w 4110054"/>
                <a:gd name="connsiteY5" fmla="*/ 91625 h 2444803"/>
                <a:gd name="connsiteX6" fmla="*/ 3508974 w 4110054"/>
                <a:gd name="connsiteY6" fmla="*/ 63050 h 2444803"/>
                <a:gd name="connsiteX7" fmla="*/ 3780438 w 4110054"/>
                <a:gd name="connsiteY7" fmla="*/ 5900 h 2444803"/>
                <a:gd name="connsiteX8" fmla="*/ 4109050 w 4110054"/>
                <a:gd name="connsiteY8" fmla="*/ 5899 h 2444803"/>
                <a:gd name="connsiteX9" fmla="*/ 4056726 w 4110054"/>
                <a:gd name="connsiteY9" fmla="*/ 768152 h 2444803"/>
                <a:gd name="connsiteX10" fmla="*/ 2967118 w 4110054"/>
                <a:gd name="connsiteY10" fmla="*/ 2272868 h 2444803"/>
                <a:gd name="connsiteX11" fmla="*/ 1257459 w 4110054"/>
                <a:gd name="connsiteY11" fmla="*/ 2309188 h 2444803"/>
                <a:gd name="connsiteX12" fmla="*/ 104030 w 4110054"/>
                <a:gd name="connsiteY12" fmla="*/ 813224 h 2444803"/>
                <a:gd name="connsiteX13" fmla="*/ 50825 w 4110054"/>
                <a:gd name="connsiteY13" fmla="*/ 59299 h 2444803"/>
                <a:gd name="connsiteX0" fmla="*/ 37112 w 4110054"/>
                <a:gd name="connsiteY0" fmla="*/ 48762 h 2491730"/>
                <a:gd name="connsiteX1" fmla="*/ 1551587 w 4110054"/>
                <a:gd name="connsiteY1" fmla="*/ 177350 h 2491730"/>
                <a:gd name="connsiteX2" fmla="*/ 1637312 w 4110054"/>
                <a:gd name="connsiteY2" fmla="*/ 191637 h 2491730"/>
                <a:gd name="connsiteX3" fmla="*/ 2437413 w 4110054"/>
                <a:gd name="connsiteY3" fmla="*/ 177350 h 2491730"/>
                <a:gd name="connsiteX4" fmla="*/ 3008912 w 4110054"/>
                <a:gd name="connsiteY4" fmla="*/ 134487 h 2491730"/>
                <a:gd name="connsiteX5" fmla="*/ 3323237 w 4110054"/>
                <a:gd name="connsiteY5" fmla="*/ 91625 h 2491730"/>
                <a:gd name="connsiteX6" fmla="*/ 3508974 w 4110054"/>
                <a:gd name="connsiteY6" fmla="*/ 63050 h 2491730"/>
                <a:gd name="connsiteX7" fmla="*/ 3780438 w 4110054"/>
                <a:gd name="connsiteY7" fmla="*/ 5900 h 2491730"/>
                <a:gd name="connsiteX8" fmla="*/ 4109050 w 4110054"/>
                <a:gd name="connsiteY8" fmla="*/ 5899 h 2491730"/>
                <a:gd name="connsiteX9" fmla="*/ 4056726 w 4110054"/>
                <a:gd name="connsiteY9" fmla="*/ 768152 h 2491730"/>
                <a:gd name="connsiteX10" fmla="*/ 2967118 w 4110054"/>
                <a:gd name="connsiteY10" fmla="*/ 2272868 h 2491730"/>
                <a:gd name="connsiteX11" fmla="*/ 1257459 w 4110054"/>
                <a:gd name="connsiteY11" fmla="*/ 2309188 h 2491730"/>
                <a:gd name="connsiteX12" fmla="*/ 104030 w 4110054"/>
                <a:gd name="connsiteY12" fmla="*/ 813224 h 2491730"/>
                <a:gd name="connsiteX13" fmla="*/ 50825 w 4110054"/>
                <a:gd name="connsiteY13" fmla="*/ 59299 h 2491730"/>
                <a:gd name="connsiteX0" fmla="*/ 37112 w 4110054"/>
                <a:gd name="connsiteY0" fmla="*/ 48762 h 2488393"/>
                <a:gd name="connsiteX1" fmla="*/ 1551587 w 4110054"/>
                <a:gd name="connsiteY1" fmla="*/ 177350 h 2488393"/>
                <a:gd name="connsiteX2" fmla="*/ 1637312 w 4110054"/>
                <a:gd name="connsiteY2" fmla="*/ 191637 h 2488393"/>
                <a:gd name="connsiteX3" fmla="*/ 2437413 w 4110054"/>
                <a:gd name="connsiteY3" fmla="*/ 177350 h 2488393"/>
                <a:gd name="connsiteX4" fmla="*/ 3008912 w 4110054"/>
                <a:gd name="connsiteY4" fmla="*/ 134487 h 2488393"/>
                <a:gd name="connsiteX5" fmla="*/ 3323237 w 4110054"/>
                <a:gd name="connsiteY5" fmla="*/ 91625 h 2488393"/>
                <a:gd name="connsiteX6" fmla="*/ 3508974 w 4110054"/>
                <a:gd name="connsiteY6" fmla="*/ 63050 h 2488393"/>
                <a:gd name="connsiteX7" fmla="*/ 3780438 w 4110054"/>
                <a:gd name="connsiteY7" fmla="*/ 5900 h 2488393"/>
                <a:gd name="connsiteX8" fmla="*/ 4109050 w 4110054"/>
                <a:gd name="connsiteY8" fmla="*/ 5899 h 2488393"/>
                <a:gd name="connsiteX9" fmla="*/ 4056726 w 4110054"/>
                <a:gd name="connsiteY9" fmla="*/ 768152 h 2488393"/>
                <a:gd name="connsiteX10" fmla="*/ 2967118 w 4110054"/>
                <a:gd name="connsiteY10" fmla="*/ 2272868 h 2488393"/>
                <a:gd name="connsiteX11" fmla="*/ 1257459 w 4110054"/>
                <a:gd name="connsiteY11" fmla="*/ 2300841 h 2488393"/>
                <a:gd name="connsiteX12" fmla="*/ 104030 w 4110054"/>
                <a:gd name="connsiteY12" fmla="*/ 813224 h 2488393"/>
                <a:gd name="connsiteX13" fmla="*/ 50825 w 4110054"/>
                <a:gd name="connsiteY13" fmla="*/ 59299 h 2488393"/>
                <a:gd name="connsiteX0" fmla="*/ 37112 w 4110054"/>
                <a:gd name="connsiteY0" fmla="*/ 48762 h 2488393"/>
                <a:gd name="connsiteX1" fmla="*/ 1551587 w 4110054"/>
                <a:gd name="connsiteY1" fmla="*/ 177350 h 2488393"/>
                <a:gd name="connsiteX2" fmla="*/ 1637312 w 4110054"/>
                <a:gd name="connsiteY2" fmla="*/ 191637 h 2488393"/>
                <a:gd name="connsiteX3" fmla="*/ 2437413 w 4110054"/>
                <a:gd name="connsiteY3" fmla="*/ 177350 h 2488393"/>
                <a:gd name="connsiteX4" fmla="*/ 3008912 w 4110054"/>
                <a:gd name="connsiteY4" fmla="*/ 134487 h 2488393"/>
                <a:gd name="connsiteX5" fmla="*/ 3323237 w 4110054"/>
                <a:gd name="connsiteY5" fmla="*/ 91625 h 2488393"/>
                <a:gd name="connsiteX6" fmla="*/ 3508974 w 4110054"/>
                <a:gd name="connsiteY6" fmla="*/ 63050 h 2488393"/>
                <a:gd name="connsiteX7" fmla="*/ 3780438 w 4110054"/>
                <a:gd name="connsiteY7" fmla="*/ 5900 h 2488393"/>
                <a:gd name="connsiteX8" fmla="*/ 4109050 w 4110054"/>
                <a:gd name="connsiteY8" fmla="*/ 5899 h 2488393"/>
                <a:gd name="connsiteX9" fmla="*/ 4056726 w 4110054"/>
                <a:gd name="connsiteY9" fmla="*/ 768152 h 2488393"/>
                <a:gd name="connsiteX10" fmla="*/ 2967118 w 4110054"/>
                <a:gd name="connsiteY10" fmla="*/ 2272868 h 2488393"/>
                <a:gd name="connsiteX11" fmla="*/ 1257459 w 4110054"/>
                <a:gd name="connsiteY11" fmla="*/ 2300841 h 2488393"/>
                <a:gd name="connsiteX12" fmla="*/ 104030 w 4110054"/>
                <a:gd name="connsiteY12" fmla="*/ 813224 h 2488393"/>
                <a:gd name="connsiteX13" fmla="*/ 50825 w 4110054"/>
                <a:gd name="connsiteY13" fmla="*/ 59299 h 2488393"/>
                <a:gd name="connsiteX0" fmla="*/ 14207 w 4087149"/>
                <a:gd name="connsiteY0" fmla="*/ 48762 h 2488393"/>
                <a:gd name="connsiteX1" fmla="*/ 1528682 w 4087149"/>
                <a:gd name="connsiteY1" fmla="*/ 177350 h 2488393"/>
                <a:gd name="connsiteX2" fmla="*/ 1614407 w 4087149"/>
                <a:gd name="connsiteY2" fmla="*/ 191637 h 2488393"/>
                <a:gd name="connsiteX3" fmla="*/ 2414508 w 4087149"/>
                <a:gd name="connsiteY3" fmla="*/ 177350 h 2488393"/>
                <a:gd name="connsiteX4" fmla="*/ 2986007 w 4087149"/>
                <a:gd name="connsiteY4" fmla="*/ 134487 h 2488393"/>
                <a:gd name="connsiteX5" fmla="*/ 3300332 w 4087149"/>
                <a:gd name="connsiteY5" fmla="*/ 91625 h 2488393"/>
                <a:gd name="connsiteX6" fmla="*/ 3486069 w 4087149"/>
                <a:gd name="connsiteY6" fmla="*/ 63050 h 2488393"/>
                <a:gd name="connsiteX7" fmla="*/ 3757533 w 4087149"/>
                <a:gd name="connsiteY7" fmla="*/ 5900 h 2488393"/>
                <a:gd name="connsiteX8" fmla="*/ 4086145 w 4087149"/>
                <a:gd name="connsiteY8" fmla="*/ 5899 h 2488393"/>
                <a:gd name="connsiteX9" fmla="*/ 4033821 w 4087149"/>
                <a:gd name="connsiteY9" fmla="*/ 768152 h 2488393"/>
                <a:gd name="connsiteX10" fmla="*/ 2944213 w 4087149"/>
                <a:gd name="connsiteY10" fmla="*/ 2272868 h 2488393"/>
                <a:gd name="connsiteX11" fmla="*/ 1234554 w 4087149"/>
                <a:gd name="connsiteY11" fmla="*/ 2300841 h 2488393"/>
                <a:gd name="connsiteX12" fmla="*/ 81125 w 4087149"/>
                <a:gd name="connsiteY12" fmla="*/ 813224 h 2488393"/>
                <a:gd name="connsiteX13" fmla="*/ 27920 w 4087149"/>
                <a:gd name="connsiteY13" fmla="*/ 59299 h 2488393"/>
                <a:gd name="connsiteX0" fmla="*/ 0 w 4072942"/>
                <a:gd name="connsiteY0" fmla="*/ 48762 h 2488393"/>
                <a:gd name="connsiteX1" fmla="*/ 1514475 w 4072942"/>
                <a:gd name="connsiteY1" fmla="*/ 177350 h 2488393"/>
                <a:gd name="connsiteX2" fmla="*/ 1600200 w 4072942"/>
                <a:gd name="connsiteY2" fmla="*/ 191637 h 2488393"/>
                <a:gd name="connsiteX3" fmla="*/ 2400301 w 4072942"/>
                <a:gd name="connsiteY3" fmla="*/ 177350 h 2488393"/>
                <a:gd name="connsiteX4" fmla="*/ 2971800 w 4072942"/>
                <a:gd name="connsiteY4" fmla="*/ 134487 h 2488393"/>
                <a:gd name="connsiteX5" fmla="*/ 3286125 w 4072942"/>
                <a:gd name="connsiteY5" fmla="*/ 91625 h 2488393"/>
                <a:gd name="connsiteX6" fmla="*/ 3471862 w 4072942"/>
                <a:gd name="connsiteY6" fmla="*/ 63050 h 2488393"/>
                <a:gd name="connsiteX7" fmla="*/ 3743326 w 4072942"/>
                <a:gd name="connsiteY7" fmla="*/ 5900 h 2488393"/>
                <a:gd name="connsiteX8" fmla="*/ 4071938 w 4072942"/>
                <a:gd name="connsiteY8" fmla="*/ 5899 h 2488393"/>
                <a:gd name="connsiteX9" fmla="*/ 4019614 w 4072942"/>
                <a:gd name="connsiteY9" fmla="*/ 768152 h 2488393"/>
                <a:gd name="connsiteX10" fmla="*/ 2930006 w 4072942"/>
                <a:gd name="connsiteY10" fmla="*/ 2272868 h 2488393"/>
                <a:gd name="connsiteX11" fmla="*/ 1220347 w 4072942"/>
                <a:gd name="connsiteY11" fmla="*/ 2300841 h 2488393"/>
                <a:gd name="connsiteX12" fmla="*/ 66918 w 4072942"/>
                <a:gd name="connsiteY12" fmla="*/ 813224 h 2488393"/>
                <a:gd name="connsiteX13" fmla="*/ 13713 w 4072942"/>
                <a:gd name="connsiteY13" fmla="*/ 59299 h 2488393"/>
                <a:gd name="connsiteX0" fmla="*/ 0 w 4072942"/>
                <a:gd name="connsiteY0" fmla="*/ 48762 h 2493726"/>
                <a:gd name="connsiteX1" fmla="*/ 1514475 w 4072942"/>
                <a:gd name="connsiteY1" fmla="*/ 177350 h 2493726"/>
                <a:gd name="connsiteX2" fmla="*/ 1600200 w 4072942"/>
                <a:gd name="connsiteY2" fmla="*/ 191637 h 2493726"/>
                <a:gd name="connsiteX3" fmla="*/ 2400301 w 4072942"/>
                <a:gd name="connsiteY3" fmla="*/ 177350 h 2493726"/>
                <a:gd name="connsiteX4" fmla="*/ 2971800 w 4072942"/>
                <a:gd name="connsiteY4" fmla="*/ 134487 h 2493726"/>
                <a:gd name="connsiteX5" fmla="*/ 3286125 w 4072942"/>
                <a:gd name="connsiteY5" fmla="*/ 91625 h 2493726"/>
                <a:gd name="connsiteX6" fmla="*/ 3471862 w 4072942"/>
                <a:gd name="connsiteY6" fmla="*/ 63050 h 2493726"/>
                <a:gd name="connsiteX7" fmla="*/ 3743326 w 4072942"/>
                <a:gd name="connsiteY7" fmla="*/ 5900 h 2493726"/>
                <a:gd name="connsiteX8" fmla="*/ 4071938 w 4072942"/>
                <a:gd name="connsiteY8" fmla="*/ 5899 h 2493726"/>
                <a:gd name="connsiteX9" fmla="*/ 4019614 w 4072942"/>
                <a:gd name="connsiteY9" fmla="*/ 768152 h 2493726"/>
                <a:gd name="connsiteX10" fmla="*/ 2930006 w 4072942"/>
                <a:gd name="connsiteY10" fmla="*/ 2272868 h 2493726"/>
                <a:gd name="connsiteX11" fmla="*/ 1220347 w 4072942"/>
                <a:gd name="connsiteY11" fmla="*/ 2300841 h 2493726"/>
                <a:gd name="connsiteX12" fmla="*/ 66918 w 4072942"/>
                <a:gd name="connsiteY12" fmla="*/ 813224 h 2493726"/>
                <a:gd name="connsiteX13" fmla="*/ 13713 w 4072942"/>
                <a:gd name="connsiteY13" fmla="*/ 59299 h 2493726"/>
                <a:gd name="connsiteX0" fmla="*/ 0 w 4072942"/>
                <a:gd name="connsiteY0" fmla="*/ 48762 h 2491043"/>
                <a:gd name="connsiteX1" fmla="*/ 1514475 w 4072942"/>
                <a:gd name="connsiteY1" fmla="*/ 177350 h 2491043"/>
                <a:gd name="connsiteX2" fmla="*/ 1600200 w 4072942"/>
                <a:gd name="connsiteY2" fmla="*/ 191637 h 2491043"/>
                <a:gd name="connsiteX3" fmla="*/ 2400301 w 4072942"/>
                <a:gd name="connsiteY3" fmla="*/ 177350 h 2491043"/>
                <a:gd name="connsiteX4" fmla="*/ 2971800 w 4072942"/>
                <a:gd name="connsiteY4" fmla="*/ 134487 h 2491043"/>
                <a:gd name="connsiteX5" fmla="*/ 3286125 w 4072942"/>
                <a:gd name="connsiteY5" fmla="*/ 91625 h 2491043"/>
                <a:gd name="connsiteX6" fmla="*/ 3471862 w 4072942"/>
                <a:gd name="connsiteY6" fmla="*/ 63050 h 2491043"/>
                <a:gd name="connsiteX7" fmla="*/ 3743326 w 4072942"/>
                <a:gd name="connsiteY7" fmla="*/ 5900 h 2491043"/>
                <a:gd name="connsiteX8" fmla="*/ 4071938 w 4072942"/>
                <a:gd name="connsiteY8" fmla="*/ 5899 h 2491043"/>
                <a:gd name="connsiteX9" fmla="*/ 4019614 w 4072942"/>
                <a:gd name="connsiteY9" fmla="*/ 768152 h 2491043"/>
                <a:gd name="connsiteX10" fmla="*/ 2930006 w 4072942"/>
                <a:gd name="connsiteY10" fmla="*/ 2272868 h 2491043"/>
                <a:gd name="connsiteX11" fmla="*/ 1220347 w 4072942"/>
                <a:gd name="connsiteY11" fmla="*/ 2300841 h 2491043"/>
                <a:gd name="connsiteX12" fmla="*/ 66918 w 4072942"/>
                <a:gd name="connsiteY12" fmla="*/ 813224 h 2491043"/>
                <a:gd name="connsiteX13" fmla="*/ 13713 w 4072942"/>
                <a:gd name="connsiteY13" fmla="*/ 59299 h 2491043"/>
                <a:gd name="connsiteX0" fmla="*/ 0 w 4072942"/>
                <a:gd name="connsiteY0" fmla="*/ 48762 h 2484098"/>
                <a:gd name="connsiteX1" fmla="*/ 1514475 w 4072942"/>
                <a:gd name="connsiteY1" fmla="*/ 177350 h 2484098"/>
                <a:gd name="connsiteX2" fmla="*/ 1600200 w 4072942"/>
                <a:gd name="connsiteY2" fmla="*/ 191637 h 2484098"/>
                <a:gd name="connsiteX3" fmla="*/ 2400301 w 4072942"/>
                <a:gd name="connsiteY3" fmla="*/ 177350 h 2484098"/>
                <a:gd name="connsiteX4" fmla="*/ 2971800 w 4072942"/>
                <a:gd name="connsiteY4" fmla="*/ 134487 h 2484098"/>
                <a:gd name="connsiteX5" fmla="*/ 3286125 w 4072942"/>
                <a:gd name="connsiteY5" fmla="*/ 91625 h 2484098"/>
                <a:gd name="connsiteX6" fmla="*/ 3471862 w 4072942"/>
                <a:gd name="connsiteY6" fmla="*/ 63050 h 2484098"/>
                <a:gd name="connsiteX7" fmla="*/ 3743326 w 4072942"/>
                <a:gd name="connsiteY7" fmla="*/ 5900 h 2484098"/>
                <a:gd name="connsiteX8" fmla="*/ 4071938 w 4072942"/>
                <a:gd name="connsiteY8" fmla="*/ 5899 h 2484098"/>
                <a:gd name="connsiteX9" fmla="*/ 4019614 w 4072942"/>
                <a:gd name="connsiteY9" fmla="*/ 768152 h 2484098"/>
                <a:gd name="connsiteX10" fmla="*/ 2930006 w 4072942"/>
                <a:gd name="connsiteY10" fmla="*/ 2272868 h 2484098"/>
                <a:gd name="connsiteX11" fmla="*/ 1220347 w 4072942"/>
                <a:gd name="connsiteY11" fmla="*/ 2300841 h 2484098"/>
                <a:gd name="connsiteX12" fmla="*/ 66918 w 4072942"/>
                <a:gd name="connsiteY12" fmla="*/ 813224 h 2484098"/>
                <a:gd name="connsiteX13" fmla="*/ 13713 w 4072942"/>
                <a:gd name="connsiteY13" fmla="*/ 59299 h 248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72942" h="2484098">
                  <a:moveTo>
                    <a:pt x="0" y="48762"/>
                  </a:moveTo>
                  <a:lnTo>
                    <a:pt x="1514475" y="177350"/>
                  </a:lnTo>
                  <a:cubicBezTo>
                    <a:pt x="1781175" y="201162"/>
                    <a:pt x="1452562" y="191637"/>
                    <a:pt x="1600200" y="191637"/>
                  </a:cubicBezTo>
                  <a:cubicBezTo>
                    <a:pt x="1747838" y="191637"/>
                    <a:pt x="2171701" y="186875"/>
                    <a:pt x="2400301" y="177350"/>
                  </a:cubicBezTo>
                  <a:cubicBezTo>
                    <a:pt x="2628901" y="167825"/>
                    <a:pt x="2824163" y="148774"/>
                    <a:pt x="2971800" y="134487"/>
                  </a:cubicBezTo>
                  <a:cubicBezTo>
                    <a:pt x="3119437" y="120200"/>
                    <a:pt x="3202781" y="103531"/>
                    <a:pt x="3286125" y="91625"/>
                  </a:cubicBezTo>
                  <a:cubicBezTo>
                    <a:pt x="3369469" y="79719"/>
                    <a:pt x="3395662" y="77338"/>
                    <a:pt x="3471862" y="63050"/>
                  </a:cubicBezTo>
                  <a:cubicBezTo>
                    <a:pt x="3548062" y="48763"/>
                    <a:pt x="3643313" y="15425"/>
                    <a:pt x="3743326" y="5900"/>
                  </a:cubicBezTo>
                  <a:cubicBezTo>
                    <a:pt x="3843339" y="-3625"/>
                    <a:pt x="3903267" y="-114"/>
                    <a:pt x="4071938" y="5899"/>
                  </a:cubicBezTo>
                  <a:cubicBezTo>
                    <a:pt x="4077488" y="226595"/>
                    <a:pt x="4060048" y="530762"/>
                    <a:pt x="4019614" y="768152"/>
                  </a:cubicBezTo>
                  <a:cubicBezTo>
                    <a:pt x="3983408" y="1024884"/>
                    <a:pt x="3709618" y="1840853"/>
                    <a:pt x="2930006" y="2272868"/>
                  </a:cubicBezTo>
                  <a:cubicBezTo>
                    <a:pt x="2114873" y="2627196"/>
                    <a:pt x="1682938" y="2464017"/>
                    <a:pt x="1220347" y="2300841"/>
                  </a:cubicBezTo>
                  <a:cubicBezTo>
                    <a:pt x="422556" y="1908715"/>
                    <a:pt x="160728" y="1253589"/>
                    <a:pt x="66918" y="813224"/>
                  </a:cubicBezTo>
                  <a:cubicBezTo>
                    <a:pt x="-26892" y="372859"/>
                    <a:pt x="19186" y="155356"/>
                    <a:pt x="13713" y="59299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2000">
                  <a:schemeClr val="accent6">
                    <a:lumMod val="50000"/>
                  </a:schemeClr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906" y="600402"/>
              <a:ext cx="2340871" cy="2747979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752476" y="545257"/>
              <a:ext cx="2340871" cy="2747979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3485176" y="1764123"/>
              <a:ext cx="1823005" cy="1279344"/>
              <a:chOff x="3354053" y="1597482"/>
              <a:chExt cx="2369376" cy="1586862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4053" y="1604760"/>
                <a:ext cx="1579584" cy="1579584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 flipV="1">
                <a:off x="4143845" y="1597482"/>
                <a:ext cx="1579584" cy="1579584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2209800" y="1754710"/>
              <a:ext cx="1538526" cy="1538526"/>
              <a:chOff x="2209800" y="1754710"/>
              <a:chExt cx="1538526" cy="1538526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1754710"/>
                <a:ext cx="1538526" cy="1538526"/>
              </a:xfrm>
              <a:prstGeom prst="rect">
                <a:avLst/>
              </a:prstGeom>
              <a:ln w="31750">
                <a:noFill/>
              </a:ln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6029" y="2120170"/>
                <a:ext cx="448034" cy="441583"/>
              </a:xfrm>
              <a:prstGeom prst="rect">
                <a:avLst/>
              </a:prstGeom>
            </p:spPr>
          </p:pic>
        </p:grpSp>
        <p:grpSp>
          <p:nvGrpSpPr>
            <p:cNvPr id="29" name="Group 28"/>
            <p:cNvGrpSpPr/>
            <p:nvPr/>
          </p:nvGrpSpPr>
          <p:grpSpPr>
            <a:xfrm>
              <a:off x="5092548" y="1513047"/>
              <a:ext cx="2505418" cy="1609573"/>
              <a:chOff x="5092548" y="1513047"/>
              <a:chExt cx="2505418" cy="1609573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092548" y="1513047"/>
                <a:ext cx="2505418" cy="1609573"/>
                <a:chOff x="4809782" y="1981199"/>
                <a:chExt cx="2505418" cy="1609573"/>
              </a:xfrm>
            </p:grpSpPr>
            <p:sp>
              <p:nvSpPr>
                <p:cNvPr id="15" name="Rounded Rectangle 14"/>
                <p:cNvSpPr/>
                <p:nvPr/>
              </p:nvSpPr>
              <p:spPr>
                <a:xfrm>
                  <a:off x="4809782" y="1981199"/>
                  <a:ext cx="2505418" cy="1609573"/>
                </a:xfrm>
                <a:prstGeom prst="roundRect">
                  <a:avLst/>
                </a:prstGeom>
                <a:solidFill>
                  <a:schemeClr val="tx1"/>
                </a:solidFill>
                <a:effectLst>
                  <a:softEdge rad="317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9259"/>
                <a:stretch/>
              </p:blipFill>
              <p:spPr>
                <a:xfrm>
                  <a:off x="5041348" y="2236949"/>
                  <a:ext cx="2147339" cy="854462"/>
                </a:xfrm>
                <a:prstGeom prst="rect">
                  <a:avLst/>
                </a:prstGeom>
              </p:spPr>
            </p:pic>
          </p:grpSp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8334" y="2073017"/>
                <a:ext cx="448034" cy="44158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2486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44" y="0"/>
            <a:ext cx="6847312" cy="6858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174985" y="3022233"/>
            <a:ext cx="6749287" cy="3779640"/>
          </a:xfrm>
          <a:custGeom>
            <a:avLst/>
            <a:gdLst>
              <a:gd name="connsiteX0" fmla="*/ 0 w 4171950"/>
              <a:gd name="connsiteY0" fmla="*/ 228600 h 1528763"/>
              <a:gd name="connsiteX1" fmla="*/ 0 w 4171950"/>
              <a:gd name="connsiteY1" fmla="*/ 228600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086100 w 4171950"/>
              <a:gd name="connsiteY10" fmla="*/ 271463 h 1528763"/>
              <a:gd name="connsiteX11" fmla="*/ 3143250 w 4171950"/>
              <a:gd name="connsiteY11" fmla="*/ 242888 h 1528763"/>
              <a:gd name="connsiteX12" fmla="*/ 3228975 w 4171950"/>
              <a:gd name="connsiteY12" fmla="*/ 214313 h 1528763"/>
              <a:gd name="connsiteX13" fmla="*/ 3271837 w 4171950"/>
              <a:gd name="connsiteY13" fmla="*/ 185738 h 1528763"/>
              <a:gd name="connsiteX14" fmla="*/ 3386137 w 4171950"/>
              <a:gd name="connsiteY14" fmla="*/ 157163 h 1528763"/>
              <a:gd name="connsiteX15" fmla="*/ 3429000 w 4171950"/>
              <a:gd name="connsiteY15" fmla="*/ 128588 h 1528763"/>
              <a:gd name="connsiteX16" fmla="*/ 3643312 w 4171950"/>
              <a:gd name="connsiteY16" fmla="*/ 71438 h 1528763"/>
              <a:gd name="connsiteX17" fmla="*/ 3700462 w 4171950"/>
              <a:gd name="connsiteY17" fmla="*/ 57150 h 1528763"/>
              <a:gd name="connsiteX18" fmla="*/ 3743325 w 4171950"/>
              <a:gd name="connsiteY18" fmla="*/ 42863 h 1528763"/>
              <a:gd name="connsiteX19" fmla="*/ 3829050 w 4171950"/>
              <a:gd name="connsiteY19" fmla="*/ 28575 h 1528763"/>
              <a:gd name="connsiteX20" fmla="*/ 3914775 w 4171950"/>
              <a:gd name="connsiteY20" fmla="*/ 0 h 1528763"/>
              <a:gd name="connsiteX21" fmla="*/ 4100512 w 4171950"/>
              <a:gd name="connsiteY21" fmla="*/ 0 h 1528763"/>
              <a:gd name="connsiteX22" fmla="*/ 4171950 w 4171950"/>
              <a:gd name="connsiteY22" fmla="*/ 1528763 h 1528763"/>
              <a:gd name="connsiteX23" fmla="*/ 114300 w 4171950"/>
              <a:gd name="connsiteY23" fmla="*/ 1500188 h 1528763"/>
              <a:gd name="connsiteX24" fmla="*/ 142875 w 4171950"/>
              <a:gd name="connsiteY24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086100 w 4171950"/>
              <a:gd name="connsiteY10" fmla="*/ 271463 h 1528763"/>
              <a:gd name="connsiteX11" fmla="*/ 3143250 w 4171950"/>
              <a:gd name="connsiteY11" fmla="*/ 242888 h 1528763"/>
              <a:gd name="connsiteX12" fmla="*/ 3228975 w 4171950"/>
              <a:gd name="connsiteY12" fmla="*/ 214313 h 1528763"/>
              <a:gd name="connsiteX13" fmla="*/ 3271837 w 4171950"/>
              <a:gd name="connsiteY13" fmla="*/ 185738 h 1528763"/>
              <a:gd name="connsiteX14" fmla="*/ 3386137 w 4171950"/>
              <a:gd name="connsiteY14" fmla="*/ 157163 h 1528763"/>
              <a:gd name="connsiteX15" fmla="*/ 3429000 w 4171950"/>
              <a:gd name="connsiteY15" fmla="*/ 128588 h 1528763"/>
              <a:gd name="connsiteX16" fmla="*/ 3643312 w 4171950"/>
              <a:gd name="connsiteY16" fmla="*/ 71438 h 1528763"/>
              <a:gd name="connsiteX17" fmla="*/ 3700462 w 4171950"/>
              <a:gd name="connsiteY17" fmla="*/ 57150 h 1528763"/>
              <a:gd name="connsiteX18" fmla="*/ 3743325 w 4171950"/>
              <a:gd name="connsiteY18" fmla="*/ 42863 h 1528763"/>
              <a:gd name="connsiteX19" fmla="*/ 3829050 w 4171950"/>
              <a:gd name="connsiteY19" fmla="*/ 28575 h 1528763"/>
              <a:gd name="connsiteX20" fmla="*/ 3914775 w 4171950"/>
              <a:gd name="connsiteY20" fmla="*/ 0 h 1528763"/>
              <a:gd name="connsiteX21" fmla="*/ 4100512 w 4171950"/>
              <a:gd name="connsiteY21" fmla="*/ 0 h 1528763"/>
              <a:gd name="connsiteX22" fmla="*/ 4171950 w 4171950"/>
              <a:gd name="connsiteY22" fmla="*/ 1528763 h 1528763"/>
              <a:gd name="connsiteX23" fmla="*/ 114300 w 4171950"/>
              <a:gd name="connsiteY23" fmla="*/ 1500188 h 1528763"/>
              <a:gd name="connsiteX24" fmla="*/ 142875 w 4171950"/>
              <a:gd name="connsiteY24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086100 w 4171950"/>
              <a:gd name="connsiteY10" fmla="*/ 271463 h 1528763"/>
              <a:gd name="connsiteX11" fmla="*/ 3228975 w 4171950"/>
              <a:gd name="connsiteY11" fmla="*/ 214313 h 1528763"/>
              <a:gd name="connsiteX12" fmla="*/ 3271837 w 4171950"/>
              <a:gd name="connsiteY12" fmla="*/ 185738 h 1528763"/>
              <a:gd name="connsiteX13" fmla="*/ 3386137 w 4171950"/>
              <a:gd name="connsiteY13" fmla="*/ 157163 h 1528763"/>
              <a:gd name="connsiteX14" fmla="*/ 3429000 w 4171950"/>
              <a:gd name="connsiteY14" fmla="*/ 128588 h 1528763"/>
              <a:gd name="connsiteX15" fmla="*/ 3643312 w 4171950"/>
              <a:gd name="connsiteY15" fmla="*/ 71438 h 1528763"/>
              <a:gd name="connsiteX16" fmla="*/ 3700462 w 4171950"/>
              <a:gd name="connsiteY16" fmla="*/ 57150 h 1528763"/>
              <a:gd name="connsiteX17" fmla="*/ 3743325 w 4171950"/>
              <a:gd name="connsiteY17" fmla="*/ 42863 h 1528763"/>
              <a:gd name="connsiteX18" fmla="*/ 3829050 w 4171950"/>
              <a:gd name="connsiteY18" fmla="*/ 28575 h 1528763"/>
              <a:gd name="connsiteX19" fmla="*/ 3914775 w 4171950"/>
              <a:gd name="connsiteY19" fmla="*/ 0 h 1528763"/>
              <a:gd name="connsiteX20" fmla="*/ 4100512 w 4171950"/>
              <a:gd name="connsiteY20" fmla="*/ 0 h 1528763"/>
              <a:gd name="connsiteX21" fmla="*/ 4171950 w 4171950"/>
              <a:gd name="connsiteY21" fmla="*/ 1528763 h 1528763"/>
              <a:gd name="connsiteX22" fmla="*/ 114300 w 4171950"/>
              <a:gd name="connsiteY22" fmla="*/ 1500188 h 1528763"/>
              <a:gd name="connsiteX23" fmla="*/ 142875 w 4171950"/>
              <a:gd name="connsiteY23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228975 w 4171950"/>
              <a:gd name="connsiteY10" fmla="*/ 214313 h 1528763"/>
              <a:gd name="connsiteX11" fmla="*/ 3271837 w 4171950"/>
              <a:gd name="connsiteY11" fmla="*/ 185738 h 1528763"/>
              <a:gd name="connsiteX12" fmla="*/ 3386137 w 4171950"/>
              <a:gd name="connsiteY12" fmla="*/ 157163 h 1528763"/>
              <a:gd name="connsiteX13" fmla="*/ 3429000 w 4171950"/>
              <a:gd name="connsiteY13" fmla="*/ 128588 h 1528763"/>
              <a:gd name="connsiteX14" fmla="*/ 3643312 w 4171950"/>
              <a:gd name="connsiteY14" fmla="*/ 71438 h 1528763"/>
              <a:gd name="connsiteX15" fmla="*/ 3700462 w 4171950"/>
              <a:gd name="connsiteY15" fmla="*/ 57150 h 1528763"/>
              <a:gd name="connsiteX16" fmla="*/ 3743325 w 4171950"/>
              <a:gd name="connsiteY16" fmla="*/ 42863 h 1528763"/>
              <a:gd name="connsiteX17" fmla="*/ 3829050 w 4171950"/>
              <a:gd name="connsiteY17" fmla="*/ 28575 h 1528763"/>
              <a:gd name="connsiteX18" fmla="*/ 3914775 w 4171950"/>
              <a:gd name="connsiteY18" fmla="*/ 0 h 1528763"/>
              <a:gd name="connsiteX19" fmla="*/ 4100512 w 4171950"/>
              <a:gd name="connsiteY19" fmla="*/ 0 h 1528763"/>
              <a:gd name="connsiteX20" fmla="*/ 4171950 w 4171950"/>
              <a:gd name="connsiteY20" fmla="*/ 1528763 h 1528763"/>
              <a:gd name="connsiteX21" fmla="*/ 114300 w 4171950"/>
              <a:gd name="connsiteY21" fmla="*/ 1500188 h 1528763"/>
              <a:gd name="connsiteX22" fmla="*/ 142875 w 4171950"/>
              <a:gd name="connsiteY22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228975 w 4171950"/>
              <a:gd name="connsiteY9" fmla="*/ 214313 h 1528763"/>
              <a:gd name="connsiteX10" fmla="*/ 3271837 w 4171950"/>
              <a:gd name="connsiteY10" fmla="*/ 185738 h 1528763"/>
              <a:gd name="connsiteX11" fmla="*/ 3386137 w 4171950"/>
              <a:gd name="connsiteY11" fmla="*/ 157163 h 1528763"/>
              <a:gd name="connsiteX12" fmla="*/ 3429000 w 4171950"/>
              <a:gd name="connsiteY12" fmla="*/ 128588 h 1528763"/>
              <a:gd name="connsiteX13" fmla="*/ 3643312 w 4171950"/>
              <a:gd name="connsiteY13" fmla="*/ 71438 h 1528763"/>
              <a:gd name="connsiteX14" fmla="*/ 3700462 w 4171950"/>
              <a:gd name="connsiteY14" fmla="*/ 57150 h 1528763"/>
              <a:gd name="connsiteX15" fmla="*/ 3743325 w 4171950"/>
              <a:gd name="connsiteY15" fmla="*/ 42863 h 1528763"/>
              <a:gd name="connsiteX16" fmla="*/ 3829050 w 4171950"/>
              <a:gd name="connsiteY16" fmla="*/ 28575 h 1528763"/>
              <a:gd name="connsiteX17" fmla="*/ 3914775 w 4171950"/>
              <a:gd name="connsiteY17" fmla="*/ 0 h 1528763"/>
              <a:gd name="connsiteX18" fmla="*/ 4100512 w 4171950"/>
              <a:gd name="connsiteY18" fmla="*/ 0 h 1528763"/>
              <a:gd name="connsiteX19" fmla="*/ 4171950 w 4171950"/>
              <a:gd name="connsiteY19" fmla="*/ 1528763 h 1528763"/>
              <a:gd name="connsiteX20" fmla="*/ 114300 w 4171950"/>
              <a:gd name="connsiteY20" fmla="*/ 1500188 h 1528763"/>
              <a:gd name="connsiteX21" fmla="*/ 142875 w 4171950"/>
              <a:gd name="connsiteY21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3228975 w 4171950"/>
              <a:gd name="connsiteY8" fmla="*/ 214313 h 1528763"/>
              <a:gd name="connsiteX9" fmla="*/ 3271837 w 4171950"/>
              <a:gd name="connsiteY9" fmla="*/ 185738 h 1528763"/>
              <a:gd name="connsiteX10" fmla="*/ 3386137 w 4171950"/>
              <a:gd name="connsiteY10" fmla="*/ 157163 h 1528763"/>
              <a:gd name="connsiteX11" fmla="*/ 3429000 w 4171950"/>
              <a:gd name="connsiteY11" fmla="*/ 128588 h 1528763"/>
              <a:gd name="connsiteX12" fmla="*/ 3643312 w 4171950"/>
              <a:gd name="connsiteY12" fmla="*/ 71438 h 1528763"/>
              <a:gd name="connsiteX13" fmla="*/ 3700462 w 4171950"/>
              <a:gd name="connsiteY13" fmla="*/ 57150 h 1528763"/>
              <a:gd name="connsiteX14" fmla="*/ 3743325 w 4171950"/>
              <a:gd name="connsiteY14" fmla="*/ 42863 h 1528763"/>
              <a:gd name="connsiteX15" fmla="*/ 3829050 w 4171950"/>
              <a:gd name="connsiteY15" fmla="*/ 28575 h 1528763"/>
              <a:gd name="connsiteX16" fmla="*/ 3914775 w 4171950"/>
              <a:gd name="connsiteY16" fmla="*/ 0 h 1528763"/>
              <a:gd name="connsiteX17" fmla="*/ 4100512 w 4171950"/>
              <a:gd name="connsiteY17" fmla="*/ 0 h 1528763"/>
              <a:gd name="connsiteX18" fmla="*/ 4171950 w 4171950"/>
              <a:gd name="connsiteY18" fmla="*/ 1528763 h 1528763"/>
              <a:gd name="connsiteX19" fmla="*/ 114300 w 4171950"/>
              <a:gd name="connsiteY19" fmla="*/ 1500188 h 1528763"/>
              <a:gd name="connsiteX20" fmla="*/ 142875 w 4171950"/>
              <a:gd name="connsiteY20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3228975 w 4171950"/>
              <a:gd name="connsiteY7" fmla="*/ 214313 h 1528763"/>
              <a:gd name="connsiteX8" fmla="*/ 3271837 w 4171950"/>
              <a:gd name="connsiteY8" fmla="*/ 185738 h 1528763"/>
              <a:gd name="connsiteX9" fmla="*/ 3386137 w 4171950"/>
              <a:gd name="connsiteY9" fmla="*/ 157163 h 1528763"/>
              <a:gd name="connsiteX10" fmla="*/ 3429000 w 4171950"/>
              <a:gd name="connsiteY10" fmla="*/ 128588 h 1528763"/>
              <a:gd name="connsiteX11" fmla="*/ 3643312 w 4171950"/>
              <a:gd name="connsiteY11" fmla="*/ 71438 h 1528763"/>
              <a:gd name="connsiteX12" fmla="*/ 3700462 w 4171950"/>
              <a:gd name="connsiteY12" fmla="*/ 57150 h 1528763"/>
              <a:gd name="connsiteX13" fmla="*/ 3743325 w 4171950"/>
              <a:gd name="connsiteY13" fmla="*/ 42863 h 1528763"/>
              <a:gd name="connsiteX14" fmla="*/ 3829050 w 4171950"/>
              <a:gd name="connsiteY14" fmla="*/ 28575 h 1528763"/>
              <a:gd name="connsiteX15" fmla="*/ 3914775 w 4171950"/>
              <a:gd name="connsiteY15" fmla="*/ 0 h 1528763"/>
              <a:gd name="connsiteX16" fmla="*/ 4100512 w 4171950"/>
              <a:gd name="connsiteY16" fmla="*/ 0 h 1528763"/>
              <a:gd name="connsiteX17" fmla="*/ 4171950 w 4171950"/>
              <a:gd name="connsiteY17" fmla="*/ 1528763 h 1528763"/>
              <a:gd name="connsiteX18" fmla="*/ 114300 w 4171950"/>
              <a:gd name="connsiteY18" fmla="*/ 1500188 h 1528763"/>
              <a:gd name="connsiteX19" fmla="*/ 142875 w 4171950"/>
              <a:gd name="connsiteY19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3228975 w 4171950"/>
              <a:gd name="connsiteY6" fmla="*/ 214313 h 1528763"/>
              <a:gd name="connsiteX7" fmla="*/ 3271837 w 4171950"/>
              <a:gd name="connsiteY7" fmla="*/ 185738 h 1528763"/>
              <a:gd name="connsiteX8" fmla="*/ 3386137 w 4171950"/>
              <a:gd name="connsiteY8" fmla="*/ 157163 h 1528763"/>
              <a:gd name="connsiteX9" fmla="*/ 3429000 w 4171950"/>
              <a:gd name="connsiteY9" fmla="*/ 128588 h 1528763"/>
              <a:gd name="connsiteX10" fmla="*/ 3643312 w 4171950"/>
              <a:gd name="connsiteY10" fmla="*/ 71438 h 1528763"/>
              <a:gd name="connsiteX11" fmla="*/ 3700462 w 4171950"/>
              <a:gd name="connsiteY11" fmla="*/ 57150 h 1528763"/>
              <a:gd name="connsiteX12" fmla="*/ 3743325 w 4171950"/>
              <a:gd name="connsiteY12" fmla="*/ 42863 h 1528763"/>
              <a:gd name="connsiteX13" fmla="*/ 3829050 w 4171950"/>
              <a:gd name="connsiteY13" fmla="*/ 28575 h 1528763"/>
              <a:gd name="connsiteX14" fmla="*/ 3914775 w 4171950"/>
              <a:gd name="connsiteY14" fmla="*/ 0 h 1528763"/>
              <a:gd name="connsiteX15" fmla="*/ 4100512 w 4171950"/>
              <a:gd name="connsiteY15" fmla="*/ 0 h 1528763"/>
              <a:gd name="connsiteX16" fmla="*/ 4171950 w 4171950"/>
              <a:gd name="connsiteY16" fmla="*/ 1528763 h 1528763"/>
              <a:gd name="connsiteX17" fmla="*/ 114300 w 4171950"/>
              <a:gd name="connsiteY17" fmla="*/ 1500188 h 1528763"/>
              <a:gd name="connsiteX18" fmla="*/ 142875 w 4171950"/>
              <a:gd name="connsiteY18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3228975 w 4171950"/>
              <a:gd name="connsiteY5" fmla="*/ 214313 h 1528763"/>
              <a:gd name="connsiteX6" fmla="*/ 3271837 w 4171950"/>
              <a:gd name="connsiteY6" fmla="*/ 185738 h 1528763"/>
              <a:gd name="connsiteX7" fmla="*/ 3386137 w 4171950"/>
              <a:gd name="connsiteY7" fmla="*/ 157163 h 1528763"/>
              <a:gd name="connsiteX8" fmla="*/ 3429000 w 4171950"/>
              <a:gd name="connsiteY8" fmla="*/ 128588 h 1528763"/>
              <a:gd name="connsiteX9" fmla="*/ 3643312 w 4171950"/>
              <a:gd name="connsiteY9" fmla="*/ 71438 h 1528763"/>
              <a:gd name="connsiteX10" fmla="*/ 3700462 w 4171950"/>
              <a:gd name="connsiteY10" fmla="*/ 57150 h 1528763"/>
              <a:gd name="connsiteX11" fmla="*/ 3743325 w 4171950"/>
              <a:gd name="connsiteY11" fmla="*/ 42863 h 1528763"/>
              <a:gd name="connsiteX12" fmla="*/ 3829050 w 4171950"/>
              <a:gd name="connsiteY12" fmla="*/ 28575 h 1528763"/>
              <a:gd name="connsiteX13" fmla="*/ 3914775 w 4171950"/>
              <a:gd name="connsiteY13" fmla="*/ 0 h 1528763"/>
              <a:gd name="connsiteX14" fmla="*/ 4100512 w 4171950"/>
              <a:gd name="connsiteY14" fmla="*/ 0 h 1528763"/>
              <a:gd name="connsiteX15" fmla="*/ 4171950 w 4171950"/>
              <a:gd name="connsiteY15" fmla="*/ 1528763 h 1528763"/>
              <a:gd name="connsiteX16" fmla="*/ 114300 w 4171950"/>
              <a:gd name="connsiteY16" fmla="*/ 1500188 h 1528763"/>
              <a:gd name="connsiteX17" fmla="*/ 142875 w 4171950"/>
              <a:gd name="connsiteY17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3228975 w 4171950"/>
              <a:gd name="connsiteY4" fmla="*/ 214313 h 1528763"/>
              <a:gd name="connsiteX5" fmla="*/ 3271837 w 4171950"/>
              <a:gd name="connsiteY5" fmla="*/ 185738 h 1528763"/>
              <a:gd name="connsiteX6" fmla="*/ 3386137 w 4171950"/>
              <a:gd name="connsiteY6" fmla="*/ 157163 h 1528763"/>
              <a:gd name="connsiteX7" fmla="*/ 3429000 w 4171950"/>
              <a:gd name="connsiteY7" fmla="*/ 128588 h 1528763"/>
              <a:gd name="connsiteX8" fmla="*/ 3643312 w 4171950"/>
              <a:gd name="connsiteY8" fmla="*/ 71438 h 1528763"/>
              <a:gd name="connsiteX9" fmla="*/ 3700462 w 4171950"/>
              <a:gd name="connsiteY9" fmla="*/ 57150 h 1528763"/>
              <a:gd name="connsiteX10" fmla="*/ 3743325 w 4171950"/>
              <a:gd name="connsiteY10" fmla="*/ 42863 h 1528763"/>
              <a:gd name="connsiteX11" fmla="*/ 3829050 w 4171950"/>
              <a:gd name="connsiteY11" fmla="*/ 28575 h 1528763"/>
              <a:gd name="connsiteX12" fmla="*/ 3914775 w 4171950"/>
              <a:gd name="connsiteY12" fmla="*/ 0 h 1528763"/>
              <a:gd name="connsiteX13" fmla="*/ 4100512 w 4171950"/>
              <a:gd name="connsiteY13" fmla="*/ 0 h 1528763"/>
              <a:gd name="connsiteX14" fmla="*/ 4171950 w 4171950"/>
              <a:gd name="connsiteY14" fmla="*/ 1528763 h 1528763"/>
              <a:gd name="connsiteX15" fmla="*/ 114300 w 4171950"/>
              <a:gd name="connsiteY15" fmla="*/ 1500188 h 1528763"/>
              <a:gd name="connsiteX16" fmla="*/ 142875 w 4171950"/>
              <a:gd name="connsiteY16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3228975 w 4171950"/>
              <a:gd name="connsiteY4" fmla="*/ 214313 h 1528763"/>
              <a:gd name="connsiteX5" fmla="*/ 3271837 w 4171950"/>
              <a:gd name="connsiteY5" fmla="*/ 185738 h 1528763"/>
              <a:gd name="connsiteX6" fmla="*/ 3386137 w 4171950"/>
              <a:gd name="connsiteY6" fmla="*/ 157163 h 1528763"/>
              <a:gd name="connsiteX7" fmla="*/ 3643312 w 4171950"/>
              <a:gd name="connsiteY7" fmla="*/ 71438 h 1528763"/>
              <a:gd name="connsiteX8" fmla="*/ 3700462 w 4171950"/>
              <a:gd name="connsiteY8" fmla="*/ 57150 h 1528763"/>
              <a:gd name="connsiteX9" fmla="*/ 3743325 w 4171950"/>
              <a:gd name="connsiteY9" fmla="*/ 42863 h 1528763"/>
              <a:gd name="connsiteX10" fmla="*/ 3829050 w 4171950"/>
              <a:gd name="connsiteY10" fmla="*/ 28575 h 1528763"/>
              <a:gd name="connsiteX11" fmla="*/ 3914775 w 4171950"/>
              <a:gd name="connsiteY11" fmla="*/ 0 h 1528763"/>
              <a:gd name="connsiteX12" fmla="*/ 4100512 w 4171950"/>
              <a:gd name="connsiteY12" fmla="*/ 0 h 1528763"/>
              <a:gd name="connsiteX13" fmla="*/ 4171950 w 4171950"/>
              <a:gd name="connsiteY13" fmla="*/ 1528763 h 1528763"/>
              <a:gd name="connsiteX14" fmla="*/ 114300 w 4171950"/>
              <a:gd name="connsiteY14" fmla="*/ 1500188 h 1528763"/>
              <a:gd name="connsiteX15" fmla="*/ 142875 w 4171950"/>
              <a:gd name="connsiteY15" fmla="*/ 128588 h 1528763"/>
              <a:gd name="connsiteX0" fmla="*/ 0 w 4171950"/>
              <a:gd name="connsiteY0" fmla="*/ 231775 h 1531938"/>
              <a:gd name="connsiteX1" fmla="*/ 171450 w 4171950"/>
              <a:gd name="connsiteY1" fmla="*/ 131762 h 1531938"/>
              <a:gd name="connsiteX2" fmla="*/ 1614487 w 4171950"/>
              <a:gd name="connsiteY2" fmla="*/ 246063 h 1531938"/>
              <a:gd name="connsiteX3" fmla="*/ 1700212 w 4171950"/>
              <a:gd name="connsiteY3" fmla="*/ 260350 h 1531938"/>
              <a:gd name="connsiteX4" fmla="*/ 3228975 w 4171950"/>
              <a:gd name="connsiteY4" fmla="*/ 217488 h 1531938"/>
              <a:gd name="connsiteX5" fmla="*/ 3271837 w 4171950"/>
              <a:gd name="connsiteY5" fmla="*/ 188913 h 1531938"/>
              <a:gd name="connsiteX6" fmla="*/ 3386137 w 4171950"/>
              <a:gd name="connsiteY6" fmla="*/ 160338 h 1531938"/>
              <a:gd name="connsiteX7" fmla="*/ 3643312 w 4171950"/>
              <a:gd name="connsiteY7" fmla="*/ 74613 h 1531938"/>
              <a:gd name="connsiteX8" fmla="*/ 3700462 w 4171950"/>
              <a:gd name="connsiteY8" fmla="*/ 60325 h 1531938"/>
              <a:gd name="connsiteX9" fmla="*/ 3743325 w 4171950"/>
              <a:gd name="connsiteY9" fmla="*/ 46038 h 1531938"/>
              <a:gd name="connsiteX10" fmla="*/ 3914775 w 4171950"/>
              <a:gd name="connsiteY10" fmla="*/ 3175 h 1531938"/>
              <a:gd name="connsiteX11" fmla="*/ 4100512 w 4171950"/>
              <a:gd name="connsiteY11" fmla="*/ 3175 h 1531938"/>
              <a:gd name="connsiteX12" fmla="*/ 4171950 w 4171950"/>
              <a:gd name="connsiteY12" fmla="*/ 1531938 h 1531938"/>
              <a:gd name="connsiteX13" fmla="*/ 114300 w 4171950"/>
              <a:gd name="connsiteY13" fmla="*/ 1503363 h 1531938"/>
              <a:gd name="connsiteX14" fmla="*/ 142875 w 4171950"/>
              <a:gd name="connsiteY14" fmla="*/ 131763 h 1531938"/>
              <a:gd name="connsiteX0" fmla="*/ 0 w 4171950"/>
              <a:gd name="connsiteY0" fmla="*/ 232833 h 1532996"/>
              <a:gd name="connsiteX1" fmla="*/ 171450 w 4171950"/>
              <a:gd name="connsiteY1" fmla="*/ 132820 h 1532996"/>
              <a:gd name="connsiteX2" fmla="*/ 1614487 w 4171950"/>
              <a:gd name="connsiteY2" fmla="*/ 247121 h 1532996"/>
              <a:gd name="connsiteX3" fmla="*/ 1700212 w 4171950"/>
              <a:gd name="connsiteY3" fmla="*/ 261408 h 1532996"/>
              <a:gd name="connsiteX4" fmla="*/ 3228975 w 4171950"/>
              <a:gd name="connsiteY4" fmla="*/ 218546 h 1532996"/>
              <a:gd name="connsiteX5" fmla="*/ 3271837 w 4171950"/>
              <a:gd name="connsiteY5" fmla="*/ 189971 h 1532996"/>
              <a:gd name="connsiteX6" fmla="*/ 3386137 w 4171950"/>
              <a:gd name="connsiteY6" fmla="*/ 161396 h 1532996"/>
              <a:gd name="connsiteX7" fmla="*/ 3643312 w 4171950"/>
              <a:gd name="connsiteY7" fmla="*/ 75671 h 1532996"/>
              <a:gd name="connsiteX8" fmla="*/ 3700462 w 4171950"/>
              <a:gd name="connsiteY8" fmla="*/ 61383 h 1532996"/>
              <a:gd name="connsiteX9" fmla="*/ 3914775 w 4171950"/>
              <a:gd name="connsiteY9" fmla="*/ 4233 h 1532996"/>
              <a:gd name="connsiteX10" fmla="*/ 4100512 w 4171950"/>
              <a:gd name="connsiteY10" fmla="*/ 4233 h 1532996"/>
              <a:gd name="connsiteX11" fmla="*/ 4171950 w 4171950"/>
              <a:gd name="connsiteY11" fmla="*/ 1532996 h 1532996"/>
              <a:gd name="connsiteX12" fmla="*/ 114300 w 4171950"/>
              <a:gd name="connsiteY12" fmla="*/ 1504421 h 1532996"/>
              <a:gd name="connsiteX13" fmla="*/ 142875 w 4171950"/>
              <a:gd name="connsiteY13" fmla="*/ 132821 h 1532996"/>
              <a:gd name="connsiteX0" fmla="*/ 0 w 4171950"/>
              <a:gd name="connsiteY0" fmla="*/ 233891 h 1534054"/>
              <a:gd name="connsiteX1" fmla="*/ 171450 w 4171950"/>
              <a:gd name="connsiteY1" fmla="*/ 133878 h 1534054"/>
              <a:gd name="connsiteX2" fmla="*/ 1614487 w 4171950"/>
              <a:gd name="connsiteY2" fmla="*/ 248179 h 1534054"/>
              <a:gd name="connsiteX3" fmla="*/ 1700212 w 4171950"/>
              <a:gd name="connsiteY3" fmla="*/ 262466 h 1534054"/>
              <a:gd name="connsiteX4" fmla="*/ 3228975 w 4171950"/>
              <a:gd name="connsiteY4" fmla="*/ 219604 h 1534054"/>
              <a:gd name="connsiteX5" fmla="*/ 3271837 w 4171950"/>
              <a:gd name="connsiteY5" fmla="*/ 191029 h 1534054"/>
              <a:gd name="connsiteX6" fmla="*/ 3386137 w 4171950"/>
              <a:gd name="connsiteY6" fmla="*/ 162454 h 1534054"/>
              <a:gd name="connsiteX7" fmla="*/ 3643312 w 4171950"/>
              <a:gd name="connsiteY7" fmla="*/ 76729 h 1534054"/>
              <a:gd name="connsiteX8" fmla="*/ 3914775 w 4171950"/>
              <a:gd name="connsiteY8" fmla="*/ 5291 h 1534054"/>
              <a:gd name="connsiteX9" fmla="*/ 4100512 w 4171950"/>
              <a:gd name="connsiteY9" fmla="*/ 5291 h 1534054"/>
              <a:gd name="connsiteX10" fmla="*/ 4171950 w 4171950"/>
              <a:gd name="connsiteY10" fmla="*/ 1534054 h 1534054"/>
              <a:gd name="connsiteX11" fmla="*/ 114300 w 4171950"/>
              <a:gd name="connsiteY11" fmla="*/ 1505479 h 1534054"/>
              <a:gd name="connsiteX12" fmla="*/ 142875 w 4171950"/>
              <a:gd name="connsiteY12" fmla="*/ 133879 h 1534054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3228975 w 4171950"/>
              <a:gd name="connsiteY4" fmla="*/ 214313 h 1528763"/>
              <a:gd name="connsiteX5" fmla="*/ 3271837 w 4171950"/>
              <a:gd name="connsiteY5" fmla="*/ 185738 h 1528763"/>
              <a:gd name="connsiteX6" fmla="*/ 3386137 w 4171950"/>
              <a:gd name="connsiteY6" fmla="*/ 157163 h 1528763"/>
              <a:gd name="connsiteX7" fmla="*/ 3643312 w 4171950"/>
              <a:gd name="connsiteY7" fmla="*/ 71438 h 1528763"/>
              <a:gd name="connsiteX8" fmla="*/ 3914775 w 4171950"/>
              <a:gd name="connsiteY8" fmla="*/ 0 h 1528763"/>
              <a:gd name="connsiteX9" fmla="*/ 4071937 w 4171950"/>
              <a:gd name="connsiteY9" fmla="*/ 71437 h 1528763"/>
              <a:gd name="connsiteX10" fmla="*/ 4171950 w 4171950"/>
              <a:gd name="connsiteY10" fmla="*/ 1528763 h 1528763"/>
              <a:gd name="connsiteX11" fmla="*/ 114300 w 4171950"/>
              <a:gd name="connsiteY11" fmla="*/ 1500188 h 1528763"/>
              <a:gd name="connsiteX12" fmla="*/ 142875 w 4171950"/>
              <a:gd name="connsiteY12" fmla="*/ 128588 h 1528763"/>
              <a:gd name="connsiteX0" fmla="*/ 0 w 4171950"/>
              <a:gd name="connsiteY0" fmla="*/ 163512 h 1463675"/>
              <a:gd name="connsiteX1" fmla="*/ 171450 w 4171950"/>
              <a:gd name="connsiteY1" fmla="*/ 63499 h 1463675"/>
              <a:gd name="connsiteX2" fmla="*/ 1614487 w 4171950"/>
              <a:gd name="connsiteY2" fmla="*/ 177800 h 1463675"/>
              <a:gd name="connsiteX3" fmla="*/ 1700212 w 4171950"/>
              <a:gd name="connsiteY3" fmla="*/ 192087 h 1463675"/>
              <a:gd name="connsiteX4" fmla="*/ 3228975 w 4171950"/>
              <a:gd name="connsiteY4" fmla="*/ 149225 h 1463675"/>
              <a:gd name="connsiteX5" fmla="*/ 3271837 w 4171950"/>
              <a:gd name="connsiteY5" fmla="*/ 120650 h 1463675"/>
              <a:gd name="connsiteX6" fmla="*/ 3386137 w 4171950"/>
              <a:gd name="connsiteY6" fmla="*/ 92075 h 1463675"/>
              <a:gd name="connsiteX7" fmla="*/ 3643312 w 4171950"/>
              <a:gd name="connsiteY7" fmla="*/ 6350 h 1463675"/>
              <a:gd name="connsiteX8" fmla="*/ 3843338 w 4171950"/>
              <a:gd name="connsiteY8" fmla="*/ 6350 h 1463675"/>
              <a:gd name="connsiteX9" fmla="*/ 4071937 w 4171950"/>
              <a:gd name="connsiteY9" fmla="*/ 6349 h 1463675"/>
              <a:gd name="connsiteX10" fmla="*/ 4171950 w 4171950"/>
              <a:gd name="connsiteY10" fmla="*/ 1463675 h 1463675"/>
              <a:gd name="connsiteX11" fmla="*/ 114300 w 4171950"/>
              <a:gd name="connsiteY11" fmla="*/ 1435100 h 1463675"/>
              <a:gd name="connsiteX12" fmla="*/ 142875 w 4171950"/>
              <a:gd name="connsiteY12" fmla="*/ 63500 h 1463675"/>
              <a:gd name="connsiteX0" fmla="*/ 0 w 4171950"/>
              <a:gd name="connsiteY0" fmla="*/ 161396 h 1461559"/>
              <a:gd name="connsiteX1" fmla="*/ 171450 w 4171950"/>
              <a:gd name="connsiteY1" fmla="*/ 61383 h 1461559"/>
              <a:gd name="connsiteX2" fmla="*/ 1614487 w 4171950"/>
              <a:gd name="connsiteY2" fmla="*/ 175684 h 1461559"/>
              <a:gd name="connsiteX3" fmla="*/ 1700212 w 4171950"/>
              <a:gd name="connsiteY3" fmla="*/ 189971 h 1461559"/>
              <a:gd name="connsiteX4" fmla="*/ 3228975 w 4171950"/>
              <a:gd name="connsiteY4" fmla="*/ 147109 h 1461559"/>
              <a:gd name="connsiteX5" fmla="*/ 3271837 w 4171950"/>
              <a:gd name="connsiteY5" fmla="*/ 118534 h 1461559"/>
              <a:gd name="connsiteX6" fmla="*/ 3386137 w 4171950"/>
              <a:gd name="connsiteY6" fmla="*/ 89959 h 1461559"/>
              <a:gd name="connsiteX7" fmla="*/ 3571874 w 4171950"/>
              <a:gd name="connsiteY7" fmla="*/ 61384 h 1461559"/>
              <a:gd name="connsiteX8" fmla="*/ 3843338 w 4171950"/>
              <a:gd name="connsiteY8" fmla="*/ 4234 h 1461559"/>
              <a:gd name="connsiteX9" fmla="*/ 4071937 w 4171950"/>
              <a:gd name="connsiteY9" fmla="*/ 4233 h 1461559"/>
              <a:gd name="connsiteX10" fmla="*/ 4171950 w 4171950"/>
              <a:gd name="connsiteY10" fmla="*/ 1461559 h 1461559"/>
              <a:gd name="connsiteX11" fmla="*/ 114300 w 4171950"/>
              <a:gd name="connsiteY11" fmla="*/ 1432984 h 1461559"/>
              <a:gd name="connsiteX12" fmla="*/ 142875 w 4171950"/>
              <a:gd name="connsiteY12" fmla="*/ 61384 h 1461559"/>
              <a:gd name="connsiteX0" fmla="*/ 0 w 4171950"/>
              <a:gd name="connsiteY0" fmla="*/ 186838 h 1487001"/>
              <a:gd name="connsiteX1" fmla="*/ 171450 w 4171950"/>
              <a:gd name="connsiteY1" fmla="*/ 86825 h 1487001"/>
              <a:gd name="connsiteX2" fmla="*/ 1614487 w 4171950"/>
              <a:gd name="connsiteY2" fmla="*/ 201126 h 1487001"/>
              <a:gd name="connsiteX3" fmla="*/ 1700212 w 4171950"/>
              <a:gd name="connsiteY3" fmla="*/ 215413 h 1487001"/>
              <a:gd name="connsiteX4" fmla="*/ 3228975 w 4171950"/>
              <a:gd name="connsiteY4" fmla="*/ 172551 h 1487001"/>
              <a:gd name="connsiteX5" fmla="*/ 3071812 w 4171950"/>
              <a:gd name="connsiteY5" fmla="*/ 1101 h 1487001"/>
              <a:gd name="connsiteX6" fmla="*/ 3386137 w 4171950"/>
              <a:gd name="connsiteY6" fmla="*/ 115401 h 1487001"/>
              <a:gd name="connsiteX7" fmla="*/ 3571874 w 4171950"/>
              <a:gd name="connsiteY7" fmla="*/ 86826 h 1487001"/>
              <a:gd name="connsiteX8" fmla="*/ 3843338 w 4171950"/>
              <a:gd name="connsiteY8" fmla="*/ 29676 h 1487001"/>
              <a:gd name="connsiteX9" fmla="*/ 4071937 w 4171950"/>
              <a:gd name="connsiteY9" fmla="*/ 29675 h 1487001"/>
              <a:gd name="connsiteX10" fmla="*/ 4171950 w 4171950"/>
              <a:gd name="connsiteY10" fmla="*/ 1487001 h 1487001"/>
              <a:gd name="connsiteX11" fmla="*/ 114300 w 4171950"/>
              <a:gd name="connsiteY11" fmla="*/ 1458426 h 1487001"/>
              <a:gd name="connsiteX12" fmla="*/ 142875 w 4171950"/>
              <a:gd name="connsiteY12" fmla="*/ 86826 h 1487001"/>
              <a:gd name="connsiteX0" fmla="*/ 0 w 4171950"/>
              <a:gd name="connsiteY0" fmla="*/ 186969 h 1487132"/>
              <a:gd name="connsiteX1" fmla="*/ 171450 w 4171950"/>
              <a:gd name="connsiteY1" fmla="*/ 86956 h 1487132"/>
              <a:gd name="connsiteX2" fmla="*/ 1614487 w 4171950"/>
              <a:gd name="connsiteY2" fmla="*/ 201257 h 1487132"/>
              <a:gd name="connsiteX3" fmla="*/ 1700212 w 4171950"/>
              <a:gd name="connsiteY3" fmla="*/ 215544 h 1487132"/>
              <a:gd name="connsiteX4" fmla="*/ 2500313 w 4171950"/>
              <a:gd name="connsiteY4" fmla="*/ 201257 h 1487132"/>
              <a:gd name="connsiteX5" fmla="*/ 3071812 w 4171950"/>
              <a:gd name="connsiteY5" fmla="*/ 1232 h 1487132"/>
              <a:gd name="connsiteX6" fmla="*/ 3386137 w 4171950"/>
              <a:gd name="connsiteY6" fmla="*/ 115532 h 1487132"/>
              <a:gd name="connsiteX7" fmla="*/ 3571874 w 4171950"/>
              <a:gd name="connsiteY7" fmla="*/ 86957 h 1487132"/>
              <a:gd name="connsiteX8" fmla="*/ 3843338 w 4171950"/>
              <a:gd name="connsiteY8" fmla="*/ 29807 h 1487132"/>
              <a:gd name="connsiteX9" fmla="*/ 4071937 w 4171950"/>
              <a:gd name="connsiteY9" fmla="*/ 29806 h 1487132"/>
              <a:gd name="connsiteX10" fmla="*/ 4171950 w 4171950"/>
              <a:gd name="connsiteY10" fmla="*/ 1487132 h 1487132"/>
              <a:gd name="connsiteX11" fmla="*/ 114300 w 4171950"/>
              <a:gd name="connsiteY11" fmla="*/ 1458557 h 1487132"/>
              <a:gd name="connsiteX12" fmla="*/ 142875 w 4171950"/>
              <a:gd name="connsiteY12" fmla="*/ 86957 h 1487132"/>
              <a:gd name="connsiteX0" fmla="*/ 0 w 4171950"/>
              <a:gd name="connsiteY0" fmla="*/ 161396 h 1461559"/>
              <a:gd name="connsiteX1" fmla="*/ 171450 w 4171950"/>
              <a:gd name="connsiteY1" fmla="*/ 61383 h 1461559"/>
              <a:gd name="connsiteX2" fmla="*/ 1614487 w 4171950"/>
              <a:gd name="connsiteY2" fmla="*/ 175684 h 1461559"/>
              <a:gd name="connsiteX3" fmla="*/ 1700212 w 4171950"/>
              <a:gd name="connsiteY3" fmla="*/ 189971 h 1461559"/>
              <a:gd name="connsiteX4" fmla="*/ 2500313 w 4171950"/>
              <a:gd name="connsiteY4" fmla="*/ 175684 h 1461559"/>
              <a:gd name="connsiteX5" fmla="*/ 3071812 w 4171950"/>
              <a:gd name="connsiteY5" fmla="*/ 132821 h 1461559"/>
              <a:gd name="connsiteX6" fmla="*/ 3386137 w 4171950"/>
              <a:gd name="connsiteY6" fmla="*/ 89959 h 1461559"/>
              <a:gd name="connsiteX7" fmla="*/ 3571874 w 4171950"/>
              <a:gd name="connsiteY7" fmla="*/ 61384 h 1461559"/>
              <a:gd name="connsiteX8" fmla="*/ 3843338 w 4171950"/>
              <a:gd name="connsiteY8" fmla="*/ 4234 h 1461559"/>
              <a:gd name="connsiteX9" fmla="*/ 4071937 w 4171950"/>
              <a:gd name="connsiteY9" fmla="*/ 4233 h 1461559"/>
              <a:gd name="connsiteX10" fmla="*/ 4171950 w 4171950"/>
              <a:gd name="connsiteY10" fmla="*/ 1461559 h 1461559"/>
              <a:gd name="connsiteX11" fmla="*/ 114300 w 4171950"/>
              <a:gd name="connsiteY11" fmla="*/ 1432984 h 1461559"/>
              <a:gd name="connsiteX12" fmla="*/ 142875 w 4171950"/>
              <a:gd name="connsiteY12" fmla="*/ 61384 h 1461559"/>
              <a:gd name="connsiteX0" fmla="*/ 96380 w 4111168"/>
              <a:gd name="connsiteY0" fmla="*/ 47096 h 1461559"/>
              <a:gd name="connsiteX1" fmla="*/ 110668 w 4111168"/>
              <a:gd name="connsiteY1" fmla="*/ 61383 h 1461559"/>
              <a:gd name="connsiteX2" fmla="*/ 1553705 w 4111168"/>
              <a:gd name="connsiteY2" fmla="*/ 175684 h 1461559"/>
              <a:gd name="connsiteX3" fmla="*/ 1639430 w 4111168"/>
              <a:gd name="connsiteY3" fmla="*/ 189971 h 1461559"/>
              <a:gd name="connsiteX4" fmla="*/ 2439531 w 4111168"/>
              <a:gd name="connsiteY4" fmla="*/ 175684 h 1461559"/>
              <a:gd name="connsiteX5" fmla="*/ 3011030 w 4111168"/>
              <a:gd name="connsiteY5" fmla="*/ 132821 h 1461559"/>
              <a:gd name="connsiteX6" fmla="*/ 3325355 w 4111168"/>
              <a:gd name="connsiteY6" fmla="*/ 89959 h 1461559"/>
              <a:gd name="connsiteX7" fmla="*/ 3511092 w 4111168"/>
              <a:gd name="connsiteY7" fmla="*/ 61384 h 1461559"/>
              <a:gd name="connsiteX8" fmla="*/ 3782556 w 4111168"/>
              <a:gd name="connsiteY8" fmla="*/ 4234 h 1461559"/>
              <a:gd name="connsiteX9" fmla="*/ 4011155 w 4111168"/>
              <a:gd name="connsiteY9" fmla="*/ 4233 h 1461559"/>
              <a:gd name="connsiteX10" fmla="*/ 4111168 w 4111168"/>
              <a:gd name="connsiteY10" fmla="*/ 1461559 h 1461559"/>
              <a:gd name="connsiteX11" fmla="*/ 53518 w 4111168"/>
              <a:gd name="connsiteY11" fmla="*/ 1432984 h 1461559"/>
              <a:gd name="connsiteX12" fmla="*/ 82093 w 4111168"/>
              <a:gd name="connsiteY12" fmla="*/ 61384 h 1461559"/>
              <a:gd name="connsiteX0" fmla="*/ 96380 w 4111168"/>
              <a:gd name="connsiteY0" fmla="*/ 47096 h 1461559"/>
              <a:gd name="connsiteX1" fmla="*/ 110668 w 4111168"/>
              <a:gd name="connsiteY1" fmla="*/ 61383 h 1461559"/>
              <a:gd name="connsiteX2" fmla="*/ 1553705 w 4111168"/>
              <a:gd name="connsiteY2" fmla="*/ 175684 h 1461559"/>
              <a:gd name="connsiteX3" fmla="*/ 1639430 w 4111168"/>
              <a:gd name="connsiteY3" fmla="*/ 189971 h 1461559"/>
              <a:gd name="connsiteX4" fmla="*/ 2439531 w 4111168"/>
              <a:gd name="connsiteY4" fmla="*/ 175684 h 1461559"/>
              <a:gd name="connsiteX5" fmla="*/ 3011030 w 4111168"/>
              <a:gd name="connsiteY5" fmla="*/ 132821 h 1461559"/>
              <a:gd name="connsiteX6" fmla="*/ 3325355 w 4111168"/>
              <a:gd name="connsiteY6" fmla="*/ 89959 h 1461559"/>
              <a:gd name="connsiteX7" fmla="*/ 3511092 w 4111168"/>
              <a:gd name="connsiteY7" fmla="*/ 61384 h 1461559"/>
              <a:gd name="connsiteX8" fmla="*/ 3782556 w 4111168"/>
              <a:gd name="connsiteY8" fmla="*/ 4234 h 1461559"/>
              <a:gd name="connsiteX9" fmla="*/ 4011155 w 4111168"/>
              <a:gd name="connsiteY9" fmla="*/ 4233 h 1461559"/>
              <a:gd name="connsiteX10" fmla="*/ 4111168 w 4111168"/>
              <a:gd name="connsiteY10" fmla="*/ 1461559 h 1461559"/>
              <a:gd name="connsiteX11" fmla="*/ 53518 w 4111168"/>
              <a:gd name="connsiteY11" fmla="*/ 1432984 h 1461559"/>
              <a:gd name="connsiteX0" fmla="*/ 42862 w 4057650"/>
              <a:gd name="connsiteY0" fmla="*/ 47096 h 1461559"/>
              <a:gd name="connsiteX1" fmla="*/ 757237 w 4057650"/>
              <a:gd name="connsiteY1" fmla="*/ 704321 h 1461559"/>
              <a:gd name="connsiteX2" fmla="*/ 1500187 w 4057650"/>
              <a:gd name="connsiteY2" fmla="*/ 175684 h 1461559"/>
              <a:gd name="connsiteX3" fmla="*/ 1585912 w 4057650"/>
              <a:gd name="connsiteY3" fmla="*/ 189971 h 1461559"/>
              <a:gd name="connsiteX4" fmla="*/ 2386013 w 4057650"/>
              <a:gd name="connsiteY4" fmla="*/ 175684 h 1461559"/>
              <a:gd name="connsiteX5" fmla="*/ 2957512 w 4057650"/>
              <a:gd name="connsiteY5" fmla="*/ 132821 h 1461559"/>
              <a:gd name="connsiteX6" fmla="*/ 3271837 w 4057650"/>
              <a:gd name="connsiteY6" fmla="*/ 89959 h 1461559"/>
              <a:gd name="connsiteX7" fmla="*/ 3457574 w 4057650"/>
              <a:gd name="connsiteY7" fmla="*/ 61384 h 1461559"/>
              <a:gd name="connsiteX8" fmla="*/ 3729038 w 4057650"/>
              <a:gd name="connsiteY8" fmla="*/ 4234 h 1461559"/>
              <a:gd name="connsiteX9" fmla="*/ 3957637 w 4057650"/>
              <a:gd name="connsiteY9" fmla="*/ 4233 h 1461559"/>
              <a:gd name="connsiteX10" fmla="*/ 4057650 w 4057650"/>
              <a:gd name="connsiteY10" fmla="*/ 1461559 h 1461559"/>
              <a:gd name="connsiteX11" fmla="*/ 0 w 4057650"/>
              <a:gd name="connsiteY11" fmla="*/ 1432984 h 1461559"/>
              <a:gd name="connsiteX0" fmla="*/ 42862 w 4057650"/>
              <a:gd name="connsiteY0" fmla="*/ 47096 h 1461559"/>
              <a:gd name="connsiteX1" fmla="*/ 714375 w 4057650"/>
              <a:gd name="connsiteY1" fmla="*/ 147109 h 1461559"/>
              <a:gd name="connsiteX2" fmla="*/ 1500187 w 4057650"/>
              <a:gd name="connsiteY2" fmla="*/ 175684 h 1461559"/>
              <a:gd name="connsiteX3" fmla="*/ 1585912 w 4057650"/>
              <a:gd name="connsiteY3" fmla="*/ 189971 h 1461559"/>
              <a:gd name="connsiteX4" fmla="*/ 2386013 w 4057650"/>
              <a:gd name="connsiteY4" fmla="*/ 175684 h 1461559"/>
              <a:gd name="connsiteX5" fmla="*/ 2957512 w 4057650"/>
              <a:gd name="connsiteY5" fmla="*/ 132821 h 1461559"/>
              <a:gd name="connsiteX6" fmla="*/ 3271837 w 4057650"/>
              <a:gd name="connsiteY6" fmla="*/ 89959 h 1461559"/>
              <a:gd name="connsiteX7" fmla="*/ 3457574 w 4057650"/>
              <a:gd name="connsiteY7" fmla="*/ 61384 h 1461559"/>
              <a:gd name="connsiteX8" fmla="*/ 3729038 w 4057650"/>
              <a:gd name="connsiteY8" fmla="*/ 4234 h 1461559"/>
              <a:gd name="connsiteX9" fmla="*/ 3957637 w 4057650"/>
              <a:gd name="connsiteY9" fmla="*/ 4233 h 1461559"/>
              <a:gd name="connsiteX10" fmla="*/ 4057650 w 4057650"/>
              <a:gd name="connsiteY10" fmla="*/ 1461559 h 1461559"/>
              <a:gd name="connsiteX11" fmla="*/ 0 w 4057650"/>
              <a:gd name="connsiteY11" fmla="*/ 1432984 h 1461559"/>
              <a:gd name="connsiteX0" fmla="*/ 42862 w 4057650"/>
              <a:gd name="connsiteY0" fmla="*/ 47096 h 1461559"/>
              <a:gd name="connsiteX1" fmla="*/ 1500187 w 4057650"/>
              <a:gd name="connsiteY1" fmla="*/ 175684 h 1461559"/>
              <a:gd name="connsiteX2" fmla="*/ 1585912 w 4057650"/>
              <a:gd name="connsiteY2" fmla="*/ 189971 h 1461559"/>
              <a:gd name="connsiteX3" fmla="*/ 2386013 w 4057650"/>
              <a:gd name="connsiteY3" fmla="*/ 175684 h 1461559"/>
              <a:gd name="connsiteX4" fmla="*/ 2957512 w 4057650"/>
              <a:gd name="connsiteY4" fmla="*/ 132821 h 1461559"/>
              <a:gd name="connsiteX5" fmla="*/ 3271837 w 4057650"/>
              <a:gd name="connsiteY5" fmla="*/ 89959 h 1461559"/>
              <a:gd name="connsiteX6" fmla="*/ 3457574 w 4057650"/>
              <a:gd name="connsiteY6" fmla="*/ 61384 h 1461559"/>
              <a:gd name="connsiteX7" fmla="*/ 3729038 w 4057650"/>
              <a:gd name="connsiteY7" fmla="*/ 4234 h 1461559"/>
              <a:gd name="connsiteX8" fmla="*/ 3957637 w 4057650"/>
              <a:gd name="connsiteY8" fmla="*/ 4233 h 1461559"/>
              <a:gd name="connsiteX9" fmla="*/ 4057650 w 4057650"/>
              <a:gd name="connsiteY9" fmla="*/ 1461559 h 1461559"/>
              <a:gd name="connsiteX10" fmla="*/ 0 w 4057650"/>
              <a:gd name="connsiteY10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3971925 w 4071938"/>
              <a:gd name="connsiteY8" fmla="*/ 4233 h 1461559"/>
              <a:gd name="connsiteX9" fmla="*/ 4071938 w 4071938"/>
              <a:gd name="connsiteY9" fmla="*/ 1461559 h 1461559"/>
              <a:gd name="connsiteX10" fmla="*/ 14288 w 4071938"/>
              <a:gd name="connsiteY10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14288 w 4071938"/>
              <a:gd name="connsiteY10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14288 w 4071938"/>
              <a:gd name="connsiteY11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22910 w 4071938"/>
              <a:gd name="connsiteY11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135894 w 4071938"/>
              <a:gd name="connsiteY11" fmla="*/ 631893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73749 w 4145687"/>
              <a:gd name="connsiteY0" fmla="*/ 47096 h 1461559"/>
              <a:gd name="connsiteX1" fmla="*/ 1588224 w 4145687"/>
              <a:gd name="connsiteY1" fmla="*/ 175684 h 1461559"/>
              <a:gd name="connsiteX2" fmla="*/ 1673949 w 4145687"/>
              <a:gd name="connsiteY2" fmla="*/ 189971 h 1461559"/>
              <a:gd name="connsiteX3" fmla="*/ 2474050 w 4145687"/>
              <a:gd name="connsiteY3" fmla="*/ 175684 h 1461559"/>
              <a:gd name="connsiteX4" fmla="*/ 3045549 w 4145687"/>
              <a:gd name="connsiteY4" fmla="*/ 132821 h 1461559"/>
              <a:gd name="connsiteX5" fmla="*/ 3359874 w 4145687"/>
              <a:gd name="connsiteY5" fmla="*/ 89959 h 1461559"/>
              <a:gd name="connsiteX6" fmla="*/ 3545611 w 4145687"/>
              <a:gd name="connsiteY6" fmla="*/ 61384 h 1461559"/>
              <a:gd name="connsiteX7" fmla="*/ 3817075 w 4145687"/>
              <a:gd name="connsiteY7" fmla="*/ 4234 h 1461559"/>
              <a:gd name="connsiteX8" fmla="*/ 4145687 w 4145687"/>
              <a:gd name="connsiteY8" fmla="*/ 4233 h 1461559"/>
              <a:gd name="connsiteX9" fmla="*/ 4145687 w 4145687"/>
              <a:gd name="connsiteY9" fmla="*/ 1461559 h 1461559"/>
              <a:gd name="connsiteX10" fmla="*/ 382083 w 4145687"/>
              <a:gd name="connsiteY10" fmla="*/ 1439450 h 1461559"/>
              <a:gd name="connsiteX11" fmla="*/ 140667 w 4145687"/>
              <a:gd name="connsiteY11" fmla="*/ 811558 h 1461559"/>
              <a:gd name="connsiteX12" fmla="*/ 87462 w 4145687"/>
              <a:gd name="connsiteY12" fmla="*/ 57633 h 1461559"/>
              <a:gd name="connsiteX0" fmla="*/ 46050 w 4117988"/>
              <a:gd name="connsiteY0" fmla="*/ 47096 h 1461559"/>
              <a:gd name="connsiteX1" fmla="*/ 1560525 w 4117988"/>
              <a:gd name="connsiteY1" fmla="*/ 175684 h 1461559"/>
              <a:gd name="connsiteX2" fmla="*/ 1646250 w 4117988"/>
              <a:gd name="connsiteY2" fmla="*/ 189971 h 1461559"/>
              <a:gd name="connsiteX3" fmla="*/ 2446351 w 4117988"/>
              <a:gd name="connsiteY3" fmla="*/ 175684 h 1461559"/>
              <a:gd name="connsiteX4" fmla="*/ 3017850 w 4117988"/>
              <a:gd name="connsiteY4" fmla="*/ 132821 h 1461559"/>
              <a:gd name="connsiteX5" fmla="*/ 3332175 w 4117988"/>
              <a:gd name="connsiteY5" fmla="*/ 89959 h 1461559"/>
              <a:gd name="connsiteX6" fmla="*/ 3517912 w 4117988"/>
              <a:gd name="connsiteY6" fmla="*/ 61384 h 1461559"/>
              <a:gd name="connsiteX7" fmla="*/ 3789376 w 4117988"/>
              <a:gd name="connsiteY7" fmla="*/ 4234 h 1461559"/>
              <a:gd name="connsiteX8" fmla="*/ 4117988 w 4117988"/>
              <a:gd name="connsiteY8" fmla="*/ 4233 h 1461559"/>
              <a:gd name="connsiteX9" fmla="*/ 4117988 w 4117988"/>
              <a:gd name="connsiteY9" fmla="*/ 1461559 h 1461559"/>
              <a:gd name="connsiteX10" fmla="*/ 354384 w 4117988"/>
              <a:gd name="connsiteY10" fmla="*/ 1439450 h 1461559"/>
              <a:gd name="connsiteX11" fmla="*/ 112968 w 4117988"/>
              <a:gd name="connsiteY11" fmla="*/ 811558 h 1461559"/>
              <a:gd name="connsiteX12" fmla="*/ 59763 w 4117988"/>
              <a:gd name="connsiteY12" fmla="*/ 57633 h 1461559"/>
              <a:gd name="connsiteX0" fmla="*/ 46050 w 4117988"/>
              <a:gd name="connsiteY0" fmla="*/ 47096 h 1461559"/>
              <a:gd name="connsiteX1" fmla="*/ 1560525 w 4117988"/>
              <a:gd name="connsiteY1" fmla="*/ 175684 h 1461559"/>
              <a:gd name="connsiteX2" fmla="*/ 1646250 w 4117988"/>
              <a:gd name="connsiteY2" fmla="*/ 189971 h 1461559"/>
              <a:gd name="connsiteX3" fmla="*/ 2446351 w 4117988"/>
              <a:gd name="connsiteY3" fmla="*/ 175684 h 1461559"/>
              <a:gd name="connsiteX4" fmla="*/ 3017850 w 4117988"/>
              <a:gd name="connsiteY4" fmla="*/ 132821 h 1461559"/>
              <a:gd name="connsiteX5" fmla="*/ 3332175 w 4117988"/>
              <a:gd name="connsiteY5" fmla="*/ 89959 h 1461559"/>
              <a:gd name="connsiteX6" fmla="*/ 3517912 w 4117988"/>
              <a:gd name="connsiteY6" fmla="*/ 61384 h 1461559"/>
              <a:gd name="connsiteX7" fmla="*/ 3789376 w 4117988"/>
              <a:gd name="connsiteY7" fmla="*/ 4234 h 1461559"/>
              <a:gd name="connsiteX8" fmla="*/ 4117988 w 4117988"/>
              <a:gd name="connsiteY8" fmla="*/ 4233 h 1461559"/>
              <a:gd name="connsiteX9" fmla="*/ 4117988 w 4117988"/>
              <a:gd name="connsiteY9" fmla="*/ 1461559 h 1461559"/>
              <a:gd name="connsiteX10" fmla="*/ 354384 w 4117988"/>
              <a:gd name="connsiteY10" fmla="*/ 1439450 h 1461559"/>
              <a:gd name="connsiteX11" fmla="*/ 112968 w 4117988"/>
              <a:gd name="connsiteY11" fmla="*/ 811558 h 1461559"/>
              <a:gd name="connsiteX12" fmla="*/ 59763 w 411798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88536 h 1502999"/>
              <a:gd name="connsiteX1" fmla="*/ 1514475 w 4071938"/>
              <a:gd name="connsiteY1" fmla="*/ 217124 h 1502999"/>
              <a:gd name="connsiteX2" fmla="*/ 1600200 w 4071938"/>
              <a:gd name="connsiteY2" fmla="*/ 231411 h 1502999"/>
              <a:gd name="connsiteX3" fmla="*/ 2400301 w 4071938"/>
              <a:gd name="connsiteY3" fmla="*/ 217124 h 1502999"/>
              <a:gd name="connsiteX4" fmla="*/ 2971800 w 4071938"/>
              <a:gd name="connsiteY4" fmla="*/ 174261 h 1502999"/>
              <a:gd name="connsiteX5" fmla="*/ 3286125 w 4071938"/>
              <a:gd name="connsiteY5" fmla="*/ 131399 h 1502999"/>
              <a:gd name="connsiteX6" fmla="*/ 3471862 w 4071938"/>
              <a:gd name="connsiteY6" fmla="*/ 102824 h 1502999"/>
              <a:gd name="connsiteX7" fmla="*/ 3743326 w 4071938"/>
              <a:gd name="connsiteY7" fmla="*/ 45674 h 1502999"/>
              <a:gd name="connsiteX8" fmla="*/ 4071938 w 4071938"/>
              <a:gd name="connsiteY8" fmla="*/ 45673 h 1502999"/>
              <a:gd name="connsiteX9" fmla="*/ 4065597 w 4071938"/>
              <a:gd name="connsiteY9" fmla="*/ 632642 h 1502999"/>
              <a:gd name="connsiteX10" fmla="*/ 4071938 w 4071938"/>
              <a:gd name="connsiteY10" fmla="*/ 1502999 h 1502999"/>
              <a:gd name="connsiteX11" fmla="*/ 308334 w 4071938"/>
              <a:gd name="connsiteY11" fmla="*/ 1480890 h 1502999"/>
              <a:gd name="connsiteX12" fmla="*/ 66918 w 4071938"/>
              <a:gd name="connsiteY12" fmla="*/ 852998 h 1502999"/>
              <a:gd name="connsiteX13" fmla="*/ 13713 w 4071938"/>
              <a:gd name="connsiteY13" fmla="*/ 99073 h 1502999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65597 w 4071938"/>
              <a:gd name="connsiteY9" fmla="*/ 632642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19614 w 4071938"/>
              <a:gd name="connsiteY9" fmla="*/ 807926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19614 w 4071938"/>
              <a:gd name="connsiteY9" fmla="*/ 807926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19614 w 4071938"/>
              <a:gd name="connsiteY9" fmla="*/ 807926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2326"/>
              <a:gd name="connsiteY0" fmla="*/ 88536 h 1494652"/>
              <a:gd name="connsiteX1" fmla="*/ 1514475 w 4072326"/>
              <a:gd name="connsiteY1" fmla="*/ 217124 h 1494652"/>
              <a:gd name="connsiteX2" fmla="*/ 1600200 w 4072326"/>
              <a:gd name="connsiteY2" fmla="*/ 231411 h 1494652"/>
              <a:gd name="connsiteX3" fmla="*/ 2400301 w 4072326"/>
              <a:gd name="connsiteY3" fmla="*/ 217124 h 1494652"/>
              <a:gd name="connsiteX4" fmla="*/ 2971800 w 4072326"/>
              <a:gd name="connsiteY4" fmla="*/ 174261 h 1494652"/>
              <a:gd name="connsiteX5" fmla="*/ 3286125 w 4072326"/>
              <a:gd name="connsiteY5" fmla="*/ 131399 h 1494652"/>
              <a:gd name="connsiteX6" fmla="*/ 3471862 w 4072326"/>
              <a:gd name="connsiteY6" fmla="*/ 102824 h 1494652"/>
              <a:gd name="connsiteX7" fmla="*/ 3743326 w 4072326"/>
              <a:gd name="connsiteY7" fmla="*/ 45674 h 1494652"/>
              <a:gd name="connsiteX8" fmla="*/ 4071938 w 4072326"/>
              <a:gd name="connsiteY8" fmla="*/ 45673 h 1494652"/>
              <a:gd name="connsiteX9" fmla="*/ 4019614 w 4072326"/>
              <a:gd name="connsiteY9" fmla="*/ 807926 h 1494652"/>
              <a:gd name="connsiteX10" fmla="*/ 3773043 w 4072326"/>
              <a:gd name="connsiteY10" fmla="*/ 1494652 h 1494652"/>
              <a:gd name="connsiteX11" fmla="*/ 308334 w 4072326"/>
              <a:gd name="connsiteY11" fmla="*/ 1480890 h 1494652"/>
              <a:gd name="connsiteX12" fmla="*/ 66918 w 4072326"/>
              <a:gd name="connsiteY12" fmla="*/ 852998 h 1494652"/>
              <a:gd name="connsiteX13" fmla="*/ 13713 w 4072326"/>
              <a:gd name="connsiteY13" fmla="*/ 99073 h 1494652"/>
              <a:gd name="connsiteX0" fmla="*/ 0 w 4072326"/>
              <a:gd name="connsiteY0" fmla="*/ 88536 h 1494652"/>
              <a:gd name="connsiteX1" fmla="*/ 1514475 w 4072326"/>
              <a:gd name="connsiteY1" fmla="*/ 217124 h 1494652"/>
              <a:gd name="connsiteX2" fmla="*/ 1600200 w 4072326"/>
              <a:gd name="connsiteY2" fmla="*/ 231411 h 1494652"/>
              <a:gd name="connsiteX3" fmla="*/ 2400301 w 4072326"/>
              <a:gd name="connsiteY3" fmla="*/ 217124 h 1494652"/>
              <a:gd name="connsiteX4" fmla="*/ 2971800 w 4072326"/>
              <a:gd name="connsiteY4" fmla="*/ 174261 h 1494652"/>
              <a:gd name="connsiteX5" fmla="*/ 3286125 w 4072326"/>
              <a:gd name="connsiteY5" fmla="*/ 131399 h 1494652"/>
              <a:gd name="connsiteX6" fmla="*/ 3471862 w 4072326"/>
              <a:gd name="connsiteY6" fmla="*/ 102824 h 1494652"/>
              <a:gd name="connsiteX7" fmla="*/ 3743326 w 4072326"/>
              <a:gd name="connsiteY7" fmla="*/ 45674 h 1494652"/>
              <a:gd name="connsiteX8" fmla="*/ 4071938 w 4072326"/>
              <a:gd name="connsiteY8" fmla="*/ 45673 h 1494652"/>
              <a:gd name="connsiteX9" fmla="*/ 4019614 w 4072326"/>
              <a:gd name="connsiteY9" fmla="*/ 807926 h 1494652"/>
              <a:gd name="connsiteX10" fmla="*/ 3773043 w 4072326"/>
              <a:gd name="connsiteY10" fmla="*/ 1494652 h 1494652"/>
              <a:gd name="connsiteX11" fmla="*/ 308334 w 4072326"/>
              <a:gd name="connsiteY11" fmla="*/ 1480890 h 1494652"/>
              <a:gd name="connsiteX12" fmla="*/ 66918 w 4072326"/>
              <a:gd name="connsiteY12" fmla="*/ 852998 h 1494652"/>
              <a:gd name="connsiteX13" fmla="*/ 13713 w 4072326"/>
              <a:gd name="connsiteY13" fmla="*/ 99073 h 1494652"/>
              <a:gd name="connsiteX0" fmla="*/ 0 w 4072326"/>
              <a:gd name="connsiteY0" fmla="*/ 48762 h 1454878"/>
              <a:gd name="connsiteX1" fmla="*/ 1514475 w 4072326"/>
              <a:gd name="connsiteY1" fmla="*/ 177350 h 1454878"/>
              <a:gd name="connsiteX2" fmla="*/ 1600200 w 4072326"/>
              <a:gd name="connsiteY2" fmla="*/ 191637 h 1454878"/>
              <a:gd name="connsiteX3" fmla="*/ 2400301 w 4072326"/>
              <a:gd name="connsiteY3" fmla="*/ 177350 h 1454878"/>
              <a:gd name="connsiteX4" fmla="*/ 2971800 w 4072326"/>
              <a:gd name="connsiteY4" fmla="*/ 134487 h 1454878"/>
              <a:gd name="connsiteX5" fmla="*/ 3286125 w 4072326"/>
              <a:gd name="connsiteY5" fmla="*/ 91625 h 1454878"/>
              <a:gd name="connsiteX6" fmla="*/ 3471862 w 4072326"/>
              <a:gd name="connsiteY6" fmla="*/ 63050 h 1454878"/>
              <a:gd name="connsiteX7" fmla="*/ 3743326 w 4072326"/>
              <a:gd name="connsiteY7" fmla="*/ 5900 h 1454878"/>
              <a:gd name="connsiteX8" fmla="*/ 4071938 w 4072326"/>
              <a:gd name="connsiteY8" fmla="*/ 5899 h 1454878"/>
              <a:gd name="connsiteX9" fmla="*/ 4019614 w 4072326"/>
              <a:gd name="connsiteY9" fmla="*/ 768152 h 1454878"/>
              <a:gd name="connsiteX10" fmla="*/ 3773043 w 4072326"/>
              <a:gd name="connsiteY10" fmla="*/ 1454878 h 1454878"/>
              <a:gd name="connsiteX11" fmla="*/ 308334 w 4072326"/>
              <a:gd name="connsiteY11" fmla="*/ 1441116 h 1454878"/>
              <a:gd name="connsiteX12" fmla="*/ 66918 w 4072326"/>
              <a:gd name="connsiteY12" fmla="*/ 813224 h 1454878"/>
              <a:gd name="connsiteX13" fmla="*/ 13713 w 4072326"/>
              <a:gd name="connsiteY13" fmla="*/ 59299 h 1454878"/>
              <a:gd name="connsiteX0" fmla="*/ 0 w 4072942"/>
              <a:gd name="connsiteY0" fmla="*/ 48762 h 1454878"/>
              <a:gd name="connsiteX1" fmla="*/ 1514475 w 4072942"/>
              <a:gd name="connsiteY1" fmla="*/ 177350 h 1454878"/>
              <a:gd name="connsiteX2" fmla="*/ 1600200 w 4072942"/>
              <a:gd name="connsiteY2" fmla="*/ 191637 h 1454878"/>
              <a:gd name="connsiteX3" fmla="*/ 2400301 w 4072942"/>
              <a:gd name="connsiteY3" fmla="*/ 177350 h 1454878"/>
              <a:gd name="connsiteX4" fmla="*/ 2971800 w 4072942"/>
              <a:gd name="connsiteY4" fmla="*/ 134487 h 1454878"/>
              <a:gd name="connsiteX5" fmla="*/ 3286125 w 4072942"/>
              <a:gd name="connsiteY5" fmla="*/ 91625 h 1454878"/>
              <a:gd name="connsiteX6" fmla="*/ 3471862 w 4072942"/>
              <a:gd name="connsiteY6" fmla="*/ 63050 h 1454878"/>
              <a:gd name="connsiteX7" fmla="*/ 3743326 w 4072942"/>
              <a:gd name="connsiteY7" fmla="*/ 5900 h 1454878"/>
              <a:gd name="connsiteX8" fmla="*/ 4071938 w 4072942"/>
              <a:gd name="connsiteY8" fmla="*/ 5899 h 1454878"/>
              <a:gd name="connsiteX9" fmla="*/ 4019614 w 4072942"/>
              <a:gd name="connsiteY9" fmla="*/ 768152 h 1454878"/>
              <a:gd name="connsiteX10" fmla="*/ 3773043 w 4072942"/>
              <a:gd name="connsiteY10" fmla="*/ 1454878 h 1454878"/>
              <a:gd name="connsiteX11" fmla="*/ 308334 w 4072942"/>
              <a:gd name="connsiteY11" fmla="*/ 1441116 h 1454878"/>
              <a:gd name="connsiteX12" fmla="*/ 66918 w 4072942"/>
              <a:gd name="connsiteY12" fmla="*/ 813224 h 1454878"/>
              <a:gd name="connsiteX13" fmla="*/ 13713 w 4072942"/>
              <a:gd name="connsiteY13" fmla="*/ 59299 h 1454878"/>
              <a:gd name="connsiteX0" fmla="*/ 37112 w 4110054"/>
              <a:gd name="connsiteY0" fmla="*/ 48762 h 2309188"/>
              <a:gd name="connsiteX1" fmla="*/ 1551587 w 4110054"/>
              <a:gd name="connsiteY1" fmla="*/ 177350 h 2309188"/>
              <a:gd name="connsiteX2" fmla="*/ 1637312 w 4110054"/>
              <a:gd name="connsiteY2" fmla="*/ 191637 h 2309188"/>
              <a:gd name="connsiteX3" fmla="*/ 2437413 w 4110054"/>
              <a:gd name="connsiteY3" fmla="*/ 177350 h 2309188"/>
              <a:gd name="connsiteX4" fmla="*/ 3008912 w 4110054"/>
              <a:gd name="connsiteY4" fmla="*/ 134487 h 2309188"/>
              <a:gd name="connsiteX5" fmla="*/ 3323237 w 4110054"/>
              <a:gd name="connsiteY5" fmla="*/ 91625 h 2309188"/>
              <a:gd name="connsiteX6" fmla="*/ 3508974 w 4110054"/>
              <a:gd name="connsiteY6" fmla="*/ 63050 h 2309188"/>
              <a:gd name="connsiteX7" fmla="*/ 3780438 w 4110054"/>
              <a:gd name="connsiteY7" fmla="*/ 5900 h 2309188"/>
              <a:gd name="connsiteX8" fmla="*/ 4109050 w 4110054"/>
              <a:gd name="connsiteY8" fmla="*/ 5899 h 2309188"/>
              <a:gd name="connsiteX9" fmla="*/ 4056726 w 4110054"/>
              <a:gd name="connsiteY9" fmla="*/ 768152 h 2309188"/>
              <a:gd name="connsiteX10" fmla="*/ 3810155 w 4110054"/>
              <a:gd name="connsiteY10" fmla="*/ 1454878 h 2309188"/>
              <a:gd name="connsiteX11" fmla="*/ 1257459 w 4110054"/>
              <a:gd name="connsiteY11" fmla="*/ 2309188 h 2309188"/>
              <a:gd name="connsiteX12" fmla="*/ 104030 w 4110054"/>
              <a:gd name="connsiteY12" fmla="*/ 813224 h 2309188"/>
              <a:gd name="connsiteX13" fmla="*/ 50825 w 4110054"/>
              <a:gd name="connsiteY13" fmla="*/ 59299 h 2309188"/>
              <a:gd name="connsiteX0" fmla="*/ 37112 w 4110054"/>
              <a:gd name="connsiteY0" fmla="*/ 48762 h 2309188"/>
              <a:gd name="connsiteX1" fmla="*/ 1551587 w 4110054"/>
              <a:gd name="connsiteY1" fmla="*/ 177350 h 2309188"/>
              <a:gd name="connsiteX2" fmla="*/ 1637312 w 4110054"/>
              <a:gd name="connsiteY2" fmla="*/ 191637 h 2309188"/>
              <a:gd name="connsiteX3" fmla="*/ 2437413 w 4110054"/>
              <a:gd name="connsiteY3" fmla="*/ 177350 h 2309188"/>
              <a:gd name="connsiteX4" fmla="*/ 3008912 w 4110054"/>
              <a:gd name="connsiteY4" fmla="*/ 134487 h 2309188"/>
              <a:gd name="connsiteX5" fmla="*/ 3323237 w 4110054"/>
              <a:gd name="connsiteY5" fmla="*/ 91625 h 2309188"/>
              <a:gd name="connsiteX6" fmla="*/ 3508974 w 4110054"/>
              <a:gd name="connsiteY6" fmla="*/ 63050 h 2309188"/>
              <a:gd name="connsiteX7" fmla="*/ 3780438 w 4110054"/>
              <a:gd name="connsiteY7" fmla="*/ 5900 h 2309188"/>
              <a:gd name="connsiteX8" fmla="*/ 4109050 w 4110054"/>
              <a:gd name="connsiteY8" fmla="*/ 5899 h 2309188"/>
              <a:gd name="connsiteX9" fmla="*/ 4056726 w 4110054"/>
              <a:gd name="connsiteY9" fmla="*/ 768152 h 2309188"/>
              <a:gd name="connsiteX10" fmla="*/ 2967118 w 4110054"/>
              <a:gd name="connsiteY10" fmla="*/ 2272868 h 2309188"/>
              <a:gd name="connsiteX11" fmla="*/ 1257459 w 4110054"/>
              <a:gd name="connsiteY11" fmla="*/ 2309188 h 2309188"/>
              <a:gd name="connsiteX12" fmla="*/ 104030 w 4110054"/>
              <a:gd name="connsiteY12" fmla="*/ 813224 h 2309188"/>
              <a:gd name="connsiteX13" fmla="*/ 50825 w 4110054"/>
              <a:gd name="connsiteY13" fmla="*/ 59299 h 2309188"/>
              <a:gd name="connsiteX0" fmla="*/ 37112 w 4110054"/>
              <a:gd name="connsiteY0" fmla="*/ 48762 h 2309188"/>
              <a:gd name="connsiteX1" fmla="*/ 1551587 w 4110054"/>
              <a:gd name="connsiteY1" fmla="*/ 177350 h 2309188"/>
              <a:gd name="connsiteX2" fmla="*/ 1637312 w 4110054"/>
              <a:gd name="connsiteY2" fmla="*/ 191637 h 2309188"/>
              <a:gd name="connsiteX3" fmla="*/ 2437413 w 4110054"/>
              <a:gd name="connsiteY3" fmla="*/ 177350 h 2309188"/>
              <a:gd name="connsiteX4" fmla="*/ 3008912 w 4110054"/>
              <a:gd name="connsiteY4" fmla="*/ 134487 h 2309188"/>
              <a:gd name="connsiteX5" fmla="*/ 3323237 w 4110054"/>
              <a:gd name="connsiteY5" fmla="*/ 91625 h 2309188"/>
              <a:gd name="connsiteX6" fmla="*/ 3508974 w 4110054"/>
              <a:gd name="connsiteY6" fmla="*/ 63050 h 2309188"/>
              <a:gd name="connsiteX7" fmla="*/ 3780438 w 4110054"/>
              <a:gd name="connsiteY7" fmla="*/ 5900 h 2309188"/>
              <a:gd name="connsiteX8" fmla="*/ 4109050 w 4110054"/>
              <a:gd name="connsiteY8" fmla="*/ 5899 h 2309188"/>
              <a:gd name="connsiteX9" fmla="*/ 4056726 w 4110054"/>
              <a:gd name="connsiteY9" fmla="*/ 768152 h 2309188"/>
              <a:gd name="connsiteX10" fmla="*/ 2967118 w 4110054"/>
              <a:gd name="connsiteY10" fmla="*/ 2272868 h 2309188"/>
              <a:gd name="connsiteX11" fmla="*/ 1257459 w 4110054"/>
              <a:gd name="connsiteY11" fmla="*/ 2309188 h 2309188"/>
              <a:gd name="connsiteX12" fmla="*/ 104030 w 4110054"/>
              <a:gd name="connsiteY12" fmla="*/ 813224 h 2309188"/>
              <a:gd name="connsiteX13" fmla="*/ 50825 w 4110054"/>
              <a:gd name="connsiteY13" fmla="*/ 59299 h 2309188"/>
              <a:gd name="connsiteX0" fmla="*/ 37112 w 4110054"/>
              <a:gd name="connsiteY0" fmla="*/ 48762 h 2444803"/>
              <a:gd name="connsiteX1" fmla="*/ 1551587 w 4110054"/>
              <a:gd name="connsiteY1" fmla="*/ 177350 h 2444803"/>
              <a:gd name="connsiteX2" fmla="*/ 1637312 w 4110054"/>
              <a:gd name="connsiteY2" fmla="*/ 191637 h 2444803"/>
              <a:gd name="connsiteX3" fmla="*/ 2437413 w 4110054"/>
              <a:gd name="connsiteY3" fmla="*/ 177350 h 2444803"/>
              <a:gd name="connsiteX4" fmla="*/ 3008912 w 4110054"/>
              <a:gd name="connsiteY4" fmla="*/ 134487 h 2444803"/>
              <a:gd name="connsiteX5" fmla="*/ 3323237 w 4110054"/>
              <a:gd name="connsiteY5" fmla="*/ 91625 h 2444803"/>
              <a:gd name="connsiteX6" fmla="*/ 3508974 w 4110054"/>
              <a:gd name="connsiteY6" fmla="*/ 63050 h 2444803"/>
              <a:gd name="connsiteX7" fmla="*/ 3780438 w 4110054"/>
              <a:gd name="connsiteY7" fmla="*/ 5900 h 2444803"/>
              <a:gd name="connsiteX8" fmla="*/ 4109050 w 4110054"/>
              <a:gd name="connsiteY8" fmla="*/ 5899 h 2444803"/>
              <a:gd name="connsiteX9" fmla="*/ 4056726 w 4110054"/>
              <a:gd name="connsiteY9" fmla="*/ 768152 h 2444803"/>
              <a:gd name="connsiteX10" fmla="*/ 2967118 w 4110054"/>
              <a:gd name="connsiteY10" fmla="*/ 2272868 h 2444803"/>
              <a:gd name="connsiteX11" fmla="*/ 1257459 w 4110054"/>
              <a:gd name="connsiteY11" fmla="*/ 2309188 h 2444803"/>
              <a:gd name="connsiteX12" fmla="*/ 104030 w 4110054"/>
              <a:gd name="connsiteY12" fmla="*/ 813224 h 2444803"/>
              <a:gd name="connsiteX13" fmla="*/ 50825 w 4110054"/>
              <a:gd name="connsiteY13" fmla="*/ 59299 h 2444803"/>
              <a:gd name="connsiteX0" fmla="*/ 37112 w 4110054"/>
              <a:gd name="connsiteY0" fmla="*/ 48762 h 2491730"/>
              <a:gd name="connsiteX1" fmla="*/ 1551587 w 4110054"/>
              <a:gd name="connsiteY1" fmla="*/ 177350 h 2491730"/>
              <a:gd name="connsiteX2" fmla="*/ 1637312 w 4110054"/>
              <a:gd name="connsiteY2" fmla="*/ 191637 h 2491730"/>
              <a:gd name="connsiteX3" fmla="*/ 2437413 w 4110054"/>
              <a:gd name="connsiteY3" fmla="*/ 177350 h 2491730"/>
              <a:gd name="connsiteX4" fmla="*/ 3008912 w 4110054"/>
              <a:gd name="connsiteY4" fmla="*/ 134487 h 2491730"/>
              <a:gd name="connsiteX5" fmla="*/ 3323237 w 4110054"/>
              <a:gd name="connsiteY5" fmla="*/ 91625 h 2491730"/>
              <a:gd name="connsiteX6" fmla="*/ 3508974 w 4110054"/>
              <a:gd name="connsiteY6" fmla="*/ 63050 h 2491730"/>
              <a:gd name="connsiteX7" fmla="*/ 3780438 w 4110054"/>
              <a:gd name="connsiteY7" fmla="*/ 5900 h 2491730"/>
              <a:gd name="connsiteX8" fmla="*/ 4109050 w 4110054"/>
              <a:gd name="connsiteY8" fmla="*/ 5899 h 2491730"/>
              <a:gd name="connsiteX9" fmla="*/ 4056726 w 4110054"/>
              <a:gd name="connsiteY9" fmla="*/ 768152 h 2491730"/>
              <a:gd name="connsiteX10" fmla="*/ 2967118 w 4110054"/>
              <a:gd name="connsiteY10" fmla="*/ 2272868 h 2491730"/>
              <a:gd name="connsiteX11" fmla="*/ 1257459 w 4110054"/>
              <a:gd name="connsiteY11" fmla="*/ 2309188 h 2491730"/>
              <a:gd name="connsiteX12" fmla="*/ 104030 w 4110054"/>
              <a:gd name="connsiteY12" fmla="*/ 813224 h 2491730"/>
              <a:gd name="connsiteX13" fmla="*/ 50825 w 4110054"/>
              <a:gd name="connsiteY13" fmla="*/ 59299 h 2491730"/>
              <a:gd name="connsiteX0" fmla="*/ 37112 w 4110054"/>
              <a:gd name="connsiteY0" fmla="*/ 48762 h 2488393"/>
              <a:gd name="connsiteX1" fmla="*/ 1551587 w 4110054"/>
              <a:gd name="connsiteY1" fmla="*/ 177350 h 2488393"/>
              <a:gd name="connsiteX2" fmla="*/ 1637312 w 4110054"/>
              <a:gd name="connsiteY2" fmla="*/ 191637 h 2488393"/>
              <a:gd name="connsiteX3" fmla="*/ 2437413 w 4110054"/>
              <a:gd name="connsiteY3" fmla="*/ 177350 h 2488393"/>
              <a:gd name="connsiteX4" fmla="*/ 3008912 w 4110054"/>
              <a:gd name="connsiteY4" fmla="*/ 134487 h 2488393"/>
              <a:gd name="connsiteX5" fmla="*/ 3323237 w 4110054"/>
              <a:gd name="connsiteY5" fmla="*/ 91625 h 2488393"/>
              <a:gd name="connsiteX6" fmla="*/ 3508974 w 4110054"/>
              <a:gd name="connsiteY6" fmla="*/ 63050 h 2488393"/>
              <a:gd name="connsiteX7" fmla="*/ 3780438 w 4110054"/>
              <a:gd name="connsiteY7" fmla="*/ 5900 h 2488393"/>
              <a:gd name="connsiteX8" fmla="*/ 4109050 w 4110054"/>
              <a:gd name="connsiteY8" fmla="*/ 5899 h 2488393"/>
              <a:gd name="connsiteX9" fmla="*/ 4056726 w 4110054"/>
              <a:gd name="connsiteY9" fmla="*/ 768152 h 2488393"/>
              <a:gd name="connsiteX10" fmla="*/ 2967118 w 4110054"/>
              <a:gd name="connsiteY10" fmla="*/ 2272868 h 2488393"/>
              <a:gd name="connsiteX11" fmla="*/ 1257459 w 4110054"/>
              <a:gd name="connsiteY11" fmla="*/ 2300841 h 2488393"/>
              <a:gd name="connsiteX12" fmla="*/ 104030 w 4110054"/>
              <a:gd name="connsiteY12" fmla="*/ 813224 h 2488393"/>
              <a:gd name="connsiteX13" fmla="*/ 50825 w 4110054"/>
              <a:gd name="connsiteY13" fmla="*/ 59299 h 2488393"/>
              <a:gd name="connsiteX0" fmla="*/ 37112 w 4110054"/>
              <a:gd name="connsiteY0" fmla="*/ 48762 h 2488393"/>
              <a:gd name="connsiteX1" fmla="*/ 1551587 w 4110054"/>
              <a:gd name="connsiteY1" fmla="*/ 177350 h 2488393"/>
              <a:gd name="connsiteX2" fmla="*/ 1637312 w 4110054"/>
              <a:gd name="connsiteY2" fmla="*/ 191637 h 2488393"/>
              <a:gd name="connsiteX3" fmla="*/ 2437413 w 4110054"/>
              <a:gd name="connsiteY3" fmla="*/ 177350 h 2488393"/>
              <a:gd name="connsiteX4" fmla="*/ 3008912 w 4110054"/>
              <a:gd name="connsiteY4" fmla="*/ 134487 h 2488393"/>
              <a:gd name="connsiteX5" fmla="*/ 3323237 w 4110054"/>
              <a:gd name="connsiteY5" fmla="*/ 91625 h 2488393"/>
              <a:gd name="connsiteX6" fmla="*/ 3508974 w 4110054"/>
              <a:gd name="connsiteY6" fmla="*/ 63050 h 2488393"/>
              <a:gd name="connsiteX7" fmla="*/ 3780438 w 4110054"/>
              <a:gd name="connsiteY7" fmla="*/ 5900 h 2488393"/>
              <a:gd name="connsiteX8" fmla="*/ 4109050 w 4110054"/>
              <a:gd name="connsiteY8" fmla="*/ 5899 h 2488393"/>
              <a:gd name="connsiteX9" fmla="*/ 4056726 w 4110054"/>
              <a:gd name="connsiteY9" fmla="*/ 768152 h 2488393"/>
              <a:gd name="connsiteX10" fmla="*/ 2967118 w 4110054"/>
              <a:gd name="connsiteY10" fmla="*/ 2272868 h 2488393"/>
              <a:gd name="connsiteX11" fmla="*/ 1257459 w 4110054"/>
              <a:gd name="connsiteY11" fmla="*/ 2300841 h 2488393"/>
              <a:gd name="connsiteX12" fmla="*/ 104030 w 4110054"/>
              <a:gd name="connsiteY12" fmla="*/ 813224 h 2488393"/>
              <a:gd name="connsiteX13" fmla="*/ 50825 w 4110054"/>
              <a:gd name="connsiteY13" fmla="*/ 59299 h 2488393"/>
              <a:gd name="connsiteX0" fmla="*/ 14207 w 4087149"/>
              <a:gd name="connsiteY0" fmla="*/ 48762 h 2488393"/>
              <a:gd name="connsiteX1" fmla="*/ 1528682 w 4087149"/>
              <a:gd name="connsiteY1" fmla="*/ 177350 h 2488393"/>
              <a:gd name="connsiteX2" fmla="*/ 1614407 w 4087149"/>
              <a:gd name="connsiteY2" fmla="*/ 191637 h 2488393"/>
              <a:gd name="connsiteX3" fmla="*/ 2414508 w 4087149"/>
              <a:gd name="connsiteY3" fmla="*/ 177350 h 2488393"/>
              <a:gd name="connsiteX4" fmla="*/ 2986007 w 4087149"/>
              <a:gd name="connsiteY4" fmla="*/ 134487 h 2488393"/>
              <a:gd name="connsiteX5" fmla="*/ 3300332 w 4087149"/>
              <a:gd name="connsiteY5" fmla="*/ 91625 h 2488393"/>
              <a:gd name="connsiteX6" fmla="*/ 3486069 w 4087149"/>
              <a:gd name="connsiteY6" fmla="*/ 63050 h 2488393"/>
              <a:gd name="connsiteX7" fmla="*/ 3757533 w 4087149"/>
              <a:gd name="connsiteY7" fmla="*/ 5900 h 2488393"/>
              <a:gd name="connsiteX8" fmla="*/ 4086145 w 4087149"/>
              <a:gd name="connsiteY8" fmla="*/ 5899 h 2488393"/>
              <a:gd name="connsiteX9" fmla="*/ 4033821 w 4087149"/>
              <a:gd name="connsiteY9" fmla="*/ 768152 h 2488393"/>
              <a:gd name="connsiteX10" fmla="*/ 2944213 w 4087149"/>
              <a:gd name="connsiteY10" fmla="*/ 2272868 h 2488393"/>
              <a:gd name="connsiteX11" fmla="*/ 1234554 w 4087149"/>
              <a:gd name="connsiteY11" fmla="*/ 2300841 h 2488393"/>
              <a:gd name="connsiteX12" fmla="*/ 81125 w 4087149"/>
              <a:gd name="connsiteY12" fmla="*/ 813224 h 2488393"/>
              <a:gd name="connsiteX13" fmla="*/ 27920 w 4087149"/>
              <a:gd name="connsiteY13" fmla="*/ 59299 h 2488393"/>
              <a:gd name="connsiteX0" fmla="*/ 0 w 4072942"/>
              <a:gd name="connsiteY0" fmla="*/ 48762 h 2488393"/>
              <a:gd name="connsiteX1" fmla="*/ 1514475 w 4072942"/>
              <a:gd name="connsiteY1" fmla="*/ 177350 h 2488393"/>
              <a:gd name="connsiteX2" fmla="*/ 1600200 w 4072942"/>
              <a:gd name="connsiteY2" fmla="*/ 191637 h 2488393"/>
              <a:gd name="connsiteX3" fmla="*/ 2400301 w 4072942"/>
              <a:gd name="connsiteY3" fmla="*/ 177350 h 2488393"/>
              <a:gd name="connsiteX4" fmla="*/ 2971800 w 4072942"/>
              <a:gd name="connsiteY4" fmla="*/ 134487 h 2488393"/>
              <a:gd name="connsiteX5" fmla="*/ 3286125 w 4072942"/>
              <a:gd name="connsiteY5" fmla="*/ 91625 h 2488393"/>
              <a:gd name="connsiteX6" fmla="*/ 3471862 w 4072942"/>
              <a:gd name="connsiteY6" fmla="*/ 63050 h 2488393"/>
              <a:gd name="connsiteX7" fmla="*/ 3743326 w 4072942"/>
              <a:gd name="connsiteY7" fmla="*/ 5900 h 2488393"/>
              <a:gd name="connsiteX8" fmla="*/ 4071938 w 4072942"/>
              <a:gd name="connsiteY8" fmla="*/ 5899 h 2488393"/>
              <a:gd name="connsiteX9" fmla="*/ 4019614 w 4072942"/>
              <a:gd name="connsiteY9" fmla="*/ 768152 h 2488393"/>
              <a:gd name="connsiteX10" fmla="*/ 2930006 w 4072942"/>
              <a:gd name="connsiteY10" fmla="*/ 2272868 h 2488393"/>
              <a:gd name="connsiteX11" fmla="*/ 1220347 w 4072942"/>
              <a:gd name="connsiteY11" fmla="*/ 2300841 h 2488393"/>
              <a:gd name="connsiteX12" fmla="*/ 66918 w 4072942"/>
              <a:gd name="connsiteY12" fmla="*/ 813224 h 2488393"/>
              <a:gd name="connsiteX13" fmla="*/ 13713 w 4072942"/>
              <a:gd name="connsiteY13" fmla="*/ 59299 h 2488393"/>
              <a:gd name="connsiteX0" fmla="*/ 0 w 4072942"/>
              <a:gd name="connsiteY0" fmla="*/ 48762 h 2493726"/>
              <a:gd name="connsiteX1" fmla="*/ 1514475 w 4072942"/>
              <a:gd name="connsiteY1" fmla="*/ 177350 h 2493726"/>
              <a:gd name="connsiteX2" fmla="*/ 1600200 w 4072942"/>
              <a:gd name="connsiteY2" fmla="*/ 191637 h 2493726"/>
              <a:gd name="connsiteX3" fmla="*/ 2400301 w 4072942"/>
              <a:gd name="connsiteY3" fmla="*/ 177350 h 2493726"/>
              <a:gd name="connsiteX4" fmla="*/ 2971800 w 4072942"/>
              <a:gd name="connsiteY4" fmla="*/ 134487 h 2493726"/>
              <a:gd name="connsiteX5" fmla="*/ 3286125 w 4072942"/>
              <a:gd name="connsiteY5" fmla="*/ 91625 h 2493726"/>
              <a:gd name="connsiteX6" fmla="*/ 3471862 w 4072942"/>
              <a:gd name="connsiteY6" fmla="*/ 63050 h 2493726"/>
              <a:gd name="connsiteX7" fmla="*/ 3743326 w 4072942"/>
              <a:gd name="connsiteY7" fmla="*/ 5900 h 2493726"/>
              <a:gd name="connsiteX8" fmla="*/ 4071938 w 4072942"/>
              <a:gd name="connsiteY8" fmla="*/ 5899 h 2493726"/>
              <a:gd name="connsiteX9" fmla="*/ 4019614 w 4072942"/>
              <a:gd name="connsiteY9" fmla="*/ 768152 h 2493726"/>
              <a:gd name="connsiteX10" fmla="*/ 2930006 w 4072942"/>
              <a:gd name="connsiteY10" fmla="*/ 2272868 h 2493726"/>
              <a:gd name="connsiteX11" fmla="*/ 1220347 w 4072942"/>
              <a:gd name="connsiteY11" fmla="*/ 2300841 h 2493726"/>
              <a:gd name="connsiteX12" fmla="*/ 66918 w 4072942"/>
              <a:gd name="connsiteY12" fmla="*/ 813224 h 2493726"/>
              <a:gd name="connsiteX13" fmla="*/ 13713 w 4072942"/>
              <a:gd name="connsiteY13" fmla="*/ 59299 h 2493726"/>
              <a:gd name="connsiteX0" fmla="*/ 0 w 4072942"/>
              <a:gd name="connsiteY0" fmla="*/ 48762 h 2491043"/>
              <a:gd name="connsiteX1" fmla="*/ 1514475 w 4072942"/>
              <a:gd name="connsiteY1" fmla="*/ 177350 h 2491043"/>
              <a:gd name="connsiteX2" fmla="*/ 1600200 w 4072942"/>
              <a:gd name="connsiteY2" fmla="*/ 191637 h 2491043"/>
              <a:gd name="connsiteX3" fmla="*/ 2400301 w 4072942"/>
              <a:gd name="connsiteY3" fmla="*/ 177350 h 2491043"/>
              <a:gd name="connsiteX4" fmla="*/ 2971800 w 4072942"/>
              <a:gd name="connsiteY4" fmla="*/ 134487 h 2491043"/>
              <a:gd name="connsiteX5" fmla="*/ 3286125 w 4072942"/>
              <a:gd name="connsiteY5" fmla="*/ 91625 h 2491043"/>
              <a:gd name="connsiteX6" fmla="*/ 3471862 w 4072942"/>
              <a:gd name="connsiteY6" fmla="*/ 63050 h 2491043"/>
              <a:gd name="connsiteX7" fmla="*/ 3743326 w 4072942"/>
              <a:gd name="connsiteY7" fmla="*/ 5900 h 2491043"/>
              <a:gd name="connsiteX8" fmla="*/ 4071938 w 4072942"/>
              <a:gd name="connsiteY8" fmla="*/ 5899 h 2491043"/>
              <a:gd name="connsiteX9" fmla="*/ 4019614 w 4072942"/>
              <a:gd name="connsiteY9" fmla="*/ 768152 h 2491043"/>
              <a:gd name="connsiteX10" fmla="*/ 2930006 w 4072942"/>
              <a:gd name="connsiteY10" fmla="*/ 2272868 h 2491043"/>
              <a:gd name="connsiteX11" fmla="*/ 1220347 w 4072942"/>
              <a:gd name="connsiteY11" fmla="*/ 2300841 h 2491043"/>
              <a:gd name="connsiteX12" fmla="*/ 66918 w 4072942"/>
              <a:gd name="connsiteY12" fmla="*/ 813224 h 2491043"/>
              <a:gd name="connsiteX13" fmla="*/ 13713 w 4072942"/>
              <a:gd name="connsiteY13" fmla="*/ 59299 h 2491043"/>
              <a:gd name="connsiteX0" fmla="*/ 0 w 4072942"/>
              <a:gd name="connsiteY0" fmla="*/ 48762 h 2484098"/>
              <a:gd name="connsiteX1" fmla="*/ 1514475 w 4072942"/>
              <a:gd name="connsiteY1" fmla="*/ 177350 h 2484098"/>
              <a:gd name="connsiteX2" fmla="*/ 1600200 w 4072942"/>
              <a:gd name="connsiteY2" fmla="*/ 191637 h 2484098"/>
              <a:gd name="connsiteX3" fmla="*/ 2400301 w 4072942"/>
              <a:gd name="connsiteY3" fmla="*/ 177350 h 2484098"/>
              <a:gd name="connsiteX4" fmla="*/ 2971800 w 4072942"/>
              <a:gd name="connsiteY4" fmla="*/ 134487 h 2484098"/>
              <a:gd name="connsiteX5" fmla="*/ 3286125 w 4072942"/>
              <a:gd name="connsiteY5" fmla="*/ 91625 h 2484098"/>
              <a:gd name="connsiteX6" fmla="*/ 3471862 w 4072942"/>
              <a:gd name="connsiteY6" fmla="*/ 63050 h 2484098"/>
              <a:gd name="connsiteX7" fmla="*/ 3743326 w 4072942"/>
              <a:gd name="connsiteY7" fmla="*/ 5900 h 2484098"/>
              <a:gd name="connsiteX8" fmla="*/ 4071938 w 4072942"/>
              <a:gd name="connsiteY8" fmla="*/ 5899 h 2484098"/>
              <a:gd name="connsiteX9" fmla="*/ 4019614 w 4072942"/>
              <a:gd name="connsiteY9" fmla="*/ 768152 h 2484098"/>
              <a:gd name="connsiteX10" fmla="*/ 2930006 w 4072942"/>
              <a:gd name="connsiteY10" fmla="*/ 2272868 h 2484098"/>
              <a:gd name="connsiteX11" fmla="*/ 1220347 w 4072942"/>
              <a:gd name="connsiteY11" fmla="*/ 2300841 h 2484098"/>
              <a:gd name="connsiteX12" fmla="*/ 66918 w 4072942"/>
              <a:gd name="connsiteY12" fmla="*/ 813224 h 2484098"/>
              <a:gd name="connsiteX13" fmla="*/ 13713 w 4072942"/>
              <a:gd name="connsiteY13" fmla="*/ 59299 h 248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72942" h="2484098">
                <a:moveTo>
                  <a:pt x="0" y="48762"/>
                </a:moveTo>
                <a:lnTo>
                  <a:pt x="1514475" y="177350"/>
                </a:lnTo>
                <a:cubicBezTo>
                  <a:pt x="1781175" y="201162"/>
                  <a:pt x="1452562" y="191637"/>
                  <a:pt x="1600200" y="191637"/>
                </a:cubicBezTo>
                <a:cubicBezTo>
                  <a:pt x="1747838" y="191637"/>
                  <a:pt x="2171701" y="186875"/>
                  <a:pt x="2400301" y="177350"/>
                </a:cubicBezTo>
                <a:cubicBezTo>
                  <a:pt x="2628901" y="167825"/>
                  <a:pt x="2824163" y="148774"/>
                  <a:pt x="2971800" y="134487"/>
                </a:cubicBezTo>
                <a:cubicBezTo>
                  <a:pt x="3119437" y="120200"/>
                  <a:pt x="3202781" y="103531"/>
                  <a:pt x="3286125" y="91625"/>
                </a:cubicBezTo>
                <a:cubicBezTo>
                  <a:pt x="3369469" y="79719"/>
                  <a:pt x="3395662" y="77338"/>
                  <a:pt x="3471862" y="63050"/>
                </a:cubicBezTo>
                <a:cubicBezTo>
                  <a:pt x="3548062" y="48763"/>
                  <a:pt x="3643313" y="15425"/>
                  <a:pt x="3743326" y="5900"/>
                </a:cubicBezTo>
                <a:cubicBezTo>
                  <a:pt x="3843339" y="-3625"/>
                  <a:pt x="3903267" y="-114"/>
                  <a:pt x="4071938" y="5899"/>
                </a:cubicBezTo>
                <a:cubicBezTo>
                  <a:pt x="4077488" y="226595"/>
                  <a:pt x="4060048" y="530762"/>
                  <a:pt x="4019614" y="768152"/>
                </a:cubicBezTo>
                <a:cubicBezTo>
                  <a:pt x="3983408" y="1024884"/>
                  <a:pt x="3709618" y="1840853"/>
                  <a:pt x="2930006" y="2272868"/>
                </a:cubicBezTo>
                <a:cubicBezTo>
                  <a:pt x="2114873" y="2627196"/>
                  <a:pt x="1682938" y="2464017"/>
                  <a:pt x="1220347" y="2300841"/>
                </a:cubicBezTo>
                <a:cubicBezTo>
                  <a:pt x="422556" y="1908715"/>
                  <a:pt x="160728" y="1253589"/>
                  <a:pt x="66918" y="813224"/>
                </a:cubicBezTo>
                <a:cubicBezTo>
                  <a:pt x="-26892" y="372859"/>
                  <a:pt x="19186" y="155356"/>
                  <a:pt x="13713" y="59299"/>
                </a:cubicBezTo>
              </a:path>
            </a:pathLst>
          </a:custGeom>
          <a:gradFill flip="none" rotWithShape="1">
            <a:gsLst>
              <a:gs pos="0">
                <a:schemeClr val="accent6">
                  <a:lumMod val="75000"/>
                </a:schemeClr>
              </a:gs>
              <a:gs pos="12000">
                <a:schemeClr val="accent6">
                  <a:lumMod val="5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26" name="Group 25"/>
          <p:cNvGrpSpPr/>
          <p:nvPr/>
        </p:nvGrpSpPr>
        <p:grpSpPr>
          <a:xfrm>
            <a:off x="1066800" y="3024825"/>
            <a:ext cx="7248073" cy="3856162"/>
            <a:chOff x="1026494" y="3024825"/>
            <a:chExt cx="7369923" cy="3856162"/>
          </a:xfrm>
        </p:grpSpPr>
        <p:sp>
          <p:nvSpPr>
            <p:cNvPr id="8" name="Freeform 7"/>
            <p:cNvSpPr/>
            <p:nvPr/>
          </p:nvSpPr>
          <p:spPr>
            <a:xfrm>
              <a:off x="1026494" y="3126702"/>
              <a:ext cx="7369923" cy="3754285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102594"/>
                <a:gd name="connsiteY0" fmla="*/ 129238 h 1461559"/>
                <a:gd name="connsiteX1" fmla="*/ 1545131 w 4102594"/>
                <a:gd name="connsiteY1" fmla="*/ 175684 h 1461559"/>
                <a:gd name="connsiteX2" fmla="*/ 1630856 w 4102594"/>
                <a:gd name="connsiteY2" fmla="*/ 189971 h 1461559"/>
                <a:gd name="connsiteX3" fmla="*/ 2430957 w 4102594"/>
                <a:gd name="connsiteY3" fmla="*/ 175684 h 1461559"/>
                <a:gd name="connsiteX4" fmla="*/ 3002456 w 4102594"/>
                <a:gd name="connsiteY4" fmla="*/ 132821 h 1461559"/>
                <a:gd name="connsiteX5" fmla="*/ 3316781 w 4102594"/>
                <a:gd name="connsiteY5" fmla="*/ 89959 h 1461559"/>
                <a:gd name="connsiteX6" fmla="*/ 3502518 w 4102594"/>
                <a:gd name="connsiteY6" fmla="*/ 61384 h 1461559"/>
                <a:gd name="connsiteX7" fmla="*/ 3773982 w 4102594"/>
                <a:gd name="connsiteY7" fmla="*/ 4234 h 1461559"/>
                <a:gd name="connsiteX8" fmla="*/ 4102594 w 4102594"/>
                <a:gd name="connsiteY8" fmla="*/ 4233 h 1461559"/>
                <a:gd name="connsiteX9" fmla="*/ 4102594 w 4102594"/>
                <a:gd name="connsiteY9" fmla="*/ 1461559 h 1461559"/>
                <a:gd name="connsiteX10" fmla="*/ 44944 w 4102594"/>
                <a:gd name="connsiteY10" fmla="*/ 1432984 h 1461559"/>
                <a:gd name="connsiteX0" fmla="*/ 0 w 4447473"/>
                <a:gd name="connsiteY0" fmla="*/ 126569 h 1458890"/>
                <a:gd name="connsiteX1" fmla="*/ 1545131 w 4447473"/>
                <a:gd name="connsiteY1" fmla="*/ 173015 h 1458890"/>
                <a:gd name="connsiteX2" fmla="*/ 1630856 w 4447473"/>
                <a:gd name="connsiteY2" fmla="*/ 187302 h 1458890"/>
                <a:gd name="connsiteX3" fmla="*/ 2430957 w 4447473"/>
                <a:gd name="connsiteY3" fmla="*/ 173015 h 1458890"/>
                <a:gd name="connsiteX4" fmla="*/ 3002456 w 4447473"/>
                <a:gd name="connsiteY4" fmla="*/ 130152 h 1458890"/>
                <a:gd name="connsiteX5" fmla="*/ 3316781 w 4447473"/>
                <a:gd name="connsiteY5" fmla="*/ 87290 h 1458890"/>
                <a:gd name="connsiteX6" fmla="*/ 3502518 w 4447473"/>
                <a:gd name="connsiteY6" fmla="*/ 58715 h 1458890"/>
                <a:gd name="connsiteX7" fmla="*/ 3773982 w 4447473"/>
                <a:gd name="connsiteY7" fmla="*/ 1565 h 1458890"/>
                <a:gd name="connsiteX8" fmla="*/ 4447473 w 4447473"/>
                <a:gd name="connsiteY8" fmla="*/ 127193 h 1458890"/>
                <a:gd name="connsiteX9" fmla="*/ 4102594 w 4447473"/>
                <a:gd name="connsiteY9" fmla="*/ 1458890 h 1458890"/>
                <a:gd name="connsiteX10" fmla="*/ 44944 w 4447473"/>
                <a:gd name="connsiteY10" fmla="*/ 1430315 h 1458890"/>
                <a:gd name="connsiteX0" fmla="*/ 0 w 4447473"/>
                <a:gd name="connsiteY0" fmla="*/ 122411 h 1454732"/>
                <a:gd name="connsiteX1" fmla="*/ 1545131 w 4447473"/>
                <a:gd name="connsiteY1" fmla="*/ 168857 h 1454732"/>
                <a:gd name="connsiteX2" fmla="*/ 1630856 w 4447473"/>
                <a:gd name="connsiteY2" fmla="*/ 183144 h 1454732"/>
                <a:gd name="connsiteX3" fmla="*/ 2430957 w 4447473"/>
                <a:gd name="connsiteY3" fmla="*/ 168857 h 1454732"/>
                <a:gd name="connsiteX4" fmla="*/ 3002456 w 4447473"/>
                <a:gd name="connsiteY4" fmla="*/ 125994 h 1454732"/>
                <a:gd name="connsiteX5" fmla="*/ 3316781 w 4447473"/>
                <a:gd name="connsiteY5" fmla="*/ 83132 h 1454732"/>
                <a:gd name="connsiteX6" fmla="*/ 3502518 w 4447473"/>
                <a:gd name="connsiteY6" fmla="*/ 54557 h 1454732"/>
                <a:gd name="connsiteX7" fmla="*/ 4447473 w 4447473"/>
                <a:gd name="connsiteY7" fmla="*/ 123035 h 1454732"/>
                <a:gd name="connsiteX8" fmla="*/ 4102594 w 4447473"/>
                <a:gd name="connsiteY8" fmla="*/ 1454732 h 1454732"/>
                <a:gd name="connsiteX9" fmla="*/ 44944 w 4447473"/>
                <a:gd name="connsiteY9" fmla="*/ 1426157 h 1454732"/>
                <a:gd name="connsiteX0" fmla="*/ 0 w 4447473"/>
                <a:gd name="connsiteY0" fmla="*/ 112595 h 1444916"/>
                <a:gd name="connsiteX1" fmla="*/ 1545131 w 4447473"/>
                <a:gd name="connsiteY1" fmla="*/ 159041 h 1444916"/>
                <a:gd name="connsiteX2" fmla="*/ 1630856 w 4447473"/>
                <a:gd name="connsiteY2" fmla="*/ 173328 h 1444916"/>
                <a:gd name="connsiteX3" fmla="*/ 2430957 w 4447473"/>
                <a:gd name="connsiteY3" fmla="*/ 159041 h 1444916"/>
                <a:gd name="connsiteX4" fmla="*/ 3002456 w 4447473"/>
                <a:gd name="connsiteY4" fmla="*/ 116178 h 1444916"/>
                <a:gd name="connsiteX5" fmla="*/ 3316781 w 4447473"/>
                <a:gd name="connsiteY5" fmla="*/ 73316 h 1444916"/>
                <a:gd name="connsiteX6" fmla="*/ 4447473 w 4447473"/>
                <a:gd name="connsiteY6" fmla="*/ 113219 h 1444916"/>
                <a:gd name="connsiteX7" fmla="*/ 4102594 w 4447473"/>
                <a:gd name="connsiteY7" fmla="*/ 1444916 h 1444916"/>
                <a:gd name="connsiteX8" fmla="*/ 44944 w 4447473"/>
                <a:gd name="connsiteY8" fmla="*/ 1416341 h 1444916"/>
                <a:gd name="connsiteX0" fmla="*/ 0 w 4447473"/>
                <a:gd name="connsiteY0" fmla="*/ 112595 h 1444916"/>
                <a:gd name="connsiteX1" fmla="*/ 1545131 w 4447473"/>
                <a:gd name="connsiteY1" fmla="*/ 159041 h 1444916"/>
                <a:gd name="connsiteX2" fmla="*/ 1630856 w 4447473"/>
                <a:gd name="connsiteY2" fmla="*/ 173328 h 1444916"/>
                <a:gd name="connsiteX3" fmla="*/ 2430957 w 4447473"/>
                <a:gd name="connsiteY3" fmla="*/ 159041 h 1444916"/>
                <a:gd name="connsiteX4" fmla="*/ 3002456 w 4447473"/>
                <a:gd name="connsiteY4" fmla="*/ 116178 h 1444916"/>
                <a:gd name="connsiteX5" fmla="*/ 3316781 w 4447473"/>
                <a:gd name="connsiteY5" fmla="*/ 73316 h 1444916"/>
                <a:gd name="connsiteX6" fmla="*/ 4447473 w 4447473"/>
                <a:gd name="connsiteY6" fmla="*/ 113219 h 1444916"/>
                <a:gd name="connsiteX7" fmla="*/ 4102594 w 4447473"/>
                <a:gd name="connsiteY7" fmla="*/ 1444916 h 1444916"/>
                <a:gd name="connsiteX8" fmla="*/ 44944 w 4447473"/>
                <a:gd name="connsiteY8" fmla="*/ 1416341 h 1444916"/>
                <a:gd name="connsiteX0" fmla="*/ 0 w 4447473"/>
                <a:gd name="connsiteY0" fmla="*/ 39283 h 1371604"/>
                <a:gd name="connsiteX1" fmla="*/ 1545131 w 4447473"/>
                <a:gd name="connsiteY1" fmla="*/ 85729 h 1371604"/>
                <a:gd name="connsiteX2" fmla="*/ 1630856 w 4447473"/>
                <a:gd name="connsiteY2" fmla="*/ 100016 h 1371604"/>
                <a:gd name="connsiteX3" fmla="*/ 2430957 w 4447473"/>
                <a:gd name="connsiteY3" fmla="*/ 85729 h 1371604"/>
                <a:gd name="connsiteX4" fmla="*/ 3002456 w 4447473"/>
                <a:gd name="connsiteY4" fmla="*/ 42866 h 1371604"/>
                <a:gd name="connsiteX5" fmla="*/ 3316781 w 4447473"/>
                <a:gd name="connsiteY5" fmla="*/ 4 h 1371604"/>
                <a:gd name="connsiteX6" fmla="*/ 4447473 w 4447473"/>
                <a:gd name="connsiteY6" fmla="*/ 39907 h 1371604"/>
                <a:gd name="connsiteX7" fmla="*/ 4102594 w 4447473"/>
                <a:gd name="connsiteY7" fmla="*/ 1371604 h 1371604"/>
                <a:gd name="connsiteX8" fmla="*/ 44944 w 4447473"/>
                <a:gd name="connsiteY8" fmla="*/ 1343029 h 1371604"/>
                <a:gd name="connsiteX0" fmla="*/ 0 w 4447473"/>
                <a:gd name="connsiteY0" fmla="*/ 98735 h 1431056"/>
                <a:gd name="connsiteX1" fmla="*/ 1545131 w 4447473"/>
                <a:gd name="connsiteY1" fmla="*/ 145181 h 1431056"/>
                <a:gd name="connsiteX2" fmla="*/ 1630856 w 4447473"/>
                <a:gd name="connsiteY2" fmla="*/ 159468 h 1431056"/>
                <a:gd name="connsiteX3" fmla="*/ 2430957 w 4447473"/>
                <a:gd name="connsiteY3" fmla="*/ 145181 h 1431056"/>
                <a:gd name="connsiteX4" fmla="*/ 3002456 w 4447473"/>
                <a:gd name="connsiteY4" fmla="*/ 102318 h 1431056"/>
                <a:gd name="connsiteX5" fmla="*/ 4447473 w 4447473"/>
                <a:gd name="connsiteY5" fmla="*/ 99359 h 1431056"/>
                <a:gd name="connsiteX6" fmla="*/ 4102594 w 4447473"/>
                <a:gd name="connsiteY6" fmla="*/ 1431056 h 1431056"/>
                <a:gd name="connsiteX7" fmla="*/ 44944 w 4447473"/>
                <a:gd name="connsiteY7" fmla="*/ 1402481 h 1431056"/>
                <a:gd name="connsiteX0" fmla="*/ 0 w 4447473"/>
                <a:gd name="connsiteY0" fmla="*/ 91643 h 1423964"/>
                <a:gd name="connsiteX1" fmla="*/ 1545131 w 4447473"/>
                <a:gd name="connsiteY1" fmla="*/ 138089 h 1423964"/>
                <a:gd name="connsiteX2" fmla="*/ 1630856 w 4447473"/>
                <a:gd name="connsiteY2" fmla="*/ 152376 h 1423964"/>
                <a:gd name="connsiteX3" fmla="*/ 2430957 w 4447473"/>
                <a:gd name="connsiteY3" fmla="*/ 138089 h 1423964"/>
                <a:gd name="connsiteX4" fmla="*/ 3025448 w 4447473"/>
                <a:gd name="connsiteY4" fmla="*/ 124218 h 1423964"/>
                <a:gd name="connsiteX5" fmla="*/ 4447473 w 4447473"/>
                <a:gd name="connsiteY5" fmla="*/ 92267 h 1423964"/>
                <a:gd name="connsiteX6" fmla="*/ 4102594 w 4447473"/>
                <a:gd name="connsiteY6" fmla="*/ 1423964 h 1423964"/>
                <a:gd name="connsiteX7" fmla="*/ 44944 w 4447473"/>
                <a:gd name="connsiteY7" fmla="*/ 1395389 h 1423964"/>
                <a:gd name="connsiteX0" fmla="*/ 0 w 4447473"/>
                <a:gd name="connsiteY0" fmla="*/ 13490 h 1345811"/>
                <a:gd name="connsiteX1" fmla="*/ 1545131 w 4447473"/>
                <a:gd name="connsiteY1" fmla="*/ 59936 h 1345811"/>
                <a:gd name="connsiteX2" fmla="*/ 1630856 w 4447473"/>
                <a:gd name="connsiteY2" fmla="*/ 74223 h 1345811"/>
                <a:gd name="connsiteX3" fmla="*/ 2430957 w 4447473"/>
                <a:gd name="connsiteY3" fmla="*/ 59936 h 1345811"/>
                <a:gd name="connsiteX4" fmla="*/ 3025448 w 4447473"/>
                <a:gd name="connsiteY4" fmla="*/ 46065 h 1345811"/>
                <a:gd name="connsiteX5" fmla="*/ 4447473 w 4447473"/>
                <a:gd name="connsiteY5" fmla="*/ 14114 h 1345811"/>
                <a:gd name="connsiteX6" fmla="*/ 4102594 w 4447473"/>
                <a:gd name="connsiteY6" fmla="*/ 1345811 h 1345811"/>
                <a:gd name="connsiteX7" fmla="*/ 44944 w 4447473"/>
                <a:gd name="connsiteY7" fmla="*/ 1317236 h 1345811"/>
                <a:gd name="connsiteX0" fmla="*/ 0 w 4447473"/>
                <a:gd name="connsiteY0" fmla="*/ 13490 h 1413457"/>
                <a:gd name="connsiteX1" fmla="*/ 1545131 w 4447473"/>
                <a:gd name="connsiteY1" fmla="*/ 59936 h 1413457"/>
                <a:gd name="connsiteX2" fmla="*/ 1630856 w 4447473"/>
                <a:gd name="connsiteY2" fmla="*/ 74223 h 1413457"/>
                <a:gd name="connsiteX3" fmla="*/ 2430957 w 4447473"/>
                <a:gd name="connsiteY3" fmla="*/ 59936 h 1413457"/>
                <a:gd name="connsiteX4" fmla="*/ 3025448 w 4447473"/>
                <a:gd name="connsiteY4" fmla="*/ 46065 h 1413457"/>
                <a:gd name="connsiteX5" fmla="*/ 4447473 w 4447473"/>
                <a:gd name="connsiteY5" fmla="*/ 14114 h 1413457"/>
                <a:gd name="connsiteX6" fmla="*/ 4079602 w 4447473"/>
                <a:gd name="connsiteY6" fmla="*/ 1413457 h 1413457"/>
                <a:gd name="connsiteX7" fmla="*/ 44944 w 4447473"/>
                <a:gd name="connsiteY7" fmla="*/ 1317236 h 1413457"/>
                <a:gd name="connsiteX0" fmla="*/ 0 w 4447473"/>
                <a:gd name="connsiteY0" fmla="*/ 13490 h 1428370"/>
                <a:gd name="connsiteX1" fmla="*/ 1545131 w 4447473"/>
                <a:gd name="connsiteY1" fmla="*/ 59936 h 1428370"/>
                <a:gd name="connsiteX2" fmla="*/ 1630856 w 4447473"/>
                <a:gd name="connsiteY2" fmla="*/ 74223 h 1428370"/>
                <a:gd name="connsiteX3" fmla="*/ 2430957 w 4447473"/>
                <a:gd name="connsiteY3" fmla="*/ 59936 h 1428370"/>
                <a:gd name="connsiteX4" fmla="*/ 3025448 w 4447473"/>
                <a:gd name="connsiteY4" fmla="*/ 46065 h 1428370"/>
                <a:gd name="connsiteX5" fmla="*/ 4447473 w 4447473"/>
                <a:gd name="connsiteY5" fmla="*/ 14114 h 1428370"/>
                <a:gd name="connsiteX6" fmla="*/ 4079602 w 4447473"/>
                <a:gd name="connsiteY6" fmla="*/ 1413457 h 1428370"/>
                <a:gd name="connsiteX7" fmla="*/ 44944 w 4447473"/>
                <a:gd name="connsiteY7" fmla="*/ 1428370 h 1428370"/>
                <a:gd name="connsiteX0" fmla="*/ 0 w 4447473"/>
                <a:gd name="connsiteY0" fmla="*/ 13490 h 1428370"/>
                <a:gd name="connsiteX1" fmla="*/ 1545131 w 4447473"/>
                <a:gd name="connsiteY1" fmla="*/ 59936 h 1428370"/>
                <a:gd name="connsiteX2" fmla="*/ 2430957 w 4447473"/>
                <a:gd name="connsiteY2" fmla="*/ 59936 h 1428370"/>
                <a:gd name="connsiteX3" fmla="*/ 3025448 w 4447473"/>
                <a:gd name="connsiteY3" fmla="*/ 46065 h 1428370"/>
                <a:gd name="connsiteX4" fmla="*/ 4447473 w 4447473"/>
                <a:gd name="connsiteY4" fmla="*/ 14114 h 1428370"/>
                <a:gd name="connsiteX5" fmla="*/ 4079602 w 4447473"/>
                <a:gd name="connsiteY5" fmla="*/ 1413457 h 1428370"/>
                <a:gd name="connsiteX6" fmla="*/ 44944 w 4447473"/>
                <a:gd name="connsiteY6" fmla="*/ 1428370 h 14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7473" h="1428370">
                  <a:moveTo>
                    <a:pt x="0" y="13490"/>
                  </a:moveTo>
                  <a:lnTo>
                    <a:pt x="1545131" y="59936"/>
                  </a:lnTo>
                  <a:cubicBezTo>
                    <a:pt x="1950290" y="67677"/>
                    <a:pt x="2184238" y="62248"/>
                    <a:pt x="2430957" y="59936"/>
                  </a:cubicBezTo>
                  <a:lnTo>
                    <a:pt x="3025448" y="46065"/>
                  </a:lnTo>
                  <a:cubicBezTo>
                    <a:pt x="3361534" y="38428"/>
                    <a:pt x="3911574" y="-28562"/>
                    <a:pt x="4447473" y="14114"/>
                  </a:cubicBezTo>
                  <a:lnTo>
                    <a:pt x="4079602" y="1413457"/>
                  </a:lnTo>
                  <a:lnTo>
                    <a:pt x="44944" y="1428370"/>
                  </a:ln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" name="Freeform 5"/>
            <p:cNvSpPr/>
            <p:nvPr/>
          </p:nvSpPr>
          <p:spPr>
            <a:xfrm>
              <a:off x="1170623" y="3071212"/>
              <a:ext cx="2724243" cy="3681682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1757364 w 4071938"/>
                <a:gd name="connsiteY3" fmla="*/ 832909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50523 h 1464986"/>
                <a:gd name="connsiteX1" fmla="*/ 1514475 w 4071938"/>
                <a:gd name="connsiteY1" fmla="*/ 179111 h 1464986"/>
                <a:gd name="connsiteX2" fmla="*/ 1600200 w 4071938"/>
                <a:gd name="connsiteY2" fmla="*/ 193398 h 1464986"/>
                <a:gd name="connsiteX3" fmla="*/ 1757364 w 4071938"/>
                <a:gd name="connsiteY3" fmla="*/ 836336 h 1464986"/>
                <a:gd name="connsiteX4" fmla="*/ 1914525 w 4071938"/>
                <a:gd name="connsiteY4" fmla="*/ 1264960 h 1464986"/>
                <a:gd name="connsiteX5" fmla="*/ 3286125 w 4071938"/>
                <a:gd name="connsiteY5" fmla="*/ 93386 h 1464986"/>
                <a:gd name="connsiteX6" fmla="*/ 3471862 w 4071938"/>
                <a:gd name="connsiteY6" fmla="*/ 64811 h 1464986"/>
                <a:gd name="connsiteX7" fmla="*/ 3743326 w 4071938"/>
                <a:gd name="connsiteY7" fmla="*/ 7661 h 1464986"/>
                <a:gd name="connsiteX8" fmla="*/ 4071938 w 4071938"/>
                <a:gd name="connsiteY8" fmla="*/ 7660 h 1464986"/>
                <a:gd name="connsiteX9" fmla="*/ 4071938 w 4071938"/>
                <a:gd name="connsiteY9" fmla="*/ 1464986 h 1464986"/>
                <a:gd name="connsiteX10" fmla="*/ 14288 w 4071938"/>
                <a:gd name="connsiteY10" fmla="*/ 1436411 h 1464986"/>
                <a:gd name="connsiteX0" fmla="*/ 0 w 4071938"/>
                <a:gd name="connsiteY0" fmla="*/ 93614 h 1508077"/>
                <a:gd name="connsiteX1" fmla="*/ 1514475 w 4071938"/>
                <a:gd name="connsiteY1" fmla="*/ 222202 h 1508077"/>
                <a:gd name="connsiteX2" fmla="*/ 1600200 w 4071938"/>
                <a:gd name="connsiteY2" fmla="*/ 236489 h 1508077"/>
                <a:gd name="connsiteX3" fmla="*/ 1757364 w 4071938"/>
                <a:gd name="connsiteY3" fmla="*/ 879427 h 1508077"/>
                <a:gd name="connsiteX4" fmla="*/ 1914525 w 4071938"/>
                <a:gd name="connsiteY4" fmla="*/ 1308051 h 1508077"/>
                <a:gd name="connsiteX5" fmla="*/ 3471862 w 4071938"/>
                <a:gd name="connsiteY5" fmla="*/ 107902 h 1508077"/>
                <a:gd name="connsiteX6" fmla="*/ 3743326 w 4071938"/>
                <a:gd name="connsiteY6" fmla="*/ 50752 h 1508077"/>
                <a:gd name="connsiteX7" fmla="*/ 4071938 w 4071938"/>
                <a:gd name="connsiteY7" fmla="*/ 50751 h 1508077"/>
                <a:gd name="connsiteX8" fmla="*/ 4071938 w 4071938"/>
                <a:gd name="connsiteY8" fmla="*/ 1508077 h 1508077"/>
                <a:gd name="connsiteX9" fmla="*/ 14288 w 4071938"/>
                <a:gd name="connsiteY9" fmla="*/ 1479502 h 1508077"/>
                <a:gd name="connsiteX0" fmla="*/ 0 w 4071938"/>
                <a:gd name="connsiteY0" fmla="*/ 135995 h 1550458"/>
                <a:gd name="connsiteX1" fmla="*/ 1514475 w 4071938"/>
                <a:gd name="connsiteY1" fmla="*/ 264583 h 1550458"/>
                <a:gd name="connsiteX2" fmla="*/ 1600200 w 4071938"/>
                <a:gd name="connsiteY2" fmla="*/ 278870 h 1550458"/>
                <a:gd name="connsiteX3" fmla="*/ 1757364 w 4071938"/>
                <a:gd name="connsiteY3" fmla="*/ 921808 h 1550458"/>
                <a:gd name="connsiteX4" fmla="*/ 1914525 w 4071938"/>
                <a:gd name="connsiteY4" fmla="*/ 1350432 h 1550458"/>
                <a:gd name="connsiteX5" fmla="*/ 3743326 w 4071938"/>
                <a:gd name="connsiteY5" fmla="*/ 93133 h 1550458"/>
                <a:gd name="connsiteX6" fmla="*/ 4071938 w 4071938"/>
                <a:gd name="connsiteY6" fmla="*/ 93132 h 1550458"/>
                <a:gd name="connsiteX7" fmla="*/ 4071938 w 4071938"/>
                <a:gd name="connsiteY7" fmla="*/ 1550458 h 1550458"/>
                <a:gd name="connsiteX8" fmla="*/ 14288 w 4071938"/>
                <a:gd name="connsiteY8" fmla="*/ 1521883 h 1550458"/>
                <a:gd name="connsiteX0" fmla="*/ 0 w 4071938"/>
                <a:gd name="connsiteY0" fmla="*/ 43573 h 1458036"/>
                <a:gd name="connsiteX1" fmla="*/ 1514475 w 4071938"/>
                <a:gd name="connsiteY1" fmla="*/ 172161 h 1458036"/>
                <a:gd name="connsiteX2" fmla="*/ 1600200 w 4071938"/>
                <a:gd name="connsiteY2" fmla="*/ 186448 h 1458036"/>
                <a:gd name="connsiteX3" fmla="*/ 1757364 w 4071938"/>
                <a:gd name="connsiteY3" fmla="*/ 829386 h 1458036"/>
                <a:gd name="connsiteX4" fmla="*/ 1914525 w 4071938"/>
                <a:gd name="connsiteY4" fmla="*/ 1258010 h 1458036"/>
                <a:gd name="connsiteX5" fmla="*/ 4071938 w 4071938"/>
                <a:gd name="connsiteY5" fmla="*/ 710 h 1458036"/>
                <a:gd name="connsiteX6" fmla="*/ 4071938 w 4071938"/>
                <a:gd name="connsiteY6" fmla="*/ 1458036 h 1458036"/>
                <a:gd name="connsiteX7" fmla="*/ 14288 w 4071938"/>
                <a:gd name="connsiteY7" fmla="*/ 1429461 h 1458036"/>
                <a:gd name="connsiteX0" fmla="*/ 0 w 4104500"/>
                <a:gd name="connsiteY0" fmla="*/ 0 h 1414463"/>
                <a:gd name="connsiteX1" fmla="*/ 1514475 w 4104500"/>
                <a:gd name="connsiteY1" fmla="*/ 128588 h 1414463"/>
                <a:gd name="connsiteX2" fmla="*/ 1600200 w 4104500"/>
                <a:gd name="connsiteY2" fmla="*/ 142875 h 1414463"/>
                <a:gd name="connsiteX3" fmla="*/ 1757364 w 4104500"/>
                <a:gd name="connsiteY3" fmla="*/ 785813 h 1414463"/>
                <a:gd name="connsiteX4" fmla="*/ 1914525 w 4104500"/>
                <a:gd name="connsiteY4" fmla="*/ 1214437 h 1414463"/>
                <a:gd name="connsiteX5" fmla="*/ 4071938 w 4104500"/>
                <a:gd name="connsiteY5" fmla="*/ 1414463 h 1414463"/>
                <a:gd name="connsiteX6" fmla="*/ 14288 w 4104500"/>
                <a:gd name="connsiteY6" fmla="*/ 1385888 h 1414463"/>
                <a:gd name="connsiteX0" fmla="*/ 0 w 1980573"/>
                <a:gd name="connsiteY0" fmla="*/ 0 h 1428751"/>
                <a:gd name="connsiteX1" fmla="*/ 1514475 w 1980573"/>
                <a:gd name="connsiteY1" fmla="*/ 128588 h 1428751"/>
                <a:gd name="connsiteX2" fmla="*/ 1600200 w 1980573"/>
                <a:gd name="connsiteY2" fmla="*/ 142875 h 1428751"/>
                <a:gd name="connsiteX3" fmla="*/ 1757364 w 1980573"/>
                <a:gd name="connsiteY3" fmla="*/ 785813 h 1428751"/>
                <a:gd name="connsiteX4" fmla="*/ 1914525 w 1980573"/>
                <a:gd name="connsiteY4" fmla="*/ 1214437 h 1428751"/>
                <a:gd name="connsiteX5" fmla="*/ 1800226 w 1980573"/>
                <a:gd name="connsiteY5" fmla="*/ 1428751 h 1428751"/>
                <a:gd name="connsiteX6" fmla="*/ 14288 w 1980573"/>
                <a:gd name="connsiteY6" fmla="*/ 1385888 h 1428751"/>
                <a:gd name="connsiteX0" fmla="*/ 0 w 1914925"/>
                <a:gd name="connsiteY0" fmla="*/ 0 h 1428751"/>
                <a:gd name="connsiteX1" fmla="*/ 1514475 w 1914925"/>
                <a:gd name="connsiteY1" fmla="*/ 128588 h 1428751"/>
                <a:gd name="connsiteX2" fmla="*/ 1600200 w 1914925"/>
                <a:gd name="connsiteY2" fmla="*/ 142875 h 1428751"/>
                <a:gd name="connsiteX3" fmla="*/ 1757364 w 1914925"/>
                <a:gd name="connsiteY3" fmla="*/ 785813 h 1428751"/>
                <a:gd name="connsiteX4" fmla="*/ 1914525 w 1914925"/>
                <a:gd name="connsiteY4" fmla="*/ 1214437 h 1428751"/>
                <a:gd name="connsiteX5" fmla="*/ 1800226 w 1914925"/>
                <a:gd name="connsiteY5" fmla="*/ 1428751 h 1428751"/>
                <a:gd name="connsiteX6" fmla="*/ 14288 w 1914925"/>
                <a:gd name="connsiteY6" fmla="*/ 1385888 h 1428751"/>
                <a:gd name="connsiteX0" fmla="*/ 0 w 1915548"/>
                <a:gd name="connsiteY0" fmla="*/ 0 h 1428751"/>
                <a:gd name="connsiteX1" fmla="*/ 1514475 w 1915548"/>
                <a:gd name="connsiteY1" fmla="*/ 128588 h 1428751"/>
                <a:gd name="connsiteX2" fmla="*/ 1600200 w 1915548"/>
                <a:gd name="connsiteY2" fmla="*/ 142875 h 1428751"/>
                <a:gd name="connsiteX3" fmla="*/ 1728789 w 1915548"/>
                <a:gd name="connsiteY3" fmla="*/ 528638 h 1428751"/>
                <a:gd name="connsiteX4" fmla="*/ 1914525 w 1915548"/>
                <a:gd name="connsiteY4" fmla="*/ 1214437 h 1428751"/>
                <a:gd name="connsiteX5" fmla="*/ 1800226 w 1915548"/>
                <a:gd name="connsiteY5" fmla="*/ 1428751 h 1428751"/>
                <a:gd name="connsiteX6" fmla="*/ 14288 w 1915548"/>
                <a:gd name="connsiteY6" fmla="*/ 1385888 h 1428751"/>
                <a:gd name="connsiteX0" fmla="*/ 0 w 1817027"/>
                <a:gd name="connsiteY0" fmla="*/ 0 h 1428751"/>
                <a:gd name="connsiteX1" fmla="*/ 1514475 w 1817027"/>
                <a:gd name="connsiteY1" fmla="*/ 128588 h 1428751"/>
                <a:gd name="connsiteX2" fmla="*/ 1600200 w 1817027"/>
                <a:gd name="connsiteY2" fmla="*/ 142875 h 1428751"/>
                <a:gd name="connsiteX3" fmla="*/ 1728789 w 1817027"/>
                <a:gd name="connsiteY3" fmla="*/ 528638 h 1428751"/>
                <a:gd name="connsiteX4" fmla="*/ 1800225 w 1817027"/>
                <a:gd name="connsiteY4" fmla="*/ 1085849 h 1428751"/>
                <a:gd name="connsiteX5" fmla="*/ 1800226 w 1817027"/>
                <a:gd name="connsiteY5" fmla="*/ 1428751 h 1428751"/>
                <a:gd name="connsiteX6" fmla="*/ 14288 w 1817027"/>
                <a:gd name="connsiteY6" fmla="*/ 1385888 h 1428751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0020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0020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71450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4592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4592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260475 w 1817027"/>
                <a:gd name="connsiteY1" fmla="*/ 115888 h 1414463"/>
                <a:gd name="connsiteX2" fmla="*/ 164592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260475 w 1817027"/>
                <a:gd name="connsiteY1" fmla="*/ 115888 h 1414463"/>
                <a:gd name="connsiteX2" fmla="*/ 1531620 w 1817027"/>
                <a:gd name="connsiteY2" fmla="*/ 3841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25055"/>
                <a:gd name="connsiteY0" fmla="*/ 0 h 1414463"/>
                <a:gd name="connsiteX1" fmla="*/ 1260475 w 1825055"/>
                <a:gd name="connsiteY1" fmla="*/ 115888 h 1414463"/>
                <a:gd name="connsiteX2" fmla="*/ 1531620 w 1825055"/>
                <a:gd name="connsiteY2" fmla="*/ 384175 h 1414463"/>
                <a:gd name="connsiteX3" fmla="*/ 1589089 w 1825055"/>
                <a:gd name="connsiteY3" fmla="*/ 808038 h 1414463"/>
                <a:gd name="connsiteX4" fmla="*/ 1800225 w 1825055"/>
                <a:gd name="connsiteY4" fmla="*/ 1085849 h 1414463"/>
                <a:gd name="connsiteX5" fmla="*/ 1800226 w 1825055"/>
                <a:gd name="connsiteY5" fmla="*/ 1414463 h 1414463"/>
                <a:gd name="connsiteX6" fmla="*/ 14288 w 1825055"/>
                <a:gd name="connsiteY6" fmla="*/ 1385888 h 1414463"/>
                <a:gd name="connsiteX0" fmla="*/ 0 w 1825055"/>
                <a:gd name="connsiteY0" fmla="*/ 0 h 1414463"/>
                <a:gd name="connsiteX1" fmla="*/ 1260475 w 1825055"/>
                <a:gd name="connsiteY1" fmla="*/ 115888 h 1414463"/>
                <a:gd name="connsiteX2" fmla="*/ 1531620 w 1825055"/>
                <a:gd name="connsiteY2" fmla="*/ 384175 h 1414463"/>
                <a:gd name="connsiteX3" fmla="*/ 1589089 w 1825055"/>
                <a:gd name="connsiteY3" fmla="*/ 808038 h 1414463"/>
                <a:gd name="connsiteX4" fmla="*/ 1800225 w 1825055"/>
                <a:gd name="connsiteY4" fmla="*/ 1085849 h 1414463"/>
                <a:gd name="connsiteX5" fmla="*/ 1800226 w 1825055"/>
                <a:gd name="connsiteY5" fmla="*/ 1414463 h 1414463"/>
                <a:gd name="connsiteX6" fmla="*/ 14288 w 1825055"/>
                <a:gd name="connsiteY6" fmla="*/ 1385888 h 1414463"/>
                <a:gd name="connsiteX0" fmla="*/ 0 w 1825055"/>
                <a:gd name="connsiteY0" fmla="*/ 0 h 1414463"/>
                <a:gd name="connsiteX1" fmla="*/ 1260475 w 1825055"/>
                <a:gd name="connsiteY1" fmla="*/ 115888 h 1414463"/>
                <a:gd name="connsiteX2" fmla="*/ 1493520 w 1825055"/>
                <a:gd name="connsiteY2" fmla="*/ 473075 h 1414463"/>
                <a:gd name="connsiteX3" fmla="*/ 1589089 w 1825055"/>
                <a:gd name="connsiteY3" fmla="*/ 808038 h 1414463"/>
                <a:gd name="connsiteX4" fmla="*/ 1800225 w 1825055"/>
                <a:gd name="connsiteY4" fmla="*/ 1085849 h 1414463"/>
                <a:gd name="connsiteX5" fmla="*/ 1800226 w 1825055"/>
                <a:gd name="connsiteY5" fmla="*/ 1414463 h 1414463"/>
                <a:gd name="connsiteX6" fmla="*/ 14288 w 1825055"/>
                <a:gd name="connsiteY6" fmla="*/ 1385888 h 1414463"/>
                <a:gd name="connsiteX0" fmla="*/ 0 w 1801452"/>
                <a:gd name="connsiteY0" fmla="*/ 0 h 1389063"/>
                <a:gd name="connsiteX1" fmla="*/ 1260475 w 1801452"/>
                <a:gd name="connsiteY1" fmla="*/ 115888 h 1389063"/>
                <a:gd name="connsiteX2" fmla="*/ 1493520 w 1801452"/>
                <a:gd name="connsiteY2" fmla="*/ 473075 h 1389063"/>
                <a:gd name="connsiteX3" fmla="*/ 1589089 w 1801452"/>
                <a:gd name="connsiteY3" fmla="*/ 808038 h 1389063"/>
                <a:gd name="connsiteX4" fmla="*/ 1800225 w 1801452"/>
                <a:gd name="connsiteY4" fmla="*/ 1085849 h 1389063"/>
                <a:gd name="connsiteX5" fmla="*/ 1673226 w 1801452"/>
                <a:gd name="connsiteY5" fmla="*/ 1389063 h 1389063"/>
                <a:gd name="connsiteX6" fmla="*/ 14288 w 1801452"/>
                <a:gd name="connsiteY6" fmla="*/ 1385888 h 1389063"/>
                <a:gd name="connsiteX0" fmla="*/ 0 w 1680258"/>
                <a:gd name="connsiteY0" fmla="*/ 0 h 1389063"/>
                <a:gd name="connsiteX1" fmla="*/ 1260475 w 1680258"/>
                <a:gd name="connsiteY1" fmla="*/ 115888 h 1389063"/>
                <a:gd name="connsiteX2" fmla="*/ 1493520 w 1680258"/>
                <a:gd name="connsiteY2" fmla="*/ 473075 h 1389063"/>
                <a:gd name="connsiteX3" fmla="*/ 1589089 w 1680258"/>
                <a:gd name="connsiteY3" fmla="*/ 808038 h 1389063"/>
                <a:gd name="connsiteX4" fmla="*/ 1609725 w 1680258"/>
                <a:gd name="connsiteY4" fmla="*/ 1035049 h 1389063"/>
                <a:gd name="connsiteX5" fmla="*/ 1673226 w 1680258"/>
                <a:gd name="connsiteY5" fmla="*/ 1389063 h 1389063"/>
                <a:gd name="connsiteX6" fmla="*/ 14288 w 1680258"/>
                <a:gd name="connsiteY6" fmla="*/ 1385888 h 1389063"/>
                <a:gd name="connsiteX0" fmla="*/ 0 w 1681428"/>
                <a:gd name="connsiteY0" fmla="*/ 0 h 1389063"/>
                <a:gd name="connsiteX1" fmla="*/ 1260475 w 1681428"/>
                <a:gd name="connsiteY1" fmla="*/ 115888 h 1389063"/>
                <a:gd name="connsiteX2" fmla="*/ 1493520 w 1681428"/>
                <a:gd name="connsiteY2" fmla="*/ 473075 h 1389063"/>
                <a:gd name="connsiteX3" fmla="*/ 1609725 w 1681428"/>
                <a:gd name="connsiteY3" fmla="*/ 1035049 h 1389063"/>
                <a:gd name="connsiteX4" fmla="*/ 1673226 w 1681428"/>
                <a:gd name="connsiteY4" fmla="*/ 1389063 h 1389063"/>
                <a:gd name="connsiteX5" fmla="*/ 14288 w 1681428"/>
                <a:gd name="connsiteY5" fmla="*/ 1385888 h 1389063"/>
                <a:gd name="connsiteX0" fmla="*/ 0 w 1678017"/>
                <a:gd name="connsiteY0" fmla="*/ 0 h 1389063"/>
                <a:gd name="connsiteX1" fmla="*/ 1260475 w 1678017"/>
                <a:gd name="connsiteY1" fmla="*/ 115888 h 1389063"/>
                <a:gd name="connsiteX2" fmla="*/ 1493520 w 1678017"/>
                <a:gd name="connsiteY2" fmla="*/ 473075 h 1389063"/>
                <a:gd name="connsiteX3" fmla="*/ 1546225 w 1678017"/>
                <a:gd name="connsiteY3" fmla="*/ 984249 h 1389063"/>
                <a:gd name="connsiteX4" fmla="*/ 1673226 w 1678017"/>
                <a:gd name="connsiteY4" fmla="*/ 1389063 h 1389063"/>
                <a:gd name="connsiteX5" fmla="*/ 14288 w 1678017"/>
                <a:gd name="connsiteY5" fmla="*/ 1385888 h 1389063"/>
                <a:gd name="connsiteX0" fmla="*/ 0 w 1678017"/>
                <a:gd name="connsiteY0" fmla="*/ 0 h 1389063"/>
                <a:gd name="connsiteX1" fmla="*/ 1260475 w 1678017"/>
                <a:gd name="connsiteY1" fmla="*/ 115888 h 1389063"/>
                <a:gd name="connsiteX2" fmla="*/ 1493520 w 1678017"/>
                <a:gd name="connsiteY2" fmla="*/ 473075 h 1389063"/>
                <a:gd name="connsiteX3" fmla="*/ 1546225 w 1678017"/>
                <a:gd name="connsiteY3" fmla="*/ 984249 h 1389063"/>
                <a:gd name="connsiteX4" fmla="*/ 1673226 w 1678017"/>
                <a:gd name="connsiteY4" fmla="*/ 1389063 h 1389063"/>
                <a:gd name="connsiteX5" fmla="*/ 14288 w 1678017"/>
                <a:gd name="connsiteY5" fmla="*/ 1385888 h 1389063"/>
                <a:gd name="connsiteX0" fmla="*/ 0 w 1678017"/>
                <a:gd name="connsiteY0" fmla="*/ 0 h 1389063"/>
                <a:gd name="connsiteX1" fmla="*/ 1260475 w 1678017"/>
                <a:gd name="connsiteY1" fmla="*/ 115888 h 1389063"/>
                <a:gd name="connsiteX2" fmla="*/ 1493520 w 1678017"/>
                <a:gd name="connsiteY2" fmla="*/ 473075 h 1389063"/>
                <a:gd name="connsiteX3" fmla="*/ 1546225 w 1678017"/>
                <a:gd name="connsiteY3" fmla="*/ 984249 h 1389063"/>
                <a:gd name="connsiteX4" fmla="*/ 1673226 w 1678017"/>
                <a:gd name="connsiteY4" fmla="*/ 1389063 h 1389063"/>
                <a:gd name="connsiteX5" fmla="*/ 14288 w 1678017"/>
                <a:gd name="connsiteY5" fmla="*/ 1385888 h 1389063"/>
                <a:gd name="connsiteX0" fmla="*/ 0 w 1582549"/>
                <a:gd name="connsiteY0" fmla="*/ 0 h 1385888"/>
                <a:gd name="connsiteX1" fmla="*/ 1260475 w 1582549"/>
                <a:gd name="connsiteY1" fmla="*/ 115888 h 1385888"/>
                <a:gd name="connsiteX2" fmla="*/ 1493520 w 1582549"/>
                <a:gd name="connsiteY2" fmla="*/ 473075 h 1385888"/>
                <a:gd name="connsiteX3" fmla="*/ 1546225 w 1582549"/>
                <a:gd name="connsiteY3" fmla="*/ 984249 h 1385888"/>
                <a:gd name="connsiteX4" fmla="*/ 1571626 w 1582549"/>
                <a:gd name="connsiteY4" fmla="*/ 1376363 h 1385888"/>
                <a:gd name="connsiteX5" fmla="*/ 14288 w 1582549"/>
                <a:gd name="connsiteY5" fmla="*/ 1385888 h 1385888"/>
                <a:gd name="connsiteX0" fmla="*/ 0 w 1670389"/>
                <a:gd name="connsiteY0" fmla="*/ 0 h 1389716"/>
                <a:gd name="connsiteX1" fmla="*/ 1260475 w 1670389"/>
                <a:gd name="connsiteY1" fmla="*/ 115888 h 1389716"/>
                <a:gd name="connsiteX2" fmla="*/ 1493520 w 1670389"/>
                <a:gd name="connsiteY2" fmla="*/ 473075 h 1389716"/>
                <a:gd name="connsiteX3" fmla="*/ 1546225 w 1670389"/>
                <a:gd name="connsiteY3" fmla="*/ 984249 h 1389716"/>
                <a:gd name="connsiteX4" fmla="*/ 1571626 w 1670389"/>
                <a:gd name="connsiteY4" fmla="*/ 1376363 h 1389716"/>
                <a:gd name="connsiteX5" fmla="*/ 165083 w 1670389"/>
                <a:gd name="connsiteY5" fmla="*/ 1389716 h 1389716"/>
                <a:gd name="connsiteX6" fmla="*/ 14288 w 1670389"/>
                <a:gd name="connsiteY6" fmla="*/ 1385888 h 1389716"/>
                <a:gd name="connsiteX0" fmla="*/ 1040 w 1671429"/>
                <a:gd name="connsiteY0" fmla="*/ 0 h 1389716"/>
                <a:gd name="connsiteX1" fmla="*/ 1261515 w 1671429"/>
                <a:gd name="connsiteY1" fmla="*/ 115888 h 1389716"/>
                <a:gd name="connsiteX2" fmla="*/ 1494560 w 1671429"/>
                <a:gd name="connsiteY2" fmla="*/ 473075 h 1389716"/>
                <a:gd name="connsiteX3" fmla="*/ 1547265 w 1671429"/>
                <a:gd name="connsiteY3" fmla="*/ 984249 h 1389716"/>
                <a:gd name="connsiteX4" fmla="*/ 1572666 w 1671429"/>
                <a:gd name="connsiteY4" fmla="*/ 1376363 h 1389716"/>
                <a:gd name="connsiteX5" fmla="*/ 166123 w 1671429"/>
                <a:gd name="connsiteY5" fmla="*/ 1389716 h 1389716"/>
                <a:gd name="connsiteX6" fmla="*/ 0 w 1671429"/>
                <a:gd name="connsiteY6" fmla="*/ 8659 h 1389716"/>
                <a:gd name="connsiteX0" fmla="*/ 1040 w 1671429"/>
                <a:gd name="connsiteY0" fmla="*/ 0 h 1381369"/>
                <a:gd name="connsiteX1" fmla="*/ 1261515 w 1671429"/>
                <a:gd name="connsiteY1" fmla="*/ 115888 h 1381369"/>
                <a:gd name="connsiteX2" fmla="*/ 1494560 w 1671429"/>
                <a:gd name="connsiteY2" fmla="*/ 473075 h 1381369"/>
                <a:gd name="connsiteX3" fmla="*/ 1547265 w 1671429"/>
                <a:gd name="connsiteY3" fmla="*/ 984249 h 1381369"/>
                <a:gd name="connsiteX4" fmla="*/ 1572666 w 1671429"/>
                <a:gd name="connsiteY4" fmla="*/ 1376363 h 1381369"/>
                <a:gd name="connsiteX5" fmla="*/ 265755 w 1671429"/>
                <a:gd name="connsiteY5" fmla="*/ 1381369 h 1381369"/>
                <a:gd name="connsiteX6" fmla="*/ 0 w 1671429"/>
                <a:gd name="connsiteY6" fmla="*/ 8659 h 1381369"/>
                <a:gd name="connsiteX0" fmla="*/ 1040 w 1671429"/>
                <a:gd name="connsiteY0" fmla="*/ 0 h 1381369"/>
                <a:gd name="connsiteX1" fmla="*/ 1261515 w 1671429"/>
                <a:gd name="connsiteY1" fmla="*/ 115888 h 1381369"/>
                <a:gd name="connsiteX2" fmla="*/ 1494560 w 1671429"/>
                <a:gd name="connsiteY2" fmla="*/ 473075 h 1381369"/>
                <a:gd name="connsiteX3" fmla="*/ 1547265 w 1671429"/>
                <a:gd name="connsiteY3" fmla="*/ 984249 h 1381369"/>
                <a:gd name="connsiteX4" fmla="*/ 1572666 w 1671429"/>
                <a:gd name="connsiteY4" fmla="*/ 1376363 h 1381369"/>
                <a:gd name="connsiteX5" fmla="*/ 265755 w 1671429"/>
                <a:gd name="connsiteY5" fmla="*/ 1381369 h 1381369"/>
                <a:gd name="connsiteX6" fmla="*/ 0 w 1671429"/>
                <a:gd name="connsiteY6" fmla="*/ 8659 h 1381369"/>
                <a:gd name="connsiteX0" fmla="*/ 12943 w 1683332"/>
                <a:gd name="connsiteY0" fmla="*/ 0 h 1381369"/>
                <a:gd name="connsiteX1" fmla="*/ 1273418 w 1683332"/>
                <a:gd name="connsiteY1" fmla="*/ 115888 h 1381369"/>
                <a:gd name="connsiteX2" fmla="*/ 1506463 w 1683332"/>
                <a:gd name="connsiteY2" fmla="*/ 473075 h 1381369"/>
                <a:gd name="connsiteX3" fmla="*/ 1559168 w 1683332"/>
                <a:gd name="connsiteY3" fmla="*/ 984249 h 1381369"/>
                <a:gd name="connsiteX4" fmla="*/ 1584569 w 1683332"/>
                <a:gd name="connsiteY4" fmla="*/ 1376363 h 1381369"/>
                <a:gd name="connsiteX5" fmla="*/ 277658 w 1683332"/>
                <a:gd name="connsiteY5" fmla="*/ 1381369 h 1381369"/>
                <a:gd name="connsiteX6" fmla="*/ 11903 w 1683332"/>
                <a:gd name="connsiteY6" fmla="*/ 8659 h 1381369"/>
                <a:gd name="connsiteX0" fmla="*/ 12943 w 1584569"/>
                <a:gd name="connsiteY0" fmla="*/ 0 h 1381369"/>
                <a:gd name="connsiteX1" fmla="*/ 1273418 w 1584569"/>
                <a:gd name="connsiteY1" fmla="*/ 115888 h 1381369"/>
                <a:gd name="connsiteX2" fmla="*/ 1506463 w 1584569"/>
                <a:gd name="connsiteY2" fmla="*/ 473075 h 1381369"/>
                <a:gd name="connsiteX3" fmla="*/ 1559168 w 1584569"/>
                <a:gd name="connsiteY3" fmla="*/ 984249 h 1381369"/>
                <a:gd name="connsiteX4" fmla="*/ 1584569 w 1584569"/>
                <a:gd name="connsiteY4" fmla="*/ 1376363 h 1381369"/>
                <a:gd name="connsiteX5" fmla="*/ 277658 w 1584569"/>
                <a:gd name="connsiteY5" fmla="*/ 1381369 h 1381369"/>
                <a:gd name="connsiteX6" fmla="*/ 11903 w 1584569"/>
                <a:gd name="connsiteY6" fmla="*/ 8659 h 1381369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097 w 1641699"/>
                <a:gd name="connsiteY0" fmla="*/ 0 h 2419718"/>
                <a:gd name="connsiteX1" fmla="*/ 1261572 w 1641699"/>
                <a:gd name="connsiteY1" fmla="*/ 115888 h 2419718"/>
                <a:gd name="connsiteX2" fmla="*/ 1494617 w 1641699"/>
                <a:gd name="connsiteY2" fmla="*/ 473075 h 2419718"/>
                <a:gd name="connsiteX3" fmla="*/ 1547322 w 1641699"/>
                <a:gd name="connsiteY3" fmla="*/ 984249 h 2419718"/>
                <a:gd name="connsiteX4" fmla="*/ 1641699 w 1641699"/>
                <a:gd name="connsiteY4" fmla="*/ 2419718 h 2419718"/>
                <a:gd name="connsiteX5" fmla="*/ 265812 w 1641699"/>
                <a:gd name="connsiteY5" fmla="*/ 1381369 h 2419718"/>
                <a:gd name="connsiteX6" fmla="*/ 57 w 1641699"/>
                <a:gd name="connsiteY6" fmla="*/ 8659 h 2419718"/>
                <a:gd name="connsiteX0" fmla="*/ 1251 w 1641853"/>
                <a:gd name="connsiteY0" fmla="*/ 0 h 2419718"/>
                <a:gd name="connsiteX1" fmla="*/ 1261726 w 1641853"/>
                <a:gd name="connsiteY1" fmla="*/ 115888 h 2419718"/>
                <a:gd name="connsiteX2" fmla="*/ 1494771 w 1641853"/>
                <a:gd name="connsiteY2" fmla="*/ 473075 h 2419718"/>
                <a:gd name="connsiteX3" fmla="*/ 1547476 w 1641853"/>
                <a:gd name="connsiteY3" fmla="*/ 984249 h 2419718"/>
                <a:gd name="connsiteX4" fmla="*/ 1641853 w 1641853"/>
                <a:gd name="connsiteY4" fmla="*/ 2419718 h 2419718"/>
                <a:gd name="connsiteX5" fmla="*/ 265966 w 1641853"/>
                <a:gd name="connsiteY5" fmla="*/ 1381369 h 2419718"/>
                <a:gd name="connsiteX6" fmla="*/ 211 w 1641853"/>
                <a:gd name="connsiteY6" fmla="*/ 8659 h 2419718"/>
                <a:gd name="connsiteX0" fmla="*/ 1251 w 1641853"/>
                <a:gd name="connsiteY0" fmla="*/ 0 h 2419718"/>
                <a:gd name="connsiteX1" fmla="*/ 1261726 w 1641853"/>
                <a:gd name="connsiteY1" fmla="*/ 115888 h 2419718"/>
                <a:gd name="connsiteX2" fmla="*/ 1494771 w 1641853"/>
                <a:gd name="connsiteY2" fmla="*/ 473075 h 2419718"/>
                <a:gd name="connsiteX3" fmla="*/ 1547476 w 1641853"/>
                <a:gd name="connsiteY3" fmla="*/ 984249 h 2419718"/>
                <a:gd name="connsiteX4" fmla="*/ 1641853 w 1641853"/>
                <a:gd name="connsiteY4" fmla="*/ 2419718 h 2419718"/>
                <a:gd name="connsiteX5" fmla="*/ 265966 w 1641853"/>
                <a:gd name="connsiteY5" fmla="*/ 1381369 h 2419718"/>
                <a:gd name="connsiteX6" fmla="*/ 211 w 1641853"/>
                <a:gd name="connsiteY6" fmla="*/ 8659 h 2419718"/>
                <a:gd name="connsiteX0" fmla="*/ 1082 w 1641684"/>
                <a:gd name="connsiteY0" fmla="*/ 0 h 2419718"/>
                <a:gd name="connsiteX1" fmla="*/ 1261557 w 1641684"/>
                <a:gd name="connsiteY1" fmla="*/ 115888 h 2419718"/>
                <a:gd name="connsiteX2" fmla="*/ 1494602 w 1641684"/>
                <a:gd name="connsiteY2" fmla="*/ 473075 h 2419718"/>
                <a:gd name="connsiteX3" fmla="*/ 1547307 w 1641684"/>
                <a:gd name="connsiteY3" fmla="*/ 984249 h 2419718"/>
                <a:gd name="connsiteX4" fmla="*/ 1641684 w 1641684"/>
                <a:gd name="connsiteY4" fmla="*/ 2419718 h 2419718"/>
                <a:gd name="connsiteX5" fmla="*/ 265797 w 1641684"/>
                <a:gd name="connsiteY5" fmla="*/ 1381369 h 2419718"/>
                <a:gd name="connsiteX6" fmla="*/ 42 w 1641684"/>
                <a:gd name="connsiteY6" fmla="*/ 8659 h 2419718"/>
                <a:gd name="connsiteX0" fmla="*/ 1294 w 1641896"/>
                <a:gd name="connsiteY0" fmla="*/ 0 h 2419718"/>
                <a:gd name="connsiteX1" fmla="*/ 1261769 w 1641896"/>
                <a:gd name="connsiteY1" fmla="*/ 115888 h 2419718"/>
                <a:gd name="connsiteX2" fmla="*/ 1494814 w 1641896"/>
                <a:gd name="connsiteY2" fmla="*/ 473075 h 2419718"/>
                <a:gd name="connsiteX3" fmla="*/ 1547519 w 1641896"/>
                <a:gd name="connsiteY3" fmla="*/ 984249 h 2419718"/>
                <a:gd name="connsiteX4" fmla="*/ 1641896 w 1641896"/>
                <a:gd name="connsiteY4" fmla="*/ 2419718 h 2419718"/>
                <a:gd name="connsiteX5" fmla="*/ 266009 w 1641896"/>
                <a:gd name="connsiteY5" fmla="*/ 1381369 h 2419718"/>
                <a:gd name="connsiteX6" fmla="*/ 254 w 1641896"/>
                <a:gd name="connsiteY6" fmla="*/ 8659 h 2419718"/>
                <a:gd name="connsiteX0" fmla="*/ 1252 w 1641854"/>
                <a:gd name="connsiteY0" fmla="*/ 0 h 2419718"/>
                <a:gd name="connsiteX1" fmla="*/ 1261727 w 1641854"/>
                <a:gd name="connsiteY1" fmla="*/ 115888 h 2419718"/>
                <a:gd name="connsiteX2" fmla="*/ 1494772 w 1641854"/>
                <a:gd name="connsiteY2" fmla="*/ 473075 h 2419718"/>
                <a:gd name="connsiteX3" fmla="*/ 1547477 w 1641854"/>
                <a:gd name="connsiteY3" fmla="*/ 984249 h 2419718"/>
                <a:gd name="connsiteX4" fmla="*/ 1641854 w 1641854"/>
                <a:gd name="connsiteY4" fmla="*/ 2419718 h 2419718"/>
                <a:gd name="connsiteX5" fmla="*/ 273631 w 1641854"/>
                <a:gd name="connsiteY5" fmla="*/ 1398063 h 2419718"/>
                <a:gd name="connsiteX6" fmla="*/ 212 w 1641854"/>
                <a:gd name="connsiteY6" fmla="*/ 8659 h 2419718"/>
                <a:gd name="connsiteX0" fmla="*/ 1252 w 1641854"/>
                <a:gd name="connsiteY0" fmla="*/ 0 h 2419718"/>
                <a:gd name="connsiteX1" fmla="*/ 1261727 w 1641854"/>
                <a:gd name="connsiteY1" fmla="*/ 115888 h 2419718"/>
                <a:gd name="connsiteX2" fmla="*/ 1494772 w 1641854"/>
                <a:gd name="connsiteY2" fmla="*/ 473075 h 2419718"/>
                <a:gd name="connsiteX3" fmla="*/ 1547477 w 1641854"/>
                <a:gd name="connsiteY3" fmla="*/ 984249 h 2419718"/>
                <a:gd name="connsiteX4" fmla="*/ 1641854 w 1641854"/>
                <a:gd name="connsiteY4" fmla="*/ 2419718 h 2419718"/>
                <a:gd name="connsiteX5" fmla="*/ 273631 w 1641854"/>
                <a:gd name="connsiteY5" fmla="*/ 1398063 h 2419718"/>
                <a:gd name="connsiteX6" fmla="*/ 212 w 1641854"/>
                <a:gd name="connsiteY6" fmla="*/ 8659 h 2419718"/>
                <a:gd name="connsiteX0" fmla="*/ 1087 w 1641689"/>
                <a:gd name="connsiteY0" fmla="*/ 0 h 2419718"/>
                <a:gd name="connsiteX1" fmla="*/ 1261562 w 1641689"/>
                <a:gd name="connsiteY1" fmla="*/ 115888 h 2419718"/>
                <a:gd name="connsiteX2" fmla="*/ 1494607 w 1641689"/>
                <a:gd name="connsiteY2" fmla="*/ 473075 h 2419718"/>
                <a:gd name="connsiteX3" fmla="*/ 1547312 w 1641689"/>
                <a:gd name="connsiteY3" fmla="*/ 984249 h 2419718"/>
                <a:gd name="connsiteX4" fmla="*/ 1641689 w 1641689"/>
                <a:gd name="connsiteY4" fmla="*/ 2419718 h 2419718"/>
                <a:gd name="connsiteX5" fmla="*/ 273466 w 1641689"/>
                <a:gd name="connsiteY5" fmla="*/ 1398063 h 2419718"/>
                <a:gd name="connsiteX6" fmla="*/ 47 w 1641689"/>
                <a:gd name="connsiteY6" fmla="*/ 8659 h 2419718"/>
                <a:gd name="connsiteX0" fmla="*/ 3377 w 1643979"/>
                <a:gd name="connsiteY0" fmla="*/ 0 h 2419718"/>
                <a:gd name="connsiteX1" fmla="*/ 1263852 w 1643979"/>
                <a:gd name="connsiteY1" fmla="*/ 115888 h 2419718"/>
                <a:gd name="connsiteX2" fmla="*/ 1496897 w 1643979"/>
                <a:gd name="connsiteY2" fmla="*/ 473075 h 2419718"/>
                <a:gd name="connsiteX3" fmla="*/ 1549602 w 1643979"/>
                <a:gd name="connsiteY3" fmla="*/ 984249 h 2419718"/>
                <a:gd name="connsiteX4" fmla="*/ 1643979 w 1643979"/>
                <a:gd name="connsiteY4" fmla="*/ 2419718 h 2419718"/>
                <a:gd name="connsiteX5" fmla="*/ 275756 w 1643979"/>
                <a:gd name="connsiteY5" fmla="*/ 1398063 h 2419718"/>
                <a:gd name="connsiteX6" fmla="*/ 2337 w 1643979"/>
                <a:gd name="connsiteY6" fmla="*/ 8659 h 2419718"/>
                <a:gd name="connsiteX0" fmla="*/ 3377 w 1643979"/>
                <a:gd name="connsiteY0" fmla="*/ 0 h 2419718"/>
                <a:gd name="connsiteX1" fmla="*/ 1263852 w 1643979"/>
                <a:gd name="connsiteY1" fmla="*/ 115888 h 2419718"/>
                <a:gd name="connsiteX2" fmla="*/ 1496897 w 1643979"/>
                <a:gd name="connsiteY2" fmla="*/ 473075 h 2419718"/>
                <a:gd name="connsiteX3" fmla="*/ 1549602 w 1643979"/>
                <a:gd name="connsiteY3" fmla="*/ 984249 h 2419718"/>
                <a:gd name="connsiteX4" fmla="*/ 1643979 w 1643979"/>
                <a:gd name="connsiteY4" fmla="*/ 2419718 h 2419718"/>
                <a:gd name="connsiteX5" fmla="*/ 275756 w 1643979"/>
                <a:gd name="connsiteY5" fmla="*/ 1398063 h 2419718"/>
                <a:gd name="connsiteX6" fmla="*/ 2337 w 1643979"/>
                <a:gd name="connsiteY6" fmla="*/ 8659 h 241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3979" h="2419718">
                  <a:moveTo>
                    <a:pt x="3377" y="0"/>
                  </a:moveTo>
                  <a:cubicBezTo>
                    <a:pt x="423535" y="38629"/>
                    <a:pt x="1014932" y="37042"/>
                    <a:pt x="1263852" y="115888"/>
                  </a:cubicBezTo>
                  <a:cubicBezTo>
                    <a:pt x="1512772" y="194734"/>
                    <a:pt x="1403234" y="267811"/>
                    <a:pt x="1496897" y="473075"/>
                  </a:cubicBezTo>
                  <a:cubicBezTo>
                    <a:pt x="1504305" y="677069"/>
                    <a:pt x="1525088" y="659809"/>
                    <a:pt x="1549602" y="984249"/>
                  </a:cubicBezTo>
                  <a:cubicBezTo>
                    <a:pt x="1574116" y="1308690"/>
                    <a:pt x="1590602" y="2110082"/>
                    <a:pt x="1643979" y="2419718"/>
                  </a:cubicBezTo>
                  <a:cubicBezTo>
                    <a:pt x="779159" y="2215498"/>
                    <a:pt x="397170" y="1602283"/>
                    <a:pt x="275756" y="1398063"/>
                  </a:cubicBezTo>
                  <a:cubicBezTo>
                    <a:pt x="179507" y="1182550"/>
                    <a:pt x="-24037" y="808450"/>
                    <a:pt x="2337" y="8659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35000">
                  <a:schemeClr val="accent6">
                    <a:lumMod val="50000"/>
                  </a:schemeClr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" name="Freeform 6"/>
            <p:cNvSpPr/>
            <p:nvPr/>
          </p:nvSpPr>
          <p:spPr>
            <a:xfrm>
              <a:off x="5262947" y="3024825"/>
              <a:ext cx="2738052" cy="3723318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2400301 w 4071938"/>
                <a:gd name="connsiteY2" fmla="*/ 175684 h 1461559"/>
                <a:gd name="connsiteX3" fmla="*/ 2971800 w 4071938"/>
                <a:gd name="connsiteY3" fmla="*/ 132821 h 1461559"/>
                <a:gd name="connsiteX4" fmla="*/ 3286125 w 4071938"/>
                <a:gd name="connsiteY4" fmla="*/ 89959 h 1461559"/>
                <a:gd name="connsiteX5" fmla="*/ 3471862 w 4071938"/>
                <a:gd name="connsiteY5" fmla="*/ 61384 h 1461559"/>
                <a:gd name="connsiteX6" fmla="*/ 3743326 w 4071938"/>
                <a:gd name="connsiteY6" fmla="*/ 4234 h 1461559"/>
                <a:gd name="connsiteX7" fmla="*/ 4071938 w 4071938"/>
                <a:gd name="connsiteY7" fmla="*/ 4233 h 1461559"/>
                <a:gd name="connsiteX8" fmla="*/ 4071938 w 4071938"/>
                <a:gd name="connsiteY8" fmla="*/ 1461559 h 1461559"/>
                <a:gd name="connsiteX9" fmla="*/ 14288 w 4071938"/>
                <a:gd name="connsiteY9" fmla="*/ 1432984 h 1461559"/>
                <a:gd name="connsiteX0" fmla="*/ 0 w 4071938"/>
                <a:gd name="connsiteY0" fmla="*/ 47096 h 1461559"/>
                <a:gd name="connsiteX1" fmla="*/ 2400301 w 4071938"/>
                <a:gd name="connsiteY1" fmla="*/ 175684 h 1461559"/>
                <a:gd name="connsiteX2" fmla="*/ 2971800 w 4071938"/>
                <a:gd name="connsiteY2" fmla="*/ 132821 h 1461559"/>
                <a:gd name="connsiteX3" fmla="*/ 3286125 w 4071938"/>
                <a:gd name="connsiteY3" fmla="*/ 89959 h 1461559"/>
                <a:gd name="connsiteX4" fmla="*/ 3471862 w 4071938"/>
                <a:gd name="connsiteY4" fmla="*/ 61384 h 1461559"/>
                <a:gd name="connsiteX5" fmla="*/ 3743326 w 4071938"/>
                <a:gd name="connsiteY5" fmla="*/ 4234 h 1461559"/>
                <a:gd name="connsiteX6" fmla="*/ 4071938 w 4071938"/>
                <a:gd name="connsiteY6" fmla="*/ 4233 h 1461559"/>
                <a:gd name="connsiteX7" fmla="*/ 4071938 w 4071938"/>
                <a:gd name="connsiteY7" fmla="*/ 1461559 h 1461559"/>
                <a:gd name="connsiteX8" fmla="*/ 14288 w 4071938"/>
                <a:gd name="connsiteY8" fmla="*/ 1432984 h 1461559"/>
                <a:gd name="connsiteX0" fmla="*/ 2195512 w 4057650"/>
                <a:gd name="connsiteY0" fmla="*/ 999596 h 1461559"/>
                <a:gd name="connsiteX1" fmla="*/ 2386013 w 4057650"/>
                <a:gd name="connsiteY1" fmla="*/ 175684 h 1461559"/>
                <a:gd name="connsiteX2" fmla="*/ 2957512 w 4057650"/>
                <a:gd name="connsiteY2" fmla="*/ 132821 h 1461559"/>
                <a:gd name="connsiteX3" fmla="*/ 3271837 w 4057650"/>
                <a:gd name="connsiteY3" fmla="*/ 89959 h 1461559"/>
                <a:gd name="connsiteX4" fmla="*/ 3457574 w 4057650"/>
                <a:gd name="connsiteY4" fmla="*/ 61384 h 1461559"/>
                <a:gd name="connsiteX5" fmla="*/ 3729038 w 4057650"/>
                <a:gd name="connsiteY5" fmla="*/ 4234 h 1461559"/>
                <a:gd name="connsiteX6" fmla="*/ 4057650 w 4057650"/>
                <a:gd name="connsiteY6" fmla="*/ 4233 h 1461559"/>
                <a:gd name="connsiteX7" fmla="*/ 4057650 w 4057650"/>
                <a:gd name="connsiteY7" fmla="*/ 1461559 h 1461559"/>
                <a:gd name="connsiteX8" fmla="*/ 0 w 4057650"/>
                <a:gd name="connsiteY8" fmla="*/ 1432984 h 1461559"/>
                <a:gd name="connsiteX0" fmla="*/ 100012 w 1962150"/>
                <a:gd name="connsiteY0" fmla="*/ 999596 h 1461559"/>
                <a:gd name="connsiteX1" fmla="*/ 290513 w 1962150"/>
                <a:gd name="connsiteY1" fmla="*/ 175684 h 1461559"/>
                <a:gd name="connsiteX2" fmla="*/ 862012 w 1962150"/>
                <a:gd name="connsiteY2" fmla="*/ 132821 h 1461559"/>
                <a:gd name="connsiteX3" fmla="*/ 1176337 w 1962150"/>
                <a:gd name="connsiteY3" fmla="*/ 89959 h 1461559"/>
                <a:gd name="connsiteX4" fmla="*/ 1362074 w 1962150"/>
                <a:gd name="connsiteY4" fmla="*/ 61384 h 1461559"/>
                <a:gd name="connsiteX5" fmla="*/ 1633538 w 1962150"/>
                <a:gd name="connsiteY5" fmla="*/ 4234 h 1461559"/>
                <a:gd name="connsiteX6" fmla="*/ 1962150 w 1962150"/>
                <a:gd name="connsiteY6" fmla="*/ 4233 h 1461559"/>
                <a:gd name="connsiteX7" fmla="*/ 1962150 w 1962150"/>
                <a:gd name="connsiteY7" fmla="*/ 1461559 h 1461559"/>
                <a:gd name="connsiteX8" fmla="*/ 0 w 1962150"/>
                <a:gd name="connsiteY8" fmla="*/ 1458384 h 1461559"/>
                <a:gd name="connsiteX0" fmla="*/ 0 w 1862138"/>
                <a:gd name="connsiteY0" fmla="*/ 999596 h 1461559"/>
                <a:gd name="connsiteX1" fmla="*/ 190501 w 1862138"/>
                <a:gd name="connsiteY1" fmla="*/ 175684 h 1461559"/>
                <a:gd name="connsiteX2" fmla="*/ 762000 w 1862138"/>
                <a:gd name="connsiteY2" fmla="*/ 132821 h 1461559"/>
                <a:gd name="connsiteX3" fmla="*/ 1076325 w 1862138"/>
                <a:gd name="connsiteY3" fmla="*/ 89959 h 1461559"/>
                <a:gd name="connsiteX4" fmla="*/ 1262062 w 1862138"/>
                <a:gd name="connsiteY4" fmla="*/ 61384 h 1461559"/>
                <a:gd name="connsiteX5" fmla="*/ 1533526 w 1862138"/>
                <a:gd name="connsiteY5" fmla="*/ 4234 h 1461559"/>
                <a:gd name="connsiteX6" fmla="*/ 1862138 w 1862138"/>
                <a:gd name="connsiteY6" fmla="*/ 4233 h 1461559"/>
                <a:gd name="connsiteX7" fmla="*/ 1862138 w 1862138"/>
                <a:gd name="connsiteY7" fmla="*/ 1461559 h 1461559"/>
                <a:gd name="connsiteX8" fmla="*/ 39688 w 1862138"/>
                <a:gd name="connsiteY8" fmla="*/ 1445684 h 1461559"/>
                <a:gd name="connsiteX0" fmla="*/ 87312 w 1822450"/>
                <a:gd name="connsiteY0" fmla="*/ 618596 h 1461559"/>
                <a:gd name="connsiteX1" fmla="*/ 150813 w 1822450"/>
                <a:gd name="connsiteY1" fmla="*/ 175684 h 1461559"/>
                <a:gd name="connsiteX2" fmla="*/ 722312 w 1822450"/>
                <a:gd name="connsiteY2" fmla="*/ 132821 h 1461559"/>
                <a:gd name="connsiteX3" fmla="*/ 1036637 w 1822450"/>
                <a:gd name="connsiteY3" fmla="*/ 89959 h 1461559"/>
                <a:gd name="connsiteX4" fmla="*/ 1222374 w 1822450"/>
                <a:gd name="connsiteY4" fmla="*/ 61384 h 1461559"/>
                <a:gd name="connsiteX5" fmla="*/ 1493838 w 1822450"/>
                <a:gd name="connsiteY5" fmla="*/ 4234 h 1461559"/>
                <a:gd name="connsiteX6" fmla="*/ 1822450 w 1822450"/>
                <a:gd name="connsiteY6" fmla="*/ 4233 h 1461559"/>
                <a:gd name="connsiteX7" fmla="*/ 1822450 w 1822450"/>
                <a:gd name="connsiteY7" fmla="*/ 1461559 h 1461559"/>
                <a:gd name="connsiteX8" fmla="*/ 0 w 1822450"/>
                <a:gd name="connsiteY8" fmla="*/ 1445684 h 1461559"/>
                <a:gd name="connsiteX0" fmla="*/ 0 w 1824038"/>
                <a:gd name="connsiteY0" fmla="*/ 1151996 h 1461559"/>
                <a:gd name="connsiteX1" fmla="*/ 152401 w 1824038"/>
                <a:gd name="connsiteY1" fmla="*/ 175684 h 1461559"/>
                <a:gd name="connsiteX2" fmla="*/ 723900 w 1824038"/>
                <a:gd name="connsiteY2" fmla="*/ 132821 h 1461559"/>
                <a:gd name="connsiteX3" fmla="*/ 1038225 w 1824038"/>
                <a:gd name="connsiteY3" fmla="*/ 89959 h 1461559"/>
                <a:gd name="connsiteX4" fmla="*/ 1223962 w 1824038"/>
                <a:gd name="connsiteY4" fmla="*/ 61384 h 1461559"/>
                <a:gd name="connsiteX5" fmla="*/ 1495426 w 1824038"/>
                <a:gd name="connsiteY5" fmla="*/ 4234 h 1461559"/>
                <a:gd name="connsiteX6" fmla="*/ 1824038 w 1824038"/>
                <a:gd name="connsiteY6" fmla="*/ 4233 h 1461559"/>
                <a:gd name="connsiteX7" fmla="*/ 1824038 w 1824038"/>
                <a:gd name="connsiteY7" fmla="*/ 1461559 h 1461559"/>
                <a:gd name="connsiteX8" fmla="*/ 1588 w 1824038"/>
                <a:gd name="connsiteY8" fmla="*/ 1445684 h 1461559"/>
                <a:gd name="connsiteX0" fmla="*/ 0 w 1824038"/>
                <a:gd name="connsiteY0" fmla="*/ 1151996 h 1461559"/>
                <a:gd name="connsiteX1" fmla="*/ 152401 w 1824038"/>
                <a:gd name="connsiteY1" fmla="*/ 175684 h 1461559"/>
                <a:gd name="connsiteX2" fmla="*/ 723900 w 1824038"/>
                <a:gd name="connsiteY2" fmla="*/ 132821 h 1461559"/>
                <a:gd name="connsiteX3" fmla="*/ 1038225 w 1824038"/>
                <a:gd name="connsiteY3" fmla="*/ 89959 h 1461559"/>
                <a:gd name="connsiteX4" fmla="*/ 1223962 w 1824038"/>
                <a:gd name="connsiteY4" fmla="*/ 61384 h 1461559"/>
                <a:gd name="connsiteX5" fmla="*/ 1495426 w 1824038"/>
                <a:gd name="connsiteY5" fmla="*/ 4234 h 1461559"/>
                <a:gd name="connsiteX6" fmla="*/ 1824038 w 1824038"/>
                <a:gd name="connsiteY6" fmla="*/ 4233 h 1461559"/>
                <a:gd name="connsiteX7" fmla="*/ 1824038 w 1824038"/>
                <a:gd name="connsiteY7" fmla="*/ 1461559 h 1461559"/>
                <a:gd name="connsiteX8" fmla="*/ 1588 w 1824038"/>
                <a:gd name="connsiteY8" fmla="*/ 1445684 h 1461559"/>
                <a:gd name="connsiteX0" fmla="*/ 0 w 1836738"/>
                <a:gd name="connsiteY0" fmla="*/ 1405996 h 1461559"/>
                <a:gd name="connsiteX1" fmla="*/ 165101 w 1836738"/>
                <a:gd name="connsiteY1" fmla="*/ 175684 h 1461559"/>
                <a:gd name="connsiteX2" fmla="*/ 736600 w 1836738"/>
                <a:gd name="connsiteY2" fmla="*/ 132821 h 1461559"/>
                <a:gd name="connsiteX3" fmla="*/ 1050925 w 1836738"/>
                <a:gd name="connsiteY3" fmla="*/ 89959 h 1461559"/>
                <a:gd name="connsiteX4" fmla="*/ 1236662 w 1836738"/>
                <a:gd name="connsiteY4" fmla="*/ 61384 h 1461559"/>
                <a:gd name="connsiteX5" fmla="*/ 1508126 w 1836738"/>
                <a:gd name="connsiteY5" fmla="*/ 4234 h 1461559"/>
                <a:gd name="connsiteX6" fmla="*/ 1836738 w 1836738"/>
                <a:gd name="connsiteY6" fmla="*/ 4233 h 1461559"/>
                <a:gd name="connsiteX7" fmla="*/ 1836738 w 1836738"/>
                <a:gd name="connsiteY7" fmla="*/ 1461559 h 1461559"/>
                <a:gd name="connsiteX8" fmla="*/ 14288 w 1836738"/>
                <a:gd name="connsiteY8" fmla="*/ 1445684 h 1461559"/>
                <a:gd name="connsiteX0" fmla="*/ 0 w 1836738"/>
                <a:gd name="connsiteY0" fmla="*/ 1405996 h 1461559"/>
                <a:gd name="connsiteX1" fmla="*/ 165101 w 1836738"/>
                <a:gd name="connsiteY1" fmla="*/ 175684 h 1461559"/>
                <a:gd name="connsiteX2" fmla="*/ 736600 w 1836738"/>
                <a:gd name="connsiteY2" fmla="*/ 132821 h 1461559"/>
                <a:gd name="connsiteX3" fmla="*/ 1050925 w 1836738"/>
                <a:gd name="connsiteY3" fmla="*/ 89959 h 1461559"/>
                <a:gd name="connsiteX4" fmla="*/ 1236662 w 1836738"/>
                <a:gd name="connsiteY4" fmla="*/ 61384 h 1461559"/>
                <a:gd name="connsiteX5" fmla="*/ 1508126 w 1836738"/>
                <a:gd name="connsiteY5" fmla="*/ 4234 h 1461559"/>
                <a:gd name="connsiteX6" fmla="*/ 1836738 w 1836738"/>
                <a:gd name="connsiteY6" fmla="*/ 4233 h 1461559"/>
                <a:gd name="connsiteX7" fmla="*/ 1836738 w 1836738"/>
                <a:gd name="connsiteY7" fmla="*/ 1461559 h 1461559"/>
                <a:gd name="connsiteX8" fmla="*/ 14288 w 1836738"/>
                <a:gd name="connsiteY8" fmla="*/ 1445684 h 1461559"/>
                <a:gd name="connsiteX0" fmla="*/ 0 w 1836738"/>
                <a:gd name="connsiteY0" fmla="*/ 1405996 h 1461559"/>
                <a:gd name="connsiteX1" fmla="*/ 393701 w 1836738"/>
                <a:gd name="connsiteY1" fmla="*/ 175684 h 1461559"/>
                <a:gd name="connsiteX2" fmla="*/ 736600 w 1836738"/>
                <a:gd name="connsiteY2" fmla="*/ 132821 h 1461559"/>
                <a:gd name="connsiteX3" fmla="*/ 1050925 w 1836738"/>
                <a:gd name="connsiteY3" fmla="*/ 89959 h 1461559"/>
                <a:gd name="connsiteX4" fmla="*/ 1236662 w 1836738"/>
                <a:gd name="connsiteY4" fmla="*/ 61384 h 1461559"/>
                <a:gd name="connsiteX5" fmla="*/ 1508126 w 1836738"/>
                <a:gd name="connsiteY5" fmla="*/ 4234 h 1461559"/>
                <a:gd name="connsiteX6" fmla="*/ 1836738 w 1836738"/>
                <a:gd name="connsiteY6" fmla="*/ 4233 h 1461559"/>
                <a:gd name="connsiteX7" fmla="*/ 1836738 w 1836738"/>
                <a:gd name="connsiteY7" fmla="*/ 1461559 h 1461559"/>
                <a:gd name="connsiteX8" fmla="*/ 14288 w 1836738"/>
                <a:gd name="connsiteY8" fmla="*/ 1445684 h 1461559"/>
                <a:gd name="connsiteX0" fmla="*/ 0 w 1836738"/>
                <a:gd name="connsiteY0" fmla="*/ 1405996 h 1471084"/>
                <a:gd name="connsiteX1" fmla="*/ 393701 w 1836738"/>
                <a:gd name="connsiteY1" fmla="*/ 175684 h 1471084"/>
                <a:gd name="connsiteX2" fmla="*/ 736600 w 1836738"/>
                <a:gd name="connsiteY2" fmla="*/ 132821 h 1471084"/>
                <a:gd name="connsiteX3" fmla="*/ 1050925 w 1836738"/>
                <a:gd name="connsiteY3" fmla="*/ 89959 h 1471084"/>
                <a:gd name="connsiteX4" fmla="*/ 1236662 w 1836738"/>
                <a:gd name="connsiteY4" fmla="*/ 61384 h 1471084"/>
                <a:gd name="connsiteX5" fmla="*/ 1508126 w 1836738"/>
                <a:gd name="connsiteY5" fmla="*/ 4234 h 1471084"/>
                <a:gd name="connsiteX6" fmla="*/ 1836738 w 1836738"/>
                <a:gd name="connsiteY6" fmla="*/ 4233 h 1471084"/>
                <a:gd name="connsiteX7" fmla="*/ 1836738 w 1836738"/>
                <a:gd name="connsiteY7" fmla="*/ 1461559 h 1471084"/>
                <a:gd name="connsiteX8" fmla="*/ 280988 w 1836738"/>
                <a:gd name="connsiteY8" fmla="*/ 1471084 h 1471084"/>
                <a:gd name="connsiteX0" fmla="*/ 0 w 1633538"/>
                <a:gd name="connsiteY0" fmla="*/ 1405996 h 1471084"/>
                <a:gd name="connsiteX1" fmla="*/ 190501 w 1633538"/>
                <a:gd name="connsiteY1" fmla="*/ 175684 h 1471084"/>
                <a:gd name="connsiteX2" fmla="*/ 533400 w 1633538"/>
                <a:gd name="connsiteY2" fmla="*/ 132821 h 1471084"/>
                <a:gd name="connsiteX3" fmla="*/ 847725 w 1633538"/>
                <a:gd name="connsiteY3" fmla="*/ 89959 h 1471084"/>
                <a:gd name="connsiteX4" fmla="*/ 1033462 w 1633538"/>
                <a:gd name="connsiteY4" fmla="*/ 61384 h 1471084"/>
                <a:gd name="connsiteX5" fmla="*/ 1304926 w 1633538"/>
                <a:gd name="connsiteY5" fmla="*/ 4234 h 1471084"/>
                <a:gd name="connsiteX6" fmla="*/ 1633538 w 1633538"/>
                <a:gd name="connsiteY6" fmla="*/ 4233 h 1471084"/>
                <a:gd name="connsiteX7" fmla="*/ 1633538 w 1633538"/>
                <a:gd name="connsiteY7" fmla="*/ 1461559 h 1471084"/>
                <a:gd name="connsiteX8" fmla="*/ 77788 w 1633538"/>
                <a:gd name="connsiteY8" fmla="*/ 1471084 h 1471084"/>
                <a:gd name="connsiteX0" fmla="*/ 11112 w 1644650"/>
                <a:gd name="connsiteY0" fmla="*/ 1405996 h 1461559"/>
                <a:gd name="connsiteX1" fmla="*/ 201613 w 1644650"/>
                <a:gd name="connsiteY1" fmla="*/ 175684 h 1461559"/>
                <a:gd name="connsiteX2" fmla="*/ 544512 w 1644650"/>
                <a:gd name="connsiteY2" fmla="*/ 132821 h 1461559"/>
                <a:gd name="connsiteX3" fmla="*/ 858837 w 1644650"/>
                <a:gd name="connsiteY3" fmla="*/ 89959 h 1461559"/>
                <a:gd name="connsiteX4" fmla="*/ 1044574 w 1644650"/>
                <a:gd name="connsiteY4" fmla="*/ 61384 h 1461559"/>
                <a:gd name="connsiteX5" fmla="*/ 1316038 w 1644650"/>
                <a:gd name="connsiteY5" fmla="*/ 4234 h 1461559"/>
                <a:gd name="connsiteX6" fmla="*/ 1644650 w 1644650"/>
                <a:gd name="connsiteY6" fmla="*/ 4233 h 1461559"/>
                <a:gd name="connsiteX7" fmla="*/ 1644650 w 1644650"/>
                <a:gd name="connsiteY7" fmla="*/ 1461559 h 1461559"/>
                <a:gd name="connsiteX8" fmla="*/ 0 w 1644650"/>
                <a:gd name="connsiteY8" fmla="*/ 1432984 h 1461559"/>
                <a:gd name="connsiteX0" fmla="*/ 11112 w 1644650"/>
                <a:gd name="connsiteY0" fmla="*/ 1405996 h 1461559"/>
                <a:gd name="connsiteX1" fmla="*/ 201613 w 1644650"/>
                <a:gd name="connsiteY1" fmla="*/ 175684 h 1461559"/>
                <a:gd name="connsiteX2" fmla="*/ 544512 w 1644650"/>
                <a:gd name="connsiteY2" fmla="*/ 132821 h 1461559"/>
                <a:gd name="connsiteX3" fmla="*/ 858837 w 1644650"/>
                <a:gd name="connsiteY3" fmla="*/ 89959 h 1461559"/>
                <a:gd name="connsiteX4" fmla="*/ 1044574 w 1644650"/>
                <a:gd name="connsiteY4" fmla="*/ 61384 h 1461559"/>
                <a:gd name="connsiteX5" fmla="*/ 1316038 w 1644650"/>
                <a:gd name="connsiteY5" fmla="*/ 4234 h 1461559"/>
                <a:gd name="connsiteX6" fmla="*/ 1644650 w 1644650"/>
                <a:gd name="connsiteY6" fmla="*/ 4233 h 1461559"/>
                <a:gd name="connsiteX7" fmla="*/ 1644650 w 1644650"/>
                <a:gd name="connsiteY7" fmla="*/ 1461559 h 1461559"/>
                <a:gd name="connsiteX8" fmla="*/ 0 w 1644650"/>
                <a:gd name="connsiteY8" fmla="*/ 1432984 h 1461559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638758 w 1644650"/>
                <a:gd name="connsiteY7" fmla="*/ 706143 h 1508060"/>
                <a:gd name="connsiteX8" fmla="*/ 1644650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638758 w 1644650"/>
                <a:gd name="connsiteY7" fmla="*/ 706143 h 1508060"/>
                <a:gd name="connsiteX8" fmla="*/ 1292107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554454 w 1644650"/>
                <a:gd name="connsiteY7" fmla="*/ 789611 h 1508060"/>
                <a:gd name="connsiteX8" fmla="*/ 1292107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554454 w 1644650"/>
                <a:gd name="connsiteY7" fmla="*/ 789611 h 1508060"/>
                <a:gd name="connsiteX8" fmla="*/ 1292107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0 w 1633538"/>
                <a:gd name="connsiteY0" fmla="*/ 1412075 h 2423990"/>
                <a:gd name="connsiteX1" fmla="*/ 190501 w 1633538"/>
                <a:gd name="connsiteY1" fmla="*/ 181763 h 2423990"/>
                <a:gd name="connsiteX2" fmla="*/ 533400 w 1633538"/>
                <a:gd name="connsiteY2" fmla="*/ 138900 h 2423990"/>
                <a:gd name="connsiteX3" fmla="*/ 847725 w 1633538"/>
                <a:gd name="connsiteY3" fmla="*/ 96038 h 2423990"/>
                <a:gd name="connsiteX4" fmla="*/ 1033462 w 1633538"/>
                <a:gd name="connsiteY4" fmla="*/ 67463 h 2423990"/>
                <a:gd name="connsiteX5" fmla="*/ 1304926 w 1633538"/>
                <a:gd name="connsiteY5" fmla="*/ 10313 h 2423990"/>
                <a:gd name="connsiteX6" fmla="*/ 1633538 w 1633538"/>
                <a:gd name="connsiteY6" fmla="*/ 10312 h 2423990"/>
                <a:gd name="connsiteX7" fmla="*/ 1543342 w 1633538"/>
                <a:gd name="connsiteY7" fmla="*/ 749189 h 2423990"/>
                <a:gd name="connsiteX8" fmla="*/ 1280995 w 1633538"/>
                <a:gd name="connsiteY8" fmla="*/ 1467638 h 2423990"/>
                <a:gd name="connsiteX9" fmla="*/ 65528 w 1633538"/>
                <a:gd name="connsiteY9" fmla="*/ 2423990 h 2423990"/>
                <a:gd name="connsiteX0" fmla="*/ 0 w 1579890"/>
                <a:gd name="connsiteY0" fmla="*/ 2430389 h 2430389"/>
                <a:gd name="connsiteX1" fmla="*/ 136853 w 1579890"/>
                <a:gd name="connsiteY1" fmla="*/ 181763 h 2430389"/>
                <a:gd name="connsiteX2" fmla="*/ 479752 w 1579890"/>
                <a:gd name="connsiteY2" fmla="*/ 138900 h 2430389"/>
                <a:gd name="connsiteX3" fmla="*/ 794077 w 1579890"/>
                <a:gd name="connsiteY3" fmla="*/ 96038 h 2430389"/>
                <a:gd name="connsiteX4" fmla="*/ 979814 w 1579890"/>
                <a:gd name="connsiteY4" fmla="*/ 67463 h 2430389"/>
                <a:gd name="connsiteX5" fmla="*/ 1251278 w 1579890"/>
                <a:gd name="connsiteY5" fmla="*/ 10313 h 2430389"/>
                <a:gd name="connsiteX6" fmla="*/ 1579890 w 1579890"/>
                <a:gd name="connsiteY6" fmla="*/ 10312 h 2430389"/>
                <a:gd name="connsiteX7" fmla="*/ 1489694 w 1579890"/>
                <a:gd name="connsiteY7" fmla="*/ 749189 h 2430389"/>
                <a:gd name="connsiteX8" fmla="*/ 1227347 w 1579890"/>
                <a:gd name="connsiteY8" fmla="*/ 1467638 h 2430389"/>
                <a:gd name="connsiteX9" fmla="*/ 11880 w 1579890"/>
                <a:gd name="connsiteY9" fmla="*/ 2423990 h 2430389"/>
                <a:gd name="connsiteX0" fmla="*/ 10622 w 1590512"/>
                <a:gd name="connsiteY0" fmla="*/ 2430389 h 2430389"/>
                <a:gd name="connsiteX1" fmla="*/ 147475 w 1590512"/>
                <a:gd name="connsiteY1" fmla="*/ 181763 h 2430389"/>
                <a:gd name="connsiteX2" fmla="*/ 490374 w 1590512"/>
                <a:gd name="connsiteY2" fmla="*/ 138900 h 2430389"/>
                <a:gd name="connsiteX3" fmla="*/ 804699 w 1590512"/>
                <a:gd name="connsiteY3" fmla="*/ 96038 h 2430389"/>
                <a:gd name="connsiteX4" fmla="*/ 990436 w 1590512"/>
                <a:gd name="connsiteY4" fmla="*/ 67463 h 2430389"/>
                <a:gd name="connsiteX5" fmla="*/ 1261900 w 1590512"/>
                <a:gd name="connsiteY5" fmla="*/ 10313 h 2430389"/>
                <a:gd name="connsiteX6" fmla="*/ 1590512 w 1590512"/>
                <a:gd name="connsiteY6" fmla="*/ 10312 h 2430389"/>
                <a:gd name="connsiteX7" fmla="*/ 1500316 w 1590512"/>
                <a:gd name="connsiteY7" fmla="*/ 749189 h 2430389"/>
                <a:gd name="connsiteX8" fmla="*/ 1237969 w 1590512"/>
                <a:gd name="connsiteY8" fmla="*/ 1467638 h 2430389"/>
                <a:gd name="connsiteX9" fmla="*/ 22502 w 1590512"/>
                <a:gd name="connsiteY9" fmla="*/ 2423990 h 2430389"/>
                <a:gd name="connsiteX0" fmla="*/ 94935 w 1674825"/>
                <a:gd name="connsiteY0" fmla="*/ 2430389 h 2430389"/>
                <a:gd name="connsiteX1" fmla="*/ 231788 w 1674825"/>
                <a:gd name="connsiteY1" fmla="*/ 181763 h 2430389"/>
                <a:gd name="connsiteX2" fmla="*/ 574687 w 1674825"/>
                <a:gd name="connsiteY2" fmla="*/ 138900 h 2430389"/>
                <a:gd name="connsiteX3" fmla="*/ 889012 w 1674825"/>
                <a:gd name="connsiteY3" fmla="*/ 96038 h 2430389"/>
                <a:gd name="connsiteX4" fmla="*/ 1074749 w 1674825"/>
                <a:gd name="connsiteY4" fmla="*/ 67463 h 2430389"/>
                <a:gd name="connsiteX5" fmla="*/ 1346213 w 1674825"/>
                <a:gd name="connsiteY5" fmla="*/ 10313 h 2430389"/>
                <a:gd name="connsiteX6" fmla="*/ 1674825 w 1674825"/>
                <a:gd name="connsiteY6" fmla="*/ 10312 h 2430389"/>
                <a:gd name="connsiteX7" fmla="*/ 1584629 w 1674825"/>
                <a:gd name="connsiteY7" fmla="*/ 749189 h 2430389"/>
                <a:gd name="connsiteX8" fmla="*/ 1322282 w 1674825"/>
                <a:gd name="connsiteY8" fmla="*/ 1467638 h 2430389"/>
                <a:gd name="connsiteX9" fmla="*/ 106815 w 1674825"/>
                <a:gd name="connsiteY9" fmla="*/ 2423990 h 2430389"/>
                <a:gd name="connsiteX0" fmla="*/ 24448 w 1604338"/>
                <a:gd name="connsiteY0" fmla="*/ 2430389 h 2430389"/>
                <a:gd name="connsiteX1" fmla="*/ 161301 w 1604338"/>
                <a:gd name="connsiteY1" fmla="*/ 181763 h 2430389"/>
                <a:gd name="connsiteX2" fmla="*/ 504200 w 1604338"/>
                <a:gd name="connsiteY2" fmla="*/ 138900 h 2430389"/>
                <a:gd name="connsiteX3" fmla="*/ 818525 w 1604338"/>
                <a:gd name="connsiteY3" fmla="*/ 96038 h 2430389"/>
                <a:gd name="connsiteX4" fmla="*/ 1004262 w 1604338"/>
                <a:gd name="connsiteY4" fmla="*/ 67463 h 2430389"/>
                <a:gd name="connsiteX5" fmla="*/ 1275726 w 1604338"/>
                <a:gd name="connsiteY5" fmla="*/ 10313 h 2430389"/>
                <a:gd name="connsiteX6" fmla="*/ 1604338 w 1604338"/>
                <a:gd name="connsiteY6" fmla="*/ 10312 h 2430389"/>
                <a:gd name="connsiteX7" fmla="*/ 1514142 w 1604338"/>
                <a:gd name="connsiteY7" fmla="*/ 749189 h 2430389"/>
                <a:gd name="connsiteX8" fmla="*/ 1251795 w 1604338"/>
                <a:gd name="connsiteY8" fmla="*/ 1467638 h 2430389"/>
                <a:gd name="connsiteX9" fmla="*/ 36328 w 1604338"/>
                <a:gd name="connsiteY9" fmla="*/ 2423990 h 2430389"/>
                <a:gd name="connsiteX0" fmla="*/ 24448 w 1604338"/>
                <a:gd name="connsiteY0" fmla="*/ 2430389 h 2430389"/>
                <a:gd name="connsiteX1" fmla="*/ 161301 w 1604338"/>
                <a:gd name="connsiteY1" fmla="*/ 181763 h 2430389"/>
                <a:gd name="connsiteX2" fmla="*/ 504200 w 1604338"/>
                <a:gd name="connsiteY2" fmla="*/ 138900 h 2430389"/>
                <a:gd name="connsiteX3" fmla="*/ 818525 w 1604338"/>
                <a:gd name="connsiteY3" fmla="*/ 96038 h 2430389"/>
                <a:gd name="connsiteX4" fmla="*/ 1004262 w 1604338"/>
                <a:gd name="connsiteY4" fmla="*/ 67463 h 2430389"/>
                <a:gd name="connsiteX5" fmla="*/ 1275726 w 1604338"/>
                <a:gd name="connsiteY5" fmla="*/ 10313 h 2430389"/>
                <a:gd name="connsiteX6" fmla="*/ 1604338 w 1604338"/>
                <a:gd name="connsiteY6" fmla="*/ 10312 h 2430389"/>
                <a:gd name="connsiteX7" fmla="*/ 1514142 w 1604338"/>
                <a:gd name="connsiteY7" fmla="*/ 749189 h 2430389"/>
                <a:gd name="connsiteX8" fmla="*/ 1251795 w 1604338"/>
                <a:gd name="connsiteY8" fmla="*/ 1467638 h 2430389"/>
                <a:gd name="connsiteX9" fmla="*/ 36328 w 1604338"/>
                <a:gd name="connsiteY9" fmla="*/ 2423990 h 2430389"/>
                <a:gd name="connsiteX0" fmla="*/ 24448 w 1604338"/>
                <a:gd name="connsiteY0" fmla="*/ 2430389 h 2430389"/>
                <a:gd name="connsiteX1" fmla="*/ 161301 w 1604338"/>
                <a:gd name="connsiteY1" fmla="*/ 181763 h 2430389"/>
                <a:gd name="connsiteX2" fmla="*/ 504200 w 1604338"/>
                <a:gd name="connsiteY2" fmla="*/ 138900 h 2430389"/>
                <a:gd name="connsiteX3" fmla="*/ 818525 w 1604338"/>
                <a:gd name="connsiteY3" fmla="*/ 96038 h 2430389"/>
                <a:gd name="connsiteX4" fmla="*/ 1004262 w 1604338"/>
                <a:gd name="connsiteY4" fmla="*/ 67463 h 2430389"/>
                <a:gd name="connsiteX5" fmla="*/ 1275726 w 1604338"/>
                <a:gd name="connsiteY5" fmla="*/ 10313 h 2430389"/>
                <a:gd name="connsiteX6" fmla="*/ 1604338 w 1604338"/>
                <a:gd name="connsiteY6" fmla="*/ 10312 h 2430389"/>
                <a:gd name="connsiteX7" fmla="*/ 1514142 w 1604338"/>
                <a:gd name="connsiteY7" fmla="*/ 749189 h 2430389"/>
                <a:gd name="connsiteX8" fmla="*/ 1251795 w 1604338"/>
                <a:gd name="connsiteY8" fmla="*/ 1467638 h 2430389"/>
                <a:gd name="connsiteX9" fmla="*/ 36328 w 1604338"/>
                <a:gd name="connsiteY9" fmla="*/ 2423990 h 2430389"/>
                <a:gd name="connsiteX0" fmla="*/ 76454 w 1656344"/>
                <a:gd name="connsiteY0" fmla="*/ 2430389 h 2430389"/>
                <a:gd name="connsiteX1" fmla="*/ 213307 w 1656344"/>
                <a:gd name="connsiteY1" fmla="*/ 181763 h 2430389"/>
                <a:gd name="connsiteX2" fmla="*/ 556206 w 1656344"/>
                <a:gd name="connsiteY2" fmla="*/ 138900 h 2430389"/>
                <a:gd name="connsiteX3" fmla="*/ 870531 w 1656344"/>
                <a:gd name="connsiteY3" fmla="*/ 96038 h 2430389"/>
                <a:gd name="connsiteX4" fmla="*/ 1056268 w 1656344"/>
                <a:gd name="connsiteY4" fmla="*/ 67463 h 2430389"/>
                <a:gd name="connsiteX5" fmla="*/ 1327732 w 1656344"/>
                <a:gd name="connsiteY5" fmla="*/ 10313 h 2430389"/>
                <a:gd name="connsiteX6" fmla="*/ 1656344 w 1656344"/>
                <a:gd name="connsiteY6" fmla="*/ 10312 h 2430389"/>
                <a:gd name="connsiteX7" fmla="*/ 1566148 w 1656344"/>
                <a:gd name="connsiteY7" fmla="*/ 749189 h 2430389"/>
                <a:gd name="connsiteX8" fmla="*/ 1303801 w 1656344"/>
                <a:gd name="connsiteY8" fmla="*/ 1467638 h 2430389"/>
                <a:gd name="connsiteX9" fmla="*/ 88334 w 1656344"/>
                <a:gd name="connsiteY9" fmla="*/ 2423990 h 2430389"/>
                <a:gd name="connsiteX0" fmla="*/ 67688 w 1647578"/>
                <a:gd name="connsiteY0" fmla="*/ 2430389 h 2430389"/>
                <a:gd name="connsiteX1" fmla="*/ 204541 w 1647578"/>
                <a:gd name="connsiteY1" fmla="*/ 181763 h 2430389"/>
                <a:gd name="connsiteX2" fmla="*/ 547440 w 1647578"/>
                <a:gd name="connsiteY2" fmla="*/ 138900 h 2430389"/>
                <a:gd name="connsiteX3" fmla="*/ 861765 w 1647578"/>
                <a:gd name="connsiteY3" fmla="*/ 96038 h 2430389"/>
                <a:gd name="connsiteX4" fmla="*/ 1047502 w 1647578"/>
                <a:gd name="connsiteY4" fmla="*/ 67463 h 2430389"/>
                <a:gd name="connsiteX5" fmla="*/ 1318966 w 1647578"/>
                <a:gd name="connsiteY5" fmla="*/ 10313 h 2430389"/>
                <a:gd name="connsiteX6" fmla="*/ 1647578 w 1647578"/>
                <a:gd name="connsiteY6" fmla="*/ 10312 h 2430389"/>
                <a:gd name="connsiteX7" fmla="*/ 1557382 w 1647578"/>
                <a:gd name="connsiteY7" fmla="*/ 749189 h 2430389"/>
                <a:gd name="connsiteX8" fmla="*/ 1295035 w 1647578"/>
                <a:gd name="connsiteY8" fmla="*/ 1467638 h 2430389"/>
                <a:gd name="connsiteX9" fmla="*/ 79568 w 1647578"/>
                <a:gd name="connsiteY9" fmla="*/ 2423990 h 2430389"/>
                <a:gd name="connsiteX0" fmla="*/ 25998 w 1605888"/>
                <a:gd name="connsiteY0" fmla="*/ 2430389 h 2430389"/>
                <a:gd name="connsiteX1" fmla="*/ 162851 w 1605888"/>
                <a:gd name="connsiteY1" fmla="*/ 181763 h 2430389"/>
                <a:gd name="connsiteX2" fmla="*/ 505750 w 1605888"/>
                <a:gd name="connsiteY2" fmla="*/ 138900 h 2430389"/>
                <a:gd name="connsiteX3" fmla="*/ 820075 w 1605888"/>
                <a:gd name="connsiteY3" fmla="*/ 96038 h 2430389"/>
                <a:gd name="connsiteX4" fmla="*/ 1005812 w 1605888"/>
                <a:gd name="connsiteY4" fmla="*/ 67463 h 2430389"/>
                <a:gd name="connsiteX5" fmla="*/ 1277276 w 1605888"/>
                <a:gd name="connsiteY5" fmla="*/ 10313 h 2430389"/>
                <a:gd name="connsiteX6" fmla="*/ 1605888 w 1605888"/>
                <a:gd name="connsiteY6" fmla="*/ 10312 h 2430389"/>
                <a:gd name="connsiteX7" fmla="*/ 1515692 w 1605888"/>
                <a:gd name="connsiteY7" fmla="*/ 749189 h 2430389"/>
                <a:gd name="connsiteX8" fmla="*/ 1253345 w 1605888"/>
                <a:gd name="connsiteY8" fmla="*/ 1467638 h 2430389"/>
                <a:gd name="connsiteX9" fmla="*/ 37878 w 1605888"/>
                <a:gd name="connsiteY9" fmla="*/ 2423990 h 2430389"/>
                <a:gd name="connsiteX0" fmla="*/ 89334 w 1669224"/>
                <a:gd name="connsiteY0" fmla="*/ 2430389 h 2430389"/>
                <a:gd name="connsiteX1" fmla="*/ 226187 w 1669224"/>
                <a:gd name="connsiteY1" fmla="*/ 181763 h 2430389"/>
                <a:gd name="connsiteX2" fmla="*/ 569086 w 1669224"/>
                <a:gd name="connsiteY2" fmla="*/ 138900 h 2430389"/>
                <a:gd name="connsiteX3" fmla="*/ 883411 w 1669224"/>
                <a:gd name="connsiteY3" fmla="*/ 96038 h 2430389"/>
                <a:gd name="connsiteX4" fmla="*/ 1069148 w 1669224"/>
                <a:gd name="connsiteY4" fmla="*/ 67463 h 2430389"/>
                <a:gd name="connsiteX5" fmla="*/ 1340612 w 1669224"/>
                <a:gd name="connsiteY5" fmla="*/ 10313 h 2430389"/>
                <a:gd name="connsiteX6" fmla="*/ 1669224 w 1669224"/>
                <a:gd name="connsiteY6" fmla="*/ 10312 h 2430389"/>
                <a:gd name="connsiteX7" fmla="*/ 1579028 w 1669224"/>
                <a:gd name="connsiteY7" fmla="*/ 749189 h 2430389"/>
                <a:gd name="connsiteX8" fmla="*/ 1316681 w 1669224"/>
                <a:gd name="connsiteY8" fmla="*/ 1467638 h 2430389"/>
                <a:gd name="connsiteX9" fmla="*/ 101214 w 1669224"/>
                <a:gd name="connsiteY9" fmla="*/ 2423990 h 2430389"/>
                <a:gd name="connsiteX0" fmla="*/ 33756 w 1613646"/>
                <a:gd name="connsiteY0" fmla="*/ 2430389 h 2430389"/>
                <a:gd name="connsiteX1" fmla="*/ 300897 w 1613646"/>
                <a:gd name="connsiteY1" fmla="*/ 156723 h 2430389"/>
                <a:gd name="connsiteX2" fmla="*/ 513508 w 1613646"/>
                <a:gd name="connsiteY2" fmla="*/ 138900 h 2430389"/>
                <a:gd name="connsiteX3" fmla="*/ 827833 w 1613646"/>
                <a:gd name="connsiteY3" fmla="*/ 96038 h 2430389"/>
                <a:gd name="connsiteX4" fmla="*/ 1013570 w 1613646"/>
                <a:gd name="connsiteY4" fmla="*/ 67463 h 2430389"/>
                <a:gd name="connsiteX5" fmla="*/ 1285034 w 1613646"/>
                <a:gd name="connsiteY5" fmla="*/ 10313 h 2430389"/>
                <a:gd name="connsiteX6" fmla="*/ 1613646 w 1613646"/>
                <a:gd name="connsiteY6" fmla="*/ 10312 h 2430389"/>
                <a:gd name="connsiteX7" fmla="*/ 1523450 w 1613646"/>
                <a:gd name="connsiteY7" fmla="*/ 749189 h 2430389"/>
                <a:gd name="connsiteX8" fmla="*/ 1261103 w 1613646"/>
                <a:gd name="connsiteY8" fmla="*/ 1467638 h 2430389"/>
                <a:gd name="connsiteX9" fmla="*/ 45636 w 1613646"/>
                <a:gd name="connsiteY9" fmla="*/ 2423990 h 2430389"/>
                <a:gd name="connsiteX0" fmla="*/ 72423 w 1652313"/>
                <a:gd name="connsiteY0" fmla="*/ 2430389 h 2440684"/>
                <a:gd name="connsiteX1" fmla="*/ 339564 w 1652313"/>
                <a:gd name="connsiteY1" fmla="*/ 156723 h 2440684"/>
                <a:gd name="connsiteX2" fmla="*/ 552175 w 1652313"/>
                <a:gd name="connsiteY2" fmla="*/ 138900 h 2440684"/>
                <a:gd name="connsiteX3" fmla="*/ 866500 w 1652313"/>
                <a:gd name="connsiteY3" fmla="*/ 96038 h 2440684"/>
                <a:gd name="connsiteX4" fmla="*/ 1052237 w 1652313"/>
                <a:gd name="connsiteY4" fmla="*/ 67463 h 2440684"/>
                <a:gd name="connsiteX5" fmla="*/ 1323701 w 1652313"/>
                <a:gd name="connsiteY5" fmla="*/ 10313 h 2440684"/>
                <a:gd name="connsiteX6" fmla="*/ 1652313 w 1652313"/>
                <a:gd name="connsiteY6" fmla="*/ 10312 h 2440684"/>
                <a:gd name="connsiteX7" fmla="*/ 1562117 w 1652313"/>
                <a:gd name="connsiteY7" fmla="*/ 749189 h 2440684"/>
                <a:gd name="connsiteX8" fmla="*/ 1299770 w 1652313"/>
                <a:gd name="connsiteY8" fmla="*/ 1467638 h 2440684"/>
                <a:gd name="connsiteX9" fmla="*/ 0 w 1652313"/>
                <a:gd name="connsiteY9" fmla="*/ 2440684 h 2440684"/>
                <a:gd name="connsiteX0" fmla="*/ 4494 w 1653360"/>
                <a:gd name="connsiteY0" fmla="*/ 2463750 h 2463750"/>
                <a:gd name="connsiteX1" fmla="*/ 340611 w 1653360"/>
                <a:gd name="connsiteY1" fmla="*/ 173390 h 2463750"/>
                <a:gd name="connsiteX2" fmla="*/ 553222 w 1653360"/>
                <a:gd name="connsiteY2" fmla="*/ 155567 h 2463750"/>
                <a:gd name="connsiteX3" fmla="*/ 867547 w 1653360"/>
                <a:gd name="connsiteY3" fmla="*/ 112705 h 2463750"/>
                <a:gd name="connsiteX4" fmla="*/ 1053284 w 1653360"/>
                <a:gd name="connsiteY4" fmla="*/ 84130 h 2463750"/>
                <a:gd name="connsiteX5" fmla="*/ 1324748 w 1653360"/>
                <a:gd name="connsiteY5" fmla="*/ 26980 h 2463750"/>
                <a:gd name="connsiteX6" fmla="*/ 1653360 w 1653360"/>
                <a:gd name="connsiteY6" fmla="*/ 26979 h 2463750"/>
                <a:gd name="connsiteX7" fmla="*/ 1563164 w 1653360"/>
                <a:gd name="connsiteY7" fmla="*/ 765856 h 2463750"/>
                <a:gd name="connsiteX8" fmla="*/ 1300817 w 1653360"/>
                <a:gd name="connsiteY8" fmla="*/ 1484305 h 2463750"/>
                <a:gd name="connsiteX9" fmla="*/ 1047 w 1653360"/>
                <a:gd name="connsiteY9" fmla="*/ 2457351 h 2463750"/>
                <a:gd name="connsiteX0" fmla="*/ 8500 w 1657366"/>
                <a:gd name="connsiteY0" fmla="*/ 2457341 h 2457341"/>
                <a:gd name="connsiteX1" fmla="*/ 191338 w 1657366"/>
                <a:gd name="connsiteY1" fmla="*/ 175328 h 2457341"/>
                <a:gd name="connsiteX2" fmla="*/ 557228 w 1657366"/>
                <a:gd name="connsiteY2" fmla="*/ 149158 h 2457341"/>
                <a:gd name="connsiteX3" fmla="*/ 871553 w 1657366"/>
                <a:gd name="connsiteY3" fmla="*/ 106296 h 2457341"/>
                <a:gd name="connsiteX4" fmla="*/ 1057290 w 1657366"/>
                <a:gd name="connsiteY4" fmla="*/ 77721 h 2457341"/>
                <a:gd name="connsiteX5" fmla="*/ 1328754 w 1657366"/>
                <a:gd name="connsiteY5" fmla="*/ 20571 h 2457341"/>
                <a:gd name="connsiteX6" fmla="*/ 1657366 w 1657366"/>
                <a:gd name="connsiteY6" fmla="*/ 20570 h 2457341"/>
                <a:gd name="connsiteX7" fmla="*/ 1567170 w 1657366"/>
                <a:gd name="connsiteY7" fmla="*/ 759447 h 2457341"/>
                <a:gd name="connsiteX8" fmla="*/ 1304823 w 1657366"/>
                <a:gd name="connsiteY8" fmla="*/ 1477896 h 2457341"/>
                <a:gd name="connsiteX9" fmla="*/ 5053 w 1657366"/>
                <a:gd name="connsiteY9" fmla="*/ 2450942 h 2457341"/>
                <a:gd name="connsiteX0" fmla="*/ 73257 w 1722123"/>
                <a:gd name="connsiteY0" fmla="*/ 2447083 h 2447083"/>
                <a:gd name="connsiteX1" fmla="*/ 256095 w 1722123"/>
                <a:gd name="connsiteY1" fmla="*/ 165070 h 2447083"/>
                <a:gd name="connsiteX2" fmla="*/ 621985 w 1722123"/>
                <a:gd name="connsiteY2" fmla="*/ 138900 h 2447083"/>
                <a:gd name="connsiteX3" fmla="*/ 936310 w 1722123"/>
                <a:gd name="connsiteY3" fmla="*/ 96038 h 2447083"/>
                <a:gd name="connsiteX4" fmla="*/ 1122047 w 1722123"/>
                <a:gd name="connsiteY4" fmla="*/ 67463 h 2447083"/>
                <a:gd name="connsiteX5" fmla="*/ 1393511 w 1722123"/>
                <a:gd name="connsiteY5" fmla="*/ 10313 h 2447083"/>
                <a:gd name="connsiteX6" fmla="*/ 1722123 w 1722123"/>
                <a:gd name="connsiteY6" fmla="*/ 10312 h 2447083"/>
                <a:gd name="connsiteX7" fmla="*/ 1631927 w 1722123"/>
                <a:gd name="connsiteY7" fmla="*/ 749189 h 2447083"/>
                <a:gd name="connsiteX8" fmla="*/ 1369580 w 1722123"/>
                <a:gd name="connsiteY8" fmla="*/ 1467638 h 2447083"/>
                <a:gd name="connsiteX9" fmla="*/ 69810 w 1722123"/>
                <a:gd name="connsiteY9" fmla="*/ 2440684 h 2447083"/>
                <a:gd name="connsiteX0" fmla="*/ 8500 w 1657366"/>
                <a:gd name="connsiteY0" fmla="*/ 2447083 h 2447083"/>
                <a:gd name="connsiteX1" fmla="*/ 191338 w 1657366"/>
                <a:gd name="connsiteY1" fmla="*/ 165070 h 2447083"/>
                <a:gd name="connsiteX2" fmla="*/ 557228 w 1657366"/>
                <a:gd name="connsiteY2" fmla="*/ 138900 h 2447083"/>
                <a:gd name="connsiteX3" fmla="*/ 871553 w 1657366"/>
                <a:gd name="connsiteY3" fmla="*/ 96038 h 2447083"/>
                <a:gd name="connsiteX4" fmla="*/ 1057290 w 1657366"/>
                <a:gd name="connsiteY4" fmla="*/ 67463 h 2447083"/>
                <a:gd name="connsiteX5" fmla="*/ 1328754 w 1657366"/>
                <a:gd name="connsiteY5" fmla="*/ 10313 h 2447083"/>
                <a:gd name="connsiteX6" fmla="*/ 1657366 w 1657366"/>
                <a:gd name="connsiteY6" fmla="*/ 10312 h 2447083"/>
                <a:gd name="connsiteX7" fmla="*/ 1567170 w 1657366"/>
                <a:gd name="connsiteY7" fmla="*/ 749189 h 2447083"/>
                <a:gd name="connsiteX8" fmla="*/ 1304823 w 1657366"/>
                <a:gd name="connsiteY8" fmla="*/ 1467638 h 2447083"/>
                <a:gd name="connsiteX9" fmla="*/ 5053 w 1657366"/>
                <a:gd name="connsiteY9" fmla="*/ 2440684 h 2447083"/>
                <a:gd name="connsiteX0" fmla="*/ 6773 w 1655639"/>
                <a:gd name="connsiteY0" fmla="*/ 2447083 h 2447083"/>
                <a:gd name="connsiteX1" fmla="*/ 189611 w 1655639"/>
                <a:gd name="connsiteY1" fmla="*/ 165070 h 2447083"/>
                <a:gd name="connsiteX2" fmla="*/ 555501 w 1655639"/>
                <a:gd name="connsiteY2" fmla="*/ 138900 h 2447083"/>
                <a:gd name="connsiteX3" fmla="*/ 869826 w 1655639"/>
                <a:gd name="connsiteY3" fmla="*/ 96038 h 2447083"/>
                <a:gd name="connsiteX4" fmla="*/ 1055563 w 1655639"/>
                <a:gd name="connsiteY4" fmla="*/ 67463 h 2447083"/>
                <a:gd name="connsiteX5" fmla="*/ 1327027 w 1655639"/>
                <a:gd name="connsiteY5" fmla="*/ 10313 h 2447083"/>
                <a:gd name="connsiteX6" fmla="*/ 1655639 w 1655639"/>
                <a:gd name="connsiteY6" fmla="*/ 10312 h 2447083"/>
                <a:gd name="connsiteX7" fmla="*/ 1565443 w 1655639"/>
                <a:gd name="connsiteY7" fmla="*/ 749189 h 2447083"/>
                <a:gd name="connsiteX8" fmla="*/ 1303096 w 1655639"/>
                <a:gd name="connsiteY8" fmla="*/ 1467638 h 2447083"/>
                <a:gd name="connsiteX9" fmla="*/ 3326 w 1655639"/>
                <a:gd name="connsiteY9" fmla="*/ 2440684 h 2447083"/>
                <a:gd name="connsiteX0" fmla="*/ 3447 w 1652313"/>
                <a:gd name="connsiteY0" fmla="*/ 2447083 h 2447083"/>
                <a:gd name="connsiteX1" fmla="*/ 119518 w 1652313"/>
                <a:gd name="connsiteY1" fmla="*/ 574470 h 2447083"/>
                <a:gd name="connsiteX2" fmla="*/ 186285 w 1652313"/>
                <a:gd name="connsiteY2" fmla="*/ 165070 h 2447083"/>
                <a:gd name="connsiteX3" fmla="*/ 552175 w 1652313"/>
                <a:gd name="connsiteY3" fmla="*/ 138900 h 2447083"/>
                <a:gd name="connsiteX4" fmla="*/ 866500 w 1652313"/>
                <a:gd name="connsiteY4" fmla="*/ 96038 h 2447083"/>
                <a:gd name="connsiteX5" fmla="*/ 1052237 w 1652313"/>
                <a:gd name="connsiteY5" fmla="*/ 67463 h 2447083"/>
                <a:gd name="connsiteX6" fmla="*/ 1323701 w 1652313"/>
                <a:gd name="connsiteY6" fmla="*/ 10313 h 2447083"/>
                <a:gd name="connsiteX7" fmla="*/ 1652313 w 1652313"/>
                <a:gd name="connsiteY7" fmla="*/ 10312 h 2447083"/>
                <a:gd name="connsiteX8" fmla="*/ 1562117 w 1652313"/>
                <a:gd name="connsiteY8" fmla="*/ 749189 h 2447083"/>
                <a:gd name="connsiteX9" fmla="*/ 1299770 w 1652313"/>
                <a:gd name="connsiteY9" fmla="*/ 1467638 h 2447083"/>
                <a:gd name="connsiteX10" fmla="*/ 0 w 1652313"/>
                <a:gd name="connsiteY10" fmla="*/ 2440684 h 2447083"/>
                <a:gd name="connsiteX0" fmla="*/ 3447 w 1652313"/>
                <a:gd name="connsiteY0" fmla="*/ 2447083 h 2447083"/>
                <a:gd name="connsiteX1" fmla="*/ 81198 w 1652313"/>
                <a:gd name="connsiteY1" fmla="*/ 749754 h 2447083"/>
                <a:gd name="connsiteX2" fmla="*/ 186285 w 1652313"/>
                <a:gd name="connsiteY2" fmla="*/ 165070 h 2447083"/>
                <a:gd name="connsiteX3" fmla="*/ 552175 w 1652313"/>
                <a:gd name="connsiteY3" fmla="*/ 138900 h 2447083"/>
                <a:gd name="connsiteX4" fmla="*/ 866500 w 1652313"/>
                <a:gd name="connsiteY4" fmla="*/ 96038 h 2447083"/>
                <a:gd name="connsiteX5" fmla="*/ 1052237 w 1652313"/>
                <a:gd name="connsiteY5" fmla="*/ 67463 h 2447083"/>
                <a:gd name="connsiteX6" fmla="*/ 1323701 w 1652313"/>
                <a:gd name="connsiteY6" fmla="*/ 10313 h 2447083"/>
                <a:gd name="connsiteX7" fmla="*/ 1652313 w 1652313"/>
                <a:gd name="connsiteY7" fmla="*/ 10312 h 2447083"/>
                <a:gd name="connsiteX8" fmla="*/ 1562117 w 1652313"/>
                <a:gd name="connsiteY8" fmla="*/ 749189 h 2447083"/>
                <a:gd name="connsiteX9" fmla="*/ 1299770 w 1652313"/>
                <a:gd name="connsiteY9" fmla="*/ 1467638 h 2447083"/>
                <a:gd name="connsiteX10" fmla="*/ 0 w 1652313"/>
                <a:gd name="connsiteY10" fmla="*/ 2440684 h 2447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313" h="2447083">
                  <a:moveTo>
                    <a:pt x="3447" y="2447083"/>
                  </a:moveTo>
                  <a:cubicBezTo>
                    <a:pt x="22792" y="2134981"/>
                    <a:pt x="50725" y="1130089"/>
                    <a:pt x="81198" y="749754"/>
                  </a:cubicBezTo>
                  <a:cubicBezTo>
                    <a:pt x="111671" y="369419"/>
                    <a:pt x="114176" y="237665"/>
                    <a:pt x="186285" y="165070"/>
                  </a:cubicBezTo>
                  <a:cubicBezTo>
                    <a:pt x="477003" y="155981"/>
                    <a:pt x="438806" y="150405"/>
                    <a:pt x="552175" y="138900"/>
                  </a:cubicBezTo>
                  <a:cubicBezTo>
                    <a:pt x="665544" y="127395"/>
                    <a:pt x="761725" y="110325"/>
                    <a:pt x="866500" y="96038"/>
                  </a:cubicBezTo>
                  <a:cubicBezTo>
                    <a:pt x="949844" y="84132"/>
                    <a:pt x="976037" y="81751"/>
                    <a:pt x="1052237" y="67463"/>
                  </a:cubicBezTo>
                  <a:cubicBezTo>
                    <a:pt x="1128437" y="53176"/>
                    <a:pt x="1223688" y="19838"/>
                    <a:pt x="1323701" y="10313"/>
                  </a:cubicBezTo>
                  <a:cubicBezTo>
                    <a:pt x="1423714" y="788"/>
                    <a:pt x="1483567" y="-7107"/>
                    <a:pt x="1652313" y="10312"/>
                  </a:cubicBezTo>
                  <a:cubicBezTo>
                    <a:pt x="1622248" y="256604"/>
                    <a:pt x="1653494" y="285879"/>
                    <a:pt x="1562117" y="749189"/>
                  </a:cubicBezTo>
                  <a:cubicBezTo>
                    <a:pt x="1459340" y="1130568"/>
                    <a:pt x="1448531" y="1169727"/>
                    <a:pt x="1299770" y="1467638"/>
                  </a:cubicBezTo>
                  <a:cubicBezTo>
                    <a:pt x="1132197" y="1719648"/>
                    <a:pt x="811347" y="2213715"/>
                    <a:pt x="0" y="2440684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35000">
                  <a:schemeClr val="accent6">
                    <a:lumMod val="50000"/>
                  </a:schemeClr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092548" y="1513047"/>
            <a:ext cx="2505418" cy="1609573"/>
            <a:chOff x="5092548" y="1513047"/>
            <a:chExt cx="2505418" cy="1609573"/>
          </a:xfrm>
        </p:grpSpPr>
        <p:grpSp>
          <p:nvGrpSpPr>
            <p:cNvPr id="16" name="Group 15"/>
            <p:cNvGrpSpPr/>
            <p:nvPr/>
          </p:nvGrpSpPr>
          <p:grpSpPr>
            <a:xfrm>
              <a:off x="5092548" y="1513047"/>
              <a:ext cx="2505418" cy="1609573"/>
              <a:chOff x="4809782" y="1981199"/>
              <a:chExt cx="2505418" cy="1609573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4809782" y="1981199"/>
                <a:ext cx="2505418" cy="1609573"/>
              </a:xfrm>
              <a:prstGeom prst="roundRect">
                <a:avLst/>
              </a:prstGeom>
              <a:solidFill>
                <a:schemeClr val="tx1"/>
              </a:solidFill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9259"/>
              <a:stretch/>
            </p:blipFill>
            <p:spPr>
              <a:xfrm>
                <a:off x="5041348" y="2236949"/>
                <a:ext cx="2147339" cy="854462"/>
              </a:xfrm>
              <a:prstGeom prst="rect">
                <a:avLst/>
              </a:prstGeom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334" y="2073017"/>
              <a:ext cx="448034" cy="441583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209800" y="1754710"/>
            <a:ext cx="1538526" cy="1538526"/>
            <a:chOff x="2209800" y="1754710"/>
            <a:chExt cx="1538526" cy="1538526"/>
          </a:xfrm>
        </p:grpSpPr>
        <p:grpSp>
          <p:nvGrpSpPr>
            <p:cNvPr id="30" name="Group 29"/>
            <p:cNvGrpSpPr/>
            <p:nvPr/>
          </p:nvGrpSpPr>
          <p:grpSpPr>
            <a:xfrm>
              <a:off x="2209800" y="1754710"/>
              <a:ext cx="1538526" cy="1538526"/>
              <a:chOff x="2209800" y="1754710"/>
              <a:chExt cx="1538526" cy="1538526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1754710"/>
                <a:ext cx="1538526" cy="1538526"/>
              </a:xfrm>
              <a:prstGeom prst="rect">
                <a:avLst/>
              </a:prstGeom>
              <a:ln w="31750">
                <a:noFill/>
              </a:ln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6029" y="2120170"/>
                <a:ext cx="448034" cy="441583"/>
              </a:xfrm>
              <a:prstGeom prst="rect">
                <a:avLst/>
              </a:prstGeom>
            </p:spPr>
          </p:pic>
        </p:grpSp>
        <p:sp>
          <p:nvSpPr>
            <p:cNvPr id="2" name="Freeform 1"/>
            <p:cNvSpPr/>
            <p:nvPr/>
          </p:nvSpPr>
          <p:spPr>
            <a:xfrm>
              <a:off x="2895600" y="2057400"/>
              <a:ext cx="228600" cy="508000"/>
            </a:xfrm>
            <a:custGeom>
              <a:avLst/>
              <a:gdLst>
                <a:gd name="connsiteX0" fmla="*/ 57150 w 247650"/>
                <a:gd name="connsiteY0" fmla="*/ 171450 h 641350"/>
                <a:gd name="connsiteX1" fmla="*/ 0 w 247650"/>
                <a:gd name="connsiteY1" fmla="*/ 361950 h 641350"/>
                <a:gd name="connsiteX2" fmla="*/ 107950 w 247650"/>
                <a:gd name="connsiteY2" fmla="*/ 355600 h 641350"/>
                <a:gd name="connsiteX3" fmla="*/ 6350 w 247650"/>
                <a:gd name="connsiteY3" fmla="*/ 641350 h 641350"/>
                <a:gd name="connsiteX4" fmla="*/ 146050 w 247650"/>
                <a:gd name="connsiteY4" fmla="*/ 641350 h 641350"/>
                <a:gd name="connsiteX5" fmla="*/ 247650 w 247650"/>
                <a:gd name="connsiteY5" fmla="*/ 247650 h 641350"/>
                <a:gd name="connsiteX6" fmla="*/ 114300 w 247650"/>
                <a:gd name="connsiteY6" fmla="*/ 279400 h 641350"/>
                <a:gd name="connsiteX7" fmla="*/ 165100 w 247650"/>
                <a:gd name="connsiteY7" fmla="*/ 0 h 641350"/>
                <a:gd name="connsiteX8" fmla="*/ 57150 w 247650"/>
                <a:gd name="connsiteY8" fmla="*/ 171450 h 6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641350">
                  <a:moveTo>
                    <a:pt x="57150" y="171450"/>
                  </a:moveTo>
                  <a:lnTo>
                    <a:pt x="0" y="361950"/>
                  </a:lnTo>
                  <a:lnTo>
                    <a:pt x="107950" y="355600"/>
                  </a:lnTo>
                  <a:lnTo>
                    <a:pt x="6350" y="641350"/>
                  </a:lnTo>
                  <a:lnTo>
                    <a:pt x="146050" y="641350"/>
                  </a:lnTo>
                  <a:lnTo>
                    <a:pt x="247650" y="247650"/>
                  </a:lnTo>
                  <a:lnTo>
                    <a:pt x="114300" y="279400"/>
                  </a:lnTo>
                  <a:lnTo>
                    <a:pt x="165100" y="0"/>
                  </a:lnTo>
                  <a:lnTo>
                    <a:pt x="57150" y="1714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80"/>
          <a:stretch/>
        </p:blipFill>
        <p:spPr>
          <a:xfrm>
            <a:off x="4016761" y="3293236"/>
            <a:ext cx="1075787" cy="158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7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44" y="0"/>
            <a:ext cx="6847312" cy="6858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174985" y="3022233"/>
            <a:ext cx="6749287" cy="3779640"/>
          </a:xfrm>
          <a:custGeom>
            <a:avLst/>
            <a:gdLst>
              <a:gd name="connsiteX0" fmla="*/ 0 w 4171950"/>
              <a:gd name="connsiteY0" fmla="*/ 228600 h 1528763"/>
              <a:gd name="connsiteX1" fmla="*/ 0 w 4171950"/>
              <a:gd name="connsiteY1" fmla="*/ 228600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086100 w 4171950"/>
              <a:gd name="connsiteY10" fmla="*/ 271463 h 1528763"/>
              <a:gd name="connsiteX11" fmla="*/ 3143250 w 4171950"/>
              <a:gd name="connsiteY11" fmla="*/ 242888 h 1528763"/>
              <a:gd name="connsiteX12" fmla="*/ 3228975 w 4171950"/>
              <a:gd name="connsiteY12" fmla="*/ 214313 h 1528763"/>
              <a:gd name="connsiteX13" fmla="*/ 3271837 w 4171950"/>
              <a:gd name="connsiteY13" fmla="*/ 185738 h 1528763"/>
              <a:gd name="connsiteX14" fmla="*/ 3386137 w 4171950"/>
              <a:gd name="connsiteY14" fmla="*/ 157163 h 1528763"/>
              <a:gd name="connsiteX15" fmla="*/ 3429000 w 4171950"/>
              <a:gd name="connsiteY15" fmla="*/ 128588 h 1528763"/>
              <a:gd name="connsiteX16" fmla="*/ 3643312 w 4171950"/>
              <a:gd name="connsiteY16" fmla="*/ 71438 h 1528763"/>
              <a:gd name="connsiteX17" fmla="*/ 3700462 w 4171950"/>
              <a:gd name="connsiteY17" fmla="*/ 57150 h 1528763"/>
              <a:gd name="connsiteX18" fmla="*/ 3743325 w 4171950"/>
              <a:gd name="connsiteY18" fmla="*/ 42863 h 1528763"/>
              <a:gd name="connsiteX19" fmla="*/ 3829050 w 4171950"/>
              <a:gd name="connsiteY19" fmla="*/ 28575 h 1528763"/>
              <a:gd name="connsiteX20" fmla="*/ 3914775 w 4171950"/>
              <a:gd name="connsiteY20" fmla="*/ 0 h 1528763"/>
              <a:gd name="connsiteX21" fmla="*/ 4100512 w 4171950"/>
              <a:gd name="connsiteY21" fmla="*/ 0 h 1528763"/>
              <a:gd name="connsiteX22" fmla="*/ 4171950 w 4171950"/>
              <a:gd name="connsiteY22" fmla="*/ 1528763 h 1528763"/>
              <a:gd name="connsiteX23" fmla="*/ 114300 w 4171950"/>
              <a:gd name="connsiteY23" fmla="*/ 1500188 h 1528763"/>
              <a:gd name="connsiteX24" fmla="*/ 142875 w 4171950"/>
              <a:gd name="connsiteY24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086100 w 4171950"/>
              <a:gd name="connsiteY10" fmla="*/ 271463 h 1528763"/>
              <a:gd name="connsiteX11" fmla="*/ 3143250 w 4171950"/>
              <a:gd name="connsiteY11" fmla="*/ 242888 h 1528763"/>
              <a:gd name="connsiteX12" fmla="*/ 3228975 w 4171950"/>
              <a:gd name="connsiteY12" fmla="*/ 214313 h 1528763"/>
              <a:gd name="connsiteX13" fmla="*/ 3271837 w 4171950"/>
              <a:gd name="connsiteY13" fmla="*/ 185738 h 1528763"/>
              <a:gd name="connsiteX14" fmla="*/ 3386137 w 4171950"/>
              <a:gd name="connsiteY14" fmla="*/ 157163 h 1528763"/>
              <a:gd name="connsiteX15" fmla="*/ 3429000 w 4171950"/>
              <a:gd name="connsiteY15" fmla="*/ 128588 h 1528763"/>
              <a:gd name="connsiteX16" fmla="*/ 3643312 w 4171950"/>
              <a:gd name="connsiteY16" fmla="*/ 71438 h 1528763"/>
              <a:gd name="connsiteX17" fmla="*/ 3700462 w 4171950"/>
              <a:gd name="connsiteY17" fmla="*/ 57150 h 1528763"/>
              <a:gd name="connsiteX18" fmla="*/ 3743325 w 4171950"/>
              <a:gd name="connsiteY18" fmla="*/ 42863 h 1528763"/>
              <a:gd name="connsiteX19" fmla="*/ 3829050 w 4171950"/>
              <a:gd name="connsiteY19" fmla="*/ 28575 h 1528763"/>
              <a:gd name="connsiteX20" fmla="*/ 3914775 w 4171950"/>
              <a:gd name="connsiteY20" fmla="*/ 0 h 1528763"/>
              <a:gd name="connsiteX21" fmla="*/ 4100512 w 4171950"/>
              <a:gd name="connsiteY21" fmla="*/ 0 h 1528763"/>
              <a:gd name="connsiteX22" fmla="*/ 4171950 w 4171950"/>
              <a:gd name="connsiteY22" fmla="*/ 1528763 h 1528763"/>
              <a:gd name="connsiteX23" fmla="*/ 114300 w 4171950"/>
              <a:gd name="connsiteY23" fmla="*/ 1500188 h 1528763"/>
              <a:gd name="connsiteX24" fmla="*/ 142875 w 4171950"/>
              <a:gd name="connsiteY24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086100 w 4171950"/>
              <a:gd name="connsiteY10" fmla="*/ 271463 h 1528763"/>
              <a:gd name="connsiteX11" fmla="*/ 3228975 w 4171950"/>
              <a:gd name="connsiteY11" fmla="*/ 214313 h 1528763"/>
              <a:gd name="connsiteX12" fmla="*/ 3271837 w 4171950"/>
              <a:gd name="connsiteY12" fmla="*/ 185738 h 1528763"/>
              <a:gd name="connsiteX13" fmla="*/ 3386137 w 4171950"/>
              <a:gd name="connsiteY13" fmla="*/ 157163 h 1528763"/>
              <a:gd name="connsiteX14" fmla="*/ 3429000 w 4171950"/>
              <a:gd name="connsiteY14" fmla="*/ 128588 h 1528763"/>
              <a:gd name="connsiteX15" fmla="*/ 3643312 w 4171950"/>
              <a:gd name="connsiteY15" fmla="*/ 71438 h 1528763"/>
              <a:gd name="connsiteX16" fmla="*/ 3700462 w 4171950"/>
              <a:gd name="connsiteY16" fmla="*/ 57150 h 1528763"/>
              <a:gd name="connsiteX17" fmla="*/ 3743325 w 4171950"/>
              <a:gd name="connsiteY17" fmla="*/ 42863 h 1528763"/>
              <a:gd name="connsiteX18" fmla="*/ 3829050 w 4171950"/>
              <a:gd name="connsiteY18" fmla="*/ 28575 h 1528763"/>
              <a:gd name="connsiteX19" fmla="*/ 3914775 w 4171950"/>
              <a:gd name="connsiteY19" fmla="*/ 0 h 1528763"/>
              <a:gd name="connsiteX20" fmla="*/ 4100512 w 4171950"/>
              <a:gd name="connsiteY20" fmla="*/ 0 h 1528763"/>
              <a:gd name="connsiteX21" fmla="*/ 4171950 w 4171950"/>
              <a:gd name="connsiteY21" fmla="*/ 1528763 h 1528763"/>
              <a:gd name="connsiteX22" fmla="*/ 114300 w 4171950"/>
              <a:gd name="connsiteY22" fmla="*/ 1500188 h 1528763"/>
              <a:gd name="connsiteX23" fmla="*/ 142875 w 4171950"/>
              <a:gd name="connsiteY23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000375 w 4171950"/>
              <a:gd name="connsiteY9" fmla="*/ 285750 h 1528763"/>
              <a:gd name="connsiteX10" fmla="*/ 3228975 w 4171950"/>
              <a:gd name="connsiteY10" fmla="*/ 214313 h 1528763"/>
              <a:gd name="connsiteX11" fmla="*/ 3271837 w 4171950"/>
              <a:gd name="connsiteY11" fmla="*/ 185738 h 1528763"/>
              <a:gd name="connsiteX12" fmla="*/ 3386137 w 4171950"/>
              <a:gd name="connsiteY12" fmla="*/ 157163 h 1528763"/>
              <a:gd name="connsiteX13" fmla="*/ 3429000 w 4171950"/>
              <a:gd name="connsiteY13" fmla="*/ 128588 h 1528763"/>
              <a:gd name="connsiteX14" fmla="*/ 3643312 w 4171950"/>
              <a:gd name="connsiteY14" fmla="*/ 71438 h 1528763"/>
              <a:gd name="connsiteX15" fmla="*/ 3700462 w 4171950"/>
              <a:gd name="connsiteY15" fmla="*/ 57150 h 1528763"/>
              <a:gd name="connsiteX16" fmla="*/ 3743325 w 4171950"/>
              <a:gd name="connsiteY16" fmla="*/ 42863 h 1528763"/>
              <a:gd name="connsiteX17" fmla="*/ 3829050 w 4171950"/>
              <a:gd name="connsiteY17" fmla="*/ 28575 h 1528763"/>
              <a:gd name="connsiteX18" fmla="*/ 3914775 w 4171950"/>
              <a:gd name="connsiteY18" fmla="*/ 0 h 1528763"/>
              <a:gd name="connsiteX19" fmla="*/ 4100512 w 4171950"/>
              <a:gd name="connsiteY19" fmla="*/ 0 h 1528763"/>
              <a:gd name="connsiteX20" fmla="*/ 4171950 w 4171950"/>
              <a:gd name="connsiteY20" fmla="*/ 1528763 h 1528763"/>
              <a:gd name="connsiteX21" fmla="*/ 114300 w 4171950"/>
              <a:gd name="connsiteY21" fmla="*/ 1500188 h 1528763"/>
              <a:gd name="connsiteX22" fmla="*/ 142875 w 4171950"/>
              <a:gd name="connsiteY22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2957512 w 4171950"/>
              <a:gd name="connsiteY8" fmla="*/ 300038 h 1528763"/>
              <a:gd name="connsiteX9" fmla="*/ 3228975 w 4171950"/>
              <a:gd name="connsiteY9" fmla="*/ 214313 h 1528763"/>
              <a:gd name="connsiteX10" fmla="*/ 3271837 w 4171950"/>
              <a:gd name="connsiteY10" fmla="*/ 185738 h 1528763"/>
              <a:gd name="connsiteX11" fmla="*/ 3386137 w 4171950"/>
              <a:gd name="connsiteY11" fmla="*/ 157163 h 1528763"/>
              <a:gd name="connsiteX12" fmla="*/ 3429000 w 4171950"/>
              <a:gd name="connsiteY12" fmla="*/ 128588 h 1528763"/>
              <a:gd name="connsiteX13" fmla="*/ 3643312 w 4171950"/>
              <a:gd name="connsiteY13" fmla="*/ 71438 h 1528763"/>
              <a:gd name="connsiteX14" fmla="*/ 3700462 w 4171950"/>
              <a:gd name="connsiteY14" fmla="*/ 57150 h 1528763"/>
              <a:gd name="connsiteX15" fmla="*/ 3743325 w 4171950"/>
              <a:gd name="connsiteY15" fmla="*/ 42863 h 1528763"/>
              <a:gd name="connsiteX16" fmla="*/ 3829050 w 4171950"/>
              <a:gd name="connsiteY16" fmla="*/ 28575 h 1528763"/>
              <a:gd name="connsiteX17" fmla="*/ 3914775 w 4171950"/>
              <a:gd name="connsiteY17" fmla="*/ 0 h 1528763"/>
              <a:gd name="connsiteX18" fmla="*/ 4100512 w 4171950"/>
              <a:gd name="connsiteY18" fmla="*/ 0 h 1528763"/>
              <a:gd name="connsiteX19" fmla="*/ 4171950 w 4171950"/>
              <a:gd name="connsiteY19" fmla="*/ 1528763 h 1528763"/>
              <a:gd name="connsiteX20" fmla="*/ 114300 w 4171950"/>
              <a:gd name="connsiteY20" fmla="*/ 1500188 h 1528763"/>
              <a:gd name="connsiteX21" fmla="*/ 142875 w 4171950"/>
              <a:gd name="connsiteY21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2100262 w 4171950"/>
              <a:gd name="connsiteY7" fmla="*/ 328613 h 1528763"/>
              <a:gd name="connsiteX8" fmla="*/ 3228975 w 4171950"/>
              <a:gd name="connsiteY8" fmla="*/ 214313 h 1528763"/>
              <a:gd name="connsiteX9" fmla="*/ 3271837 w 4171950"/>
              <a:gd name="connsiteY9" fmla="*/ 185738 h 1528763"/>
              <a:gd name="connsiteX10" fmla="*/ 3386137 w 4171950"/>
              <a:gd name="connsiteY10" fmla="*/ 157163 h 1528763"/>
              <a:gd name="connsiteX11" fmla="*/ 3429000 w 4171950"/>
              <a:gd name="connsiteY11" fmla="*/ 128588 h 1528763"/>
              <a:gd name="connsiteX12" fmla="*/ 3643312 w 4171950"/>
              <a:gd name="connsiteY12" fmla="*/ 71438 h 1528763"/>
              <a:gd name="connsiteX13" fmla="*/ 3700462 w 4171950"/>
              <a:gd name="connsiteY13" fmla="*/ 57150 h 1528763"/>
              <a:gd name="connsiteX14" fmla="*/ 3743325 w 4171950"/>
              <a:gd name="connsiteY14" fmla="*/ 42863 h 1528763"/>
              <a:gd name="connsiteX15" fmla="*/ 3829050 w 4171950"/>
              <a:gd name="connsiteY15" fmla="*/ 28575 h 1528763"/>
              <a:gd name="connsiteX16" fmla="*/ 3914775 w 4171950"/>
              <a:gd name="connsiteY16" fmla="*/ 0 h 1528763"/>
              <a:gd name="connsiteX17" fmla="*/ 4100512 w 4171950"/>
              <a:gd name="connsiteY17" fmla="*/ 0 h 1528763"/>
              <a:gd name="connsiteX18" fmla="*/ 4171950 w 4171950"/>
              <a:gd name="connsiteY18" fmla="*/ 1528763 h 1528763"/>
              <a:gd name="connsiteX19" fmla="*/ 114300 w 4171950"/>
              <a:gd name="connsiteY19" fmla="*/ 1500188 h 1528763"/>
              <a:gd name="connsiteX20" fmla="*/ 142875 w 4171950"/>
              <a:gd name="connsiteY20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2000250 w 4171950"/>
              <a:gd name="connsiteY6" fmla="*/ 314325 h 1528763"/>
              <a:gd name="connsiteX7" fmla="*/ 3228975 w 4171950"/>
              <a:gd name="connsiteY7" fmla="*/ 214313 h 1528763"/>
              <a:gd name="connsiteX8" fmla="*/ 3271837 w 4171950"/>
              <a:gd name="connsiteY8" fmla="*/ 185738 h 1528763"/>
              <a:gd name="connsiteX9" fmla="*/ 3386137 w 4171950"/>
              <a:gd name="connsiteY9" fmla="*/ 157163 h 1528763"/>
              <a:gd name="connsiteX10" fmla="*/ 3429000 w 4171950"/>
              <a:gd name="connsiteY10" fmla="*/ 128588 h 1528763"/>
              <a:gd name="connsiteX11" fmla="*/ 3643312 w 4171950"/>
              <a:gd name="connsiteY11" fmla="*/ 71438 h 1528763"/>
              <a:gd name="connsiteX12" fmla="*/ 3700462 w 4171950"/>
              <a:gd name="connsiteY12" fmla="*/ 57150 h 1528763"/>
              <a:gd name="connsiteX13" fmla="*/ 3743325 w 4171950"/>
              <a:gd name="connsiteY13" fmla="*/ 42863 h 1528763"/>
              <a:gd name="connsiteX14" fmla="*/ 3829050 w 4171950"/>
              <a:gd name="connsiteY14" fmla="*/ 28575 h 1528763"/>
              <a:gd name="connsiteX15" fmla="*/ 3914775 w 4171950"/>
              <a:gd name="connsiteY15" fmla="*/ 0 h 1528763"/>
              <a:gd name="connsiteX16" fmla="*/ 4100512 w 4171950"/>
              <a:gd name="connsiteY16" fmla="*/ 0 h 1528763"/>
              <a:gd name="connsiteX17" fmla="*/ 4171950 w 4171950"/>
              <a:gd name="connsiteY17" fmla="*/ 1528763 h 1528763"/>
              <a:gd name="connsiteX18" fmla="*/ 114300 w 4171950"/>
              <a:gd name="connsiteY18" fmla="*/ 1500188 h 1528763"/>
              <a:gd name="connsiteX19" fmla="*/ 142875 w 4171950"/>
              <a:gd name="connsiteY19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1871662 w 4171950"/>
              <a:gd name="connsiteY5" fmla="*/ 300038 h 1528763"/>
              <a:gd name="connsiteX6" fmla="*/ 3228975 w 4171950"/>
              <a:gd name="connsiteY6" fmla="*/ 214313 h 1528763"/>
              <a:gd name="connsiteX7" fmla="*/ 3271837 w 4171950"/>
              <a:gd name="connsiteY7" fmla="*/ 185738 h 1528763"/>
              <a:gd name="connsiteX8" fmla="*/ 3386137 w 4171950"/>
              <a:gd name="connsiteY8" fmla="*/ 157163 h 1528763"/>
              <a:gd name="connsiteX9" fmla="*/ 3429000 w 4171950"/>
              <a:gd name="connsiteY9" fmla="*/ 128588 h 1528763"/>
              <a:gd name="connsiteX10" fmla="*/ 3643312 w 4171950"/>
              <a:gd name="connsiteY10" fmla="*/ 71438 h 1528763"/>
              <a:gd name="connsiteX11" fmla="*/ 3700462 w 4171950"/>
              <a:gd name="connsiteY11" fmla="*/ 57150 h 1528763"/>
              <a:gd name="connsiteX12" fmla="*/ 3743325 w 4171950"/>
              <a:gd name="connsiteY12" fmla="*/ 42863 h 1528763"/>
              <a:gd name="connsiteX13" fmla="*/ 3829050 w 4171950"/>
              <a:gd name="connsiteY13" fmla="*/ 28575 h 1528763"/>
              <a:gd name="connsiteX14" fmla="*/ 3914775 w 4171950"/>
              <a:gd name="connsiteY14" fmla="*/ 0 h 1528763"/>
              <a:gd name="connsiteX15" fmla="*/ 4100512 w 4171950"/>
              <a:gd name="connsiteY15" fmla="*/ 0 h 1528763"/>
              <a:gd name="connsiteX16" fmla="*/ 4171950 w 4171950"/>
              <a:gd name="connsiteY16" fmla="*/ 1528763 h 1528763"/>
              <a:gd name="connsiteX17" fmla="*/ 114300 w 4171950"/>
              <a:gd name="connsiteY17" fmla="*/ 1500188 h 1528763"/>
              <a:gd name="connsiteX18" fmla="*/ 142875 w 4171950"/>
              <a:gd name="connsiteY18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1828800 w 4171950"/>
              <a:gd name="connsiteY4" fmla="*/ 285750 h 1528763"/>
              <a:gd name="connsiteX5" fmla="*/ 3228975 w 4171950"/>
              <a:gd name="connsiteY5" fmla="*/ 214313 h 1528763"/>
              <a:gd name="connsiteX6" fmla="*/ 3271837 w 4171950"/>
              <a:gd name="connsiteY6" fmla="*/ 185738 h 1528763"/>
              <a:gd name="connsiteX7" fmla="*/ 3386137 w 4171950"/>
              <a:gd name="connsiteY7" fmla="*/ 157163 h 1528763"/>
              <a:gd name="connsiteX8" fmla="*/ 3429000 w 4171950"/>
              <a:gd name="connsiteY8" fmla="*/ 128588 h 1528763"/>
              <a:gd name="connsiteX9" fmla="*/ 3643312 w 4171950"/>
              <a:gd name="connsiteY9" fmla="*/ 71438 h 1528763"/>
              <a:gd name="connsiteX10" fmla="*/ 3700462 w 4171950"/>
              <a:gd name="connsiteY10" fmla="*/ 57150 h 1528763"/>
              <a:gd name="connsiteX11" fmla="*/ 3743325 w 4171950"/>
              <a:gd name="connsiteY11" fmla="*/ 42863 h 1528763"/>
              <a:gd name="connsiteX12" fmla="*/ 3829050 w 4171950"/>
              <a:gd name="connsiteY12" fmla="*/ 28575 h 1528763"/>
              <a:gd name="connsiteX13" fmla="*/ 3914775 w 4171950"/>
              <a:gd name="connsiteY13" fmla="*/ 0 h 1528763"/>
              <a:gd name="connsiteX14" fmla="*/ 4100512 w 4171950"/>
              <a:gd name="connsiteY14" fmla="*/ 0 h 1528763"/>
              <a:gd name="connsiteX15" fmla="*/ 4171950 w 4171950"/>
              <a:gd name="connsiteY15" fmla="*/ 1528763 h 1528763"/>
              <a:gd name="connsiteX16" fmla="*/ 114300 w 4171950"/>
              <a:gd name="connsiteY16" fmla="*/ 1500188 h 1528763"/>
              <a:gd name="connsiteX17" fmla="*/ 142875 w 4171950"/>
              <a:gd name="connsiteY17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3228975 w 4171950"/>
              <a:gd name="connsiteY4" fmla="*/ 214313 h 1528763"/>
              <a:gd name="connsiteX5" fmla="*/ 3271837 w 4171950"/>
              <a:gd name="connsiteY5" fmla="*/ 185738 h 1528763"/>
              <a:gd name="connsiteX6" fmla="*/ 3386137 w 4171950"/>
              <a:gd name="connsiteY6" fmla="*/ 157163 h 1528763"/>
              <a:gd name="connsiteX7" fmla="*/ 3429000 w 4171950"/>
              <a:gd name="connsiteY7" fmla="*/ 128588 h 1528763"/>
              <a:gd name="connsiteX8" fmla="*/ 3643312 w 4171950"/>
              <a:gd name="connsiteY8" fmla="*/ 71438 h 1528763"/>
              <a:gd name="connsiteX9" fmla="*/ 3700462 w 4171950"/>
              <a:gd name="connsiteY9" fmla="*/ 57150 h 1528763"/>
              <a:gd name="connsiteX10" fmla="*/ 3743325 w 4171950"/>
              <a:gd name="connsiteY10" fmla="*/ 42863 h 1528763"/>
              <a:gd name="connsiteX11" fmla="*/ 3829050 w 4171950"/>
              <a:gd name="connsiteY11" fmla="*/ 28575 h 1528763"/>
              <a:gd name="connsiteX12" fmla="*/ 3914775 w 4171950"/>
              <a:gd name="connsiteY12" fmla="*/ 0 h 1528763"/>
              <a:gd name="connsiteX13" fmla="*/ 4100512 w 4171950"/>
              <a:gd name="connsiteY13" fmla="*/ 0 h 1528763"/>
              <a:gd name="connsiteX14" fmla="*/ 4171950 w 4171950"/>
              <a:gd name="connsiteY14" fmla="*/ 1528763 h 1528763"/>
              <a:gd name="connsiteX15" fmla="*/ 114300 w 4171950"/>
              <a:gd name="connsiteY15" fmla="*/ 1500188 h 1528763"/>
              <a:gd name="connsiteX16" fmla="*/ 142875 w 4171950"/>
              <a:gd name="connsiteY16" fmla="*/ 128588 h 1528763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3228975 w 4171950"/>
              <a:gd name="connsiteY4" fmla="*/ 214313 h 1528763"/>
              <a:gd name="connsiteX5" fmla="*/ 3271837 w 4171950"/>
              <a:gd name="connsiteY5" fmla="*/ 185738 h 1528763"/>
              <a:gd name="connsiteX6" fmla="*/ 3386137 w 4171950"/>
              <a:gd name="connsiteY6" fmla="*/ 157163 h 1528763"/>
              <a:gd name="connsiteX7" fmla="*/ 3643312 w 4171950"/>
              <a:gd name="connsiteY7" fmla="*/ 71438 h 1528763"/>
              <a:gd name="connsiteX8" fmla="*/ 3700462 w 4171950"/>
              <a:gd name="connsiteY8" fmla="*/ 57150 h 1528763"/>
              <a:gd name="connsiteX9" fmla="*/ 3743325 w 4171950"/>
              <a:gd name="connsiteY9" fmla="*/ 42863 h 1528763"/>
              <a:gd name="connsiteX10" fmla="*/ 3829050 w 4171950"/>
              <a:gd name="connsiteY10" fmla="*/ 28575 h 1528763"/>
              <a:gd name="connsiteX11" fmla="*/ 3914775 w 4171950"/>
              <a:gd name="connsiteY11" fmla="*/ 0 h 1528763"/>
              <a:gd name="connsiteX12" fmla="*/ 4100512 w 4171950"/>
              <a:gd name="connsiteY12" fmla="*/ 0 h 1528763"/>
              <a:gd name="connsiteX13" fmla="*/ 4171950 w 4171950"/>
              <a:gd name="connsiteY13" fmla="*/ 1528763 h 1528763"/>
              <a:gd name="connsiteX14" fmla="*/ 114300 w 4171950"/>
              <a:gd name="connsiteY14" fmla="*/ 1500188 h 1528763"/>
              <a:gd name="connsiteX15" fmla="*/ 142875 w 4171950"/>
              <a:gd name="connsiteY15" fmla="*/ 128588 h 1528763"/>
              <a:gd name="connsiteX0" fmla="*/ 0 w 4171950"/>
              <a:gd name="connsiteY0" fmla="*/ 231775 h 1531938"/>
              <a:gd name="connsiteX1" fmla="*/ 171450 w 4171950"/>
              <a:gd name="connsiteY1" fmla="*/ 131762 h 1531938"/>
              <a:gd name="connsiteX2" fmla="*/ 1614487 w 4171950"/>
              <a:gd name="connsiteY2" fmla="*/ 246063 h 1531938"/>
              <a:gd name="connsiteX3" fmla="*/ 1700212 w 4171950"/>
              <a:gd name="connsiteY3" fmla="*/ 260350 h 1531938"/>
              <a:gd name="connsiteX4" fmla="*/ 3228975 w 4171950"/>
              <a:gd name="connsiteY4" fmla="*/ 217488 h 1531938"/>
              <a:gd name="connsiteX5" fmla="*/ 3271837 w 4171950"/>
              <a:gd name="connsiteY5" fmla="*/ 188913 h 1531938"/>
              <a:gd name="connsiteX6" fmla="*/ 3386137 w 4171950"/>
              <a:gd name="connsiteY6" fmla="*/ 160338 h 1531938"/>
              <a:gd name="connsiteX7" fmla="*/ 3643312 w 4171950"/>
              <a:gd name="connsiteY7" fmla="*/ 74613 h 1531938"/>
              <a:gd name="connsiteX8" fmla="*/ 3700462 w 4171950"/>
              <a:gd name="connsiteY8" fmla="*/ 60325 h 1531938"/>
              <a:gd name="connsiteX9" fmla="*/ 3743325 w 4171950"/>
              <a:gd name="connsiteY9" fmla="*/ 46038 h 1531938"/>
              <a:gd name="connsiteX10" fmla="*/ 3914775 w 4171950"/>
              <a:gd name="connsiteY10" fmla="*/ 3175 h 1531938"/>
              <a:gd name="connsiteX11" fmla="*/ 4100512 w 4171950"/>
              <a:gd name="connsiteY11" fmla="*/ 3175 h 1531938"/>
              <a:gd name="connsiteX12" fmla="*/ 4171950 w 4171950"/>
              <a:gd name="connsiteY12" fmla="*/ 1531938 h 1531938"/>
              <a:gd name="connsiteX13" fmla="*/ 114300 w 4171950"/>
              <a:gd name="connsiteY13" fmla="*/ 1503363 h 1531938"/>
              <a:gd name="connsiteX14" fmla="*/ 142875 w 4171950"/>
              <a:gd name="connsiteY14" fmla="*/ 131763 h 1531938"/>
              <a:gd name="connsiteX0" fmla="*/ 0 w 4171950"/>
              <a:gd name="connsiteY0" fmla="*/ 232833 h 1532996"/>
              <a:gd name="connsiteX1" fmla="*/ 171450 w 4171950"/>
              <a:gd name="connsiteY1" fmla="*/ 132820 h 1532996"/>
              <a:gd name="connsiteX2" fmla="*/ 1614487 w 4171950"/>
              <a:gd name="connsiteY2" fmla="*/ 247121 h 1532996"/>
              <a:gd name="connsiteX3" fmla="*/ 1700212 w 4171950"/>
              <a:gd name="connsiteY3" fmla="*/ 261408 h 1532996"/>
              <a:gd name="connsiteX4" fmla="*/ 3228975 w 4171950"/>
              <a:gd name="connsiteY4" fmla="*/ 218546 h 1532996"/>
              <a:gd name="connsiteX5" fmla="*/ 3271837 w 4171950"/>
              <a:gd name="connsiteY5" fmla="*/ 189971 h 1532996"/>
              <a:gd name="connsiteX6" fmla="*/ 3386137 w 4171950"/>
              <a:gd name="connsiteY6" fmla="*/ 161396 h 1532996"/>
              <a:gd name="connsiteX7" fmla="*/ 3643312 w 4171950"/>
              <a:gd name="connsiteY7" fmla="*/ 75671 h 1532996"/>
              <a:gd name="connsiteX8" fmla="*/ 3700462 w 4171950"/>
              <a:gd name="connsiteY8" fmla="*/ 61383 h 1532996"/>
              <a:gd name="connsiteX9" fmla="*/ 3914775 w 4171950"/>
              <a:gd name="connsiteY9" fmla="*/ 4233 h 1532996"/>
              <a:gd name="connsiteX10" fmla="*/ 4100512 w 4171950"/>
              <a:gd name="connsiteY10" fmla="*/ 4233 h 1532996"/>
              <a:gd name="connsiteX11" fmla="*/ 4171950 w 4171950"/>
              <a:gd name="connsiteY11" fmla="*/ 1532996 h 1532996"/>
              <a:gd name="connsiteX12" fmla="*/ 114300 w 4171950"/>
              <a:gd name="connsiteY12" fmla="*/ 1504421 h 1532996"/>
              <a:gd name="connsiteX13" fmla="*/ 142875 w 4171950"/>
              <a:gd name="connsiteY13" fmla="*/ 132821 h 1532996"/>
              <a:gd name="connsiteX0" fmla="*/ 0 w 4171950"/>
              <a:gd name="connsiteY0" fmla="*/ 233891 h 1534054"/>
              <a:gd name="connsiteX1" fmla="*/ 171450 w 4171950"/>
              <a:gd name="connsiteY1" fmla="*/ 133878 h 1534054"/>
              <a:gd name="connsiteX2" fmla="*/ 1614487 w 4171950"/>
              <a:gd name="connsiteY2" fmla="*/ 248179 h 1534054"/>
              <a:gd name="connsiteX3" fmla="*/ 1700212 w 4171950"/>
              <a:gd name="connsiteY3" fmla="*/ 262466 h 1534054"/>
              <a:gd name="connsiteX4" fmla="*/ 3228975 w 4171950"/>
              <a:gd name="connsiteY4" fmla="*/ 219604 h 1534054"/>
              <a:gd name="connsiteX5" fmla="*/ 3271837 w 4171950"/>
              <a:gd name="connsiteY5" fmla="*/ 191029 h 1534054"/>
              <a:gd name="connsiteX6" fmla="*/ 3386137 w 4171950"/>
              <a:gd name="connsiteY6" fmla="*/ 162454 h 1534054"/>
              <a:gd name="connsiteX7" fmla="*/ 3643312 w 4171950"/>
              <a:gd name="connsiteY7" fmla="*/ 76729 h 1534054"/>
              <a:gd name="connsiteX8" fmla="*/ 3914775 w 4171950"/>
              <a:gd name="connsiteY8" fmla="*/ 5291 h 1534054"/>
              <a:gd name="connsiteX9" fmla="*/ 4100512 w 4171950"/>
              <a:gd name="connsiteY9" fmla="*/ 5291 h 1534054"/>
              <a:gd name="connsiteX10" fmla="*/ 4171950 w 4171950"/>
              <a:gd name="connsiteY10" fmla="*/ 1534054 h 1534054"/>
              <a:gd name="connsiteX11" fmla="*/ 114300 w 4171950"/>
              <a:gd name="connsiteY11" fmla="*/ 1505479 h 1534054"/>
              <a:gd name="connsiteX12" fmla="*/ 142875 w 4171950"/>
              <a:gd name="connsiteY12" fmla="*/ 133879 h 1534054"/>
              <a:gd name="connsiteX0" fmla="*/ 0 w 4171950"/>
              <a:gd name="connsiteY0" fmla="*/ 228600 h 1528763"/>
              <a:gd name="connsiteX1" fmla="*/ 171450 w 4171950"/>
              <a:gd name="connsiteY1" fmla="*/ 128587 h 1528763"/>
              <a:gd name="connsiteX2" fmla="*/ 1614487 w 4171950"/>
              <a:gd name="connsiteY2" fmla="*/ 242888 h 1528763"/>
              <a:gd name="connsiteX3" fmla="*/ 1700212 w 4171950"/>
              <a:gd name="connsiteY3" fmla="*/ 257175 h 1528763"/>
              <a:gd name="connsiteX4" fmla="*/ 3228975 w 4171950"/>
              <a:gd name="connsiteY4" fmla="*/ 214313 h 1528763"/>
              <a:gd name="connsiteX5" fmla="*/ 3271837 w 4171950"/>
              <a:gd name="connsiteY5" fmla="*/ 185738 h 1528763"/>
              <a:gd name="connsiteX6" fmla="*/ 3386137 w 4171950"/>
              <a:gd name="connsiteY6" fmla="*/ 157163 h 1528763"/>
              <a:gd name="connsiteX7" fmla="*/ 3643312 w 4171950"/>
              <a:gd name="connsiteY7" fmla="*/ 71438 h 1528763"/>
              <a:gd name="connsiteX8" fmla="*/ 3914775 w 4171950"/>
              <a:gd name="connsiteY8" fmla="*/ 0 h 1528763"/>
              <a:gd name="connsiteX9" fmla="*/ 4071937 w 4171950"/>
              <a:gd name="connsiteY9" fmla="*/ 71437 h 1528763"/>
              <a:gd name="connsiteX10" fmla="*/ 4171950 w 4171950"/>
              <a:gd name="connsiteY10" fmla="*/ 1528763 h 1528763"/>
              <a:gd name="connsiteX11" fmla="*/ 114300 w 4171950"/>
              <a:gd name="connsiteY11" fmla="*/ 1500188 h 1528763"/>
              <a:gd name="connsiteX12" fmla="*/ 142875 w 4171950"/>
              <a:gd name="connsiteY12" fmla="*/ 128588 h 1528763"/>
              <a:gd name="connsiteX0" fmla="*/ 0 w 4171950"/>
              <a:gd name="connsiteY0" fmla="*/ 163512 h 1463675"/>
              <a:gd name="connsiteX1" fmla="*/ 171450 w 4171950"/>
              <a:gd name="connsiteY1" fmla="*/ 63499 h 1463675"/>
              <a:gd name="connsiteX2" fmla="*/ 1614487 w 4171950"/>
              <a:gd name="connsiteY2" fmla="*/ 177800 h 1463675"/>
              <a:gd name="connsiteX3" fmla="*/ 1700212 w 4171950"/>
              <a:gd name="connsiteY3" fmla="*/ 192087 h 1463675"/>
              <a:gd name="connsiteX4" fmla="*/ 3228975 w 4171950"/>
              <a:gd name="connsiteY4" fmla="*/ 149225 h 1463675"/>
              <a:gd name="connsiteX5" fmla="*/ 3271837 w 4171950"/>
              <a:gd name="connsiteY5" fmla="*/ 120650 h 1463675"/>
              <a:gd name="connsiteX6" fmla="*/ 3386137 w 4171950"/>
              <a:gd name="connsiteY6" fmla="*/ 92075 h 1463675"/>
              <a:gd name="connsiteX7" fmla="*/ 3643312 w 4171950"/>
              <a:gd name="connsiteY7" fmla="*/ 6350 h 1463675"/>
              <a:gd name="connsiteX8" fmla="*/ 3843338 w 4171950"/>
              <a:gd name="connsiteY8" fmla="*/ 6350 h 1463675"/>
              <a:gd name="connsiteX9" fmla="*/ 4071937 w 4171950"/>
              <a:gd name="connsiteY9" fmla="*/ 6349 h 1463675"/>
              <a:gd name="connsiteX10" fmla="*/ 4171950 w 4171950"/>
              <a:gd name="connsiteY10" fmla="*/ 1463675 h 1463675"/>
              <a:gd name="connsiteX11" fmla="*/ 114300 w 4171950"/>
              <a:gd name="connsiteY11" fmla="*/ 1435100 h 1463675"/>
              <a:gd name="connsiteX12" fmla="*/ 142875 w 4171950"/>
              <a:gd name="connsiteY12" fmla="*/ 63500 h 1463675"/>
              <a:gd name="connsiteX0" fmla="*/ 0 w 4171950"/>
              <a:gd name="connsiteY0" fmla="*/ 161396 h 1461559"/>
              <a:gd name="connsiteX1" fmla="*/ 171450 w 4171950"/>
              <a:gd name="connsiteY1" fmla="*/ 61383 h 1461559"/>
              <a:gd name="connsiteX2" fmla="*/ 1614487 w 4171950"/>
              <a:gd name="connsiteY2" fmla="*/ 175684 h 1461559"/>
              <a:gd name="connsiteX3" fmla="*/ 1700212 w 4171950"/>
              <a:gd name="connsiteY3" fmla="*/ 189971 h 1461559"/>
              <a:gd name="connsiteX4" fmla="*/ 3228975 w 4171950"/>
              <a:gd name="connsiteY4" fmla="*/ 147109 h 1461559"/>
              <a:gd name="connsiteX5" fmla="*/ 3271837 w 4171950"/>
              <a:gd name="connsiteY5" fmla="*/ 118534 h 1461559"/>
              <a:gd name="connsiteX6" fmla="*/ 3386137 w 4171950"/>
              <a:gd name="connsiteY6" fmla="*/ 89959 h 1461559"/>
              <a:gd name="connsiteX7" fmla="*/ 3571874 w 4171950"/>
              <a:gd name="connsiteY7" fmla="*/ 61384 h 1461559"/>
              <a:gd name="connsiteX8" fmla="*/ 3843338 w 4171950"/>
              <a:gd name="connsiteY8" fmla="*/ 4234 h 1461559"/>
              <a:gd name="connsiteX9" fmla="*/ 4071937 w 4171950"/>
              <a:gd name="connsiteY9" fmla="*/ 4233 h 1461559"/>
              <a:gd name="connsiteX10" fmla="*/ 4171950 w 4171950"/>
              <a:gd name="connsiteY10" fmla="*/ 1461559 h 1461559"/>
              <a:gd name="connsiteX11" fmla="*/ 114300 w 4171950"/>
              <a:gd name="connsiteY11" fmla="*/ 1432984 h 1461559"/>
              <a:gd name="connsiteX12" fmla="*/ 142875 w 4171950"/>
              <a:gd name="connsiteY12" fmla="*/ 61384 h 1461559"/>
              <a:gd name="connsiteX0" fmla="*/ 0 w 4171950"/>
              <a:gd name="connsiteY0" fmla="*/ 186838 h 1487001"/>
              <a:gd name="connsiteX1" fmla="*/ 171450 w 4171950"/>
              <a:gd name="connsiteY1" fmla="*/ 86825 h 1487001"/>
              <a:gd name="connsiteX2" fmla="*/ 1614487 w 4171950"/>
              <a:gd name="connsiteY2" fmla="*/ 201126 h 1487001"/>
              <a:gd name="connsiteX3" fmla="*/ 1700212 w 4171950"/>
              <a:gd name="connsiteY3" fmla="*/ 215413 h 1487001"/>
              <a:gd name="connsiteX4" fmla="*/ 3228975 w 4171950"/>
              <a:gd name="connsiteY4" fmla="*/ 172551 h 1487001"/>
              <a:gd name="connsiteX5" fmla="*/ 3071812 w 4171950"/>
              <a:gd name="connsiteY5" fmla="*/ 1101 h 1487001"/>
              <a:gd name="connsiteX6" fmla="*/ 3386137 w 4171950"/>
              <a:gd name="connsiteY6" fmla="*/ 115401 h 1487001"/>
              <a:gd name="connsiteX7" fmla="*/ 3571874 w 4171950"/>
              <a:gd name="connsiteY7" fmla="*/ 86826 h 1487001"/>
              <a:gd name="connsiteX8" fmla="*/ 3843338 w 4171950"/>
              <a:gd name="connsiteY8" fmla="*/ 29676 h 1487001"/>
              <a:gd name="connsiteX9" fmla="*/ 4071937 w 4171950"/>
              <a:gd name="connsiteY9" fmla="*/ 29675 h 1487001"/>
              <a:gd name="connsiteX10" fmla="*/ 4171950 w 4171950"/>
              <a:gd name="connsiteY10" fmla="*/ 1487001 h 1487001"/>
              <a:gd name="connsiteX11" fmla="*/ 114300 w 4171950"/>
              <a:gd name="connsiteY11" fmla="*/ 1458426 h 1487001"/>
              <a:gd name="connsiteX12" fmla="*/ 142875 w 4171950"/>
              <a:gd name="connsiteY12" fmla="*/ 86826 h 1487001"/>
              <a:gd name="connsiteX0" fmla="*/ 0 w 4171950"/>
              <a:gd name="connsiteY0" fmla="*/ 186969 h 1487132"/>
              <a:gd name="connsiteX1" fmla="*/ 171450 w 4171950"/>
              <a:gd name="connsiteY1" fmla="*/ 86956 h 1487132"/>
              <a:gd name="connsiteX2" fmla="*/ 1614487 w 4171950"/>
              <a:gd name="connsiteY2" fmla="*/ 201257 h 1487132"/>
              <a:gd name="connsiteX3" fmla="*/ 1700212 w 4171950"/>
              <a:gd name="connsiteY3" fmla="*/ 215544 h 1487132"/>
              <a:gd name="connsiteX4" fmla="*/ 2500313 w 4171950"/>
              <a:gd name="connsiteY4" fmla="*/ 201257 h 1487132"/>
              <a:gd name="connsiteX5" fmla="*/ 3071812 w 4171950"/>
              <a:gd name="connsiteY5" fmla="*/ 1232 h 1487132"/>
              <a:gd name="connsiteX6" fmla="*/ 3386137 w 4171950"/>
              <a:gd name="connsiteY6" fmla="*/ 115532 h 1487132"/>
              <a:gd name="connsiteX7" fmla="*/ 3571874 w 4171950"/>
              <a:gd name="connsiteY7" fmla="*/ 86957 h 1487132"/>
              <a:gd name="connsiteX8" fmla="*/ 3843338 w 4171950"/>
              <a:gd name="connsiteY8" fmla="*/ 29807 h 1487132"/>
              <a:gd name="connsiteX9" fmla="*/ 4071937 w 4171950"/>
              <a:gd name="connsiteY9" fmla="*/ 29806 h 1487132"/>
              <a:gd name="connsiteX10" fmla="*/ 4171950 w 4171950"/>
              <a:gd name="connsiteY10" fmla="*/ 1487132 h 1487132"/>
              <a:gd name="connsiteX11" fmla="*/ 114300 w 4171950"/>
              <a:gd name="connsiteY11" fmla="*/ 1458557 h 1487132"/>
              <a:gd name="connsiteX12" fmla="*/ 142875 w 4171950"/>
              <a:gd name="connsiteY12" fmla="*/ 86957 h 1487132"/>
              <a:gd name="connsiteX0" fmla="*/ 0 w 4171950"/>
              <a:gd name="connsiteY0" fmla="*/ 161396 h 1461559"/>
              <a:gd name="connsiteX1" fmla="*/ 171450 w 4171950"/>
              <a:gd name="connsiteY1" fmla="*/ 61383 h 1461559"/>
              <a:gd name="connsiteX2" fmla="*/ 1614487 w 4171950"/>
              <a:gd name="connsiteY2" fmla="*/ 175684 h 1461559"/>
              <a:gd name="connsiteX3" fmla="*/ 1700212 w 4171950"/>
              <a:gd name="connsiteY3" fmla="*/ 189971 h 1461559"/>
              <a:gd name="connsiteX4" fmla="*/ 2500313 w 4171950"/>
              <a:gd name="connsiteY4" fmla="*/ 175684 h 1461559"/>
              <a:gd name="connsiteX5" fmla="*/ 3071812 w 4171950"/>
              <a:gd name="connsiteY5" fmla="*/ 132821 h 1461559"/>
              <a:gd name="connsiteX6" fmla="*/ 3386137 w 4171950"/>
              <a:gd name="connsiteY6" fmla="*/ 89959 h 1461559"/>
              <a:gd name="connsiteX7" fmla="*/ 3571874 w 4171950"/>
              <a:gd name="connsiteY7" fmla="*/ 61384 h 1461559"/>
              <a:gd name="connsiteX8" fmla="*/ 3843338 w 4171950"/>
              <a:gd name="connsiteY8" fmla="*/ 4234 h 1461559"/>
              <a:gd name="connsiteX9" fmla="*/ 4071937 w 4171950"/>
              <a:gd name="connsiteY9" fmla="*/ 4233 h 1461559"/>
              <a:gd name="connsiteX10" fmla="*/ 4171950 w 4171950"/>
              <a:gd name="connsiteY10" fmla="*/ 1461559 h 1461559"/>
              <a:gd name="connsiteX11" fmla="*/ 114300 w 4171950"/>
              <a:gd name="connsiteY11" fmla="*/ 1432984 h 1461559"/>
              <a:gd name="connsiteX12" fmla="*/ 142875 w 4171950"/>
              <a:gd name="connsiteY12" fmla="*/ 61384 h 1461559"/>
              <a:gd name="connsiteX0" fmla="*/ 96380 w 4111168"/>
              <a:gd name="connsiteY0" fmla="*/ 47096 h 1461559"/>
              <a:gd name="connsiteX1" fmla="*/ 110668 w 4111168"/>
              <a:gd name="connsiteY1" fmla="*/ 61383 h 1461559"/>
              <a:gd name="connsiteX2" fmla="*/ 1553705 w 4111168"/>
              <a:gd name="connsiteY2" fmla="*/ 175684 h 1461559"/>
              <a:gd name="connsiteX3" fmla="*/ 1639430 w 4111168"/>
              <a:gd name="connsiteY3" fmla="*/ 189971 h 1461559"/>
              <a:gd name="connsiteX4" fmla="*/ 2439531 w 4111168"/>
              <a:gd name="connsiteY4" fmla="*/ 175684 h 1461559"/>
              <a:gd name="connsiteX5" fmla="*/ 3011030 w 4111168"/>
              <a:gd name="connsiteY5" fmla="*/ 132821 h 1461559"/>
              <a:gd name="connsiteX6" fmla="*/ 3325355 w 4111168"/>
              <a:gd name="connsiteY6" fmla="*/ 89959 h 1461559"/>
              <a:gd name="connsiteX7" fmla="*/ 3511092 w 4111168"/>
              <a:gd name="connsiteY7" fmla="*/ 61384 h 1461559"/>
              <a:gd name="connsiteX8" fmla="*/ 3782556 w 4111168"/>
              <a:gd name="connsiteY8" fmla="*/ 4234 h 1461559"/>
              <a:gd name="connsiteX9" fmla="*/ 4011155 w 4111168"/>
              <a:gd name="connsiteY9" fmla="*/ 4233 h 1461559"/>
              <a:gd name="connsiteX10" fmla="*/ 4111168 w 4111168"/>
              <a:gd name="connsiteY10" fmla="*/ 1461559 h 1461559"/>
              <a:gd name="connsiteX11" fmla="*/ 53518 w 4111168"/>
              <a:gd name="connsiteY11" fmla="*/ 1432984 h 1461559"/>
              <a:gd name="connsiteX12" fmla="*/ 82093 w 4111168"/>
              <a:gd name="connsiteY12" fmla="*/ 61384 h 1461559"/>
              <a:gd name="connsiteX0" fmla="*/ 96380 w 4111168"/>
              <a:gd name="connsiteY0" fmla="*/ 47096 h 1461559"/>
              <a:gd name="connsiteX1" fmla="*/ 110668 w 4111168"/>
              <a:gd name="connsiteY1" fmla="*/ 61383 h 1461559"/>
              <a:gd name="connsiteX2" fmla="*/ 1553705 w 4111168"/>
              <a:gd name="connsiteY2" fmla="*/ 175684 h 1461559"/>
              <a:gd name="connsiteX3" fmla="*/ 1639430 w 4111168"/>
              <a:gd name="connsiteY3" fmla="*/ 189971 h 1461559"/>
              <a:gd name="connsiteX4" fmla="*/ 2439531 w 4111168"/>
              <a:gd name="connsiteY4" fmla="*/ 175684 h 1461559"/>
              <a:gd name="connsiteX5" fmla="*/ 3011030 w 4111168"/>
              <a:gd name="connsiteY5" fmla="*/ 132821 h 1461559"/>
              <a:gd name="connsiteX6" fmla="*/ 3325355 w 4111168"/>
              <a:gd name="connsiteY6" fmla="*/ 89959 h 1461559"/>
              <a:gd name="connsiteX7" fmla="*/ 3511092 w 4111168"/>
              <a:gd name="connsiteY7" fmla="*/ 61384 h 1461559"/>
              <a:gd name="connsiteX8" fmla="*/ 3782556 w 4111168"/>
              <a:gd name="connsiteY8" fmla="*/ 4234 h 1461559"/>
              <a:gd name="connsiteX9" fmla="*/ 4011155 w 4111168"/>
              <a:gd name="connsiteY9" fmla="*/ 4233 h 1461559"/>
              <a:gd name="connsiteX10" fmla="*/ 4111168 w 4111168"/>
              <a:gd name="connsiteY10" fmla="*/ 1461559 h 1461559"/>
              <a:gd name="connsiteX11" fmla="*/ 53518 w 4111168"/>
              <a:gd name="connsiteY11" fmla="*/ 1432984 h 1461559"/>
              <a:gd name="connsiteX0" fmla="*/ 42862 w 4057650"/>
              <a:gd name="connsiteY0" fmla="*/ 47096 h 1461559"/>
              <a:gd name="connsiteX1" fmla="*/ 757237 w 4057650"/>
              <a:gd name="connsiteY1" fmla="*/ 704321 h 1461559"/>
              <a:gd name="connsiteX2" fmla="*/ 1500187 w 4057650"/>
              <a:gd name="connsiteY2" fmla="*/ 175684 h 1461559"/>
              <a:gd name="connsiteX3" fmla="*/ 1585912 w 4057650"/>
              <a:gd name="connsiteY3" fmla="*/ 189971 h 1461559"/>
              <a:gd name="connsiteX4" fmla="*/ 2386013 w 4057650"/>
              <a:gd name="connsiteY4" fmla="*/ 175684 h 1461559"/>
              <a:gd name="connsiteX5" fmla="*/ 2957512 w 4057650"/>
              <a:gd name="connsiteY5" fmla="*/ 132821 h 1461559"/>
              <a:gd name="connsiteX6" fmla="*/ 3271837 w 4057650"/>
              <a:gd name="connsiteY6" fmla="*/ 89959 h 1461559"/>
              <a:gd name="connsiteX7" fmla="*/ 3457574 w 4057650"/>
              <a:gd name="connsiteY7" fmla="*/ 61384 h 1461559"/>
              <a:gd name="connsiteX8" fmla="*/ 3729038 w 4057650"/>
              <a:gd name="connsiteY8" fmla="*/ 4234 h 1461559"/>
              <a:gd name="connsiteX9" fmla="*/ 3957637 w 4057650"/>
              <a:gd name="connsiteY9" fmla="*/ 4233 h 1461559"/>
              <a:gd name="connsiteX10" fmla="*/ 4057650 w 4057650"/>
              <a:gd name="connsiteY10" fmla="*/ 1461559 h 1461559"/>
              <a:gd name="connsiteX11" fmla="*/ 0 w 4057650"/>
              <a:gd name="connsiteY11" fmla="*/ 1432984 h 1461559"/>
              <a:gd name="connsiteX0" fmla="*/ 42862 w 4057650"/>
              <a:gd name="connsiteY0" fmla="*/ 47096 h 1461559"/>
              <a:gd name="connsiteX1" fmla="*/ 714375 w 4057650"/>
              <a:gd name="connsiteY1" fmla="*/ 147109 h 1461559"/>
              <a:gd name="connsiteX2" fmla="*/ 1500187 w 4057650"/>
              <a:gd name="connsiteY2" fmla="*/ 175684 h 1461559"/>
              <a:gd name="connsiteX3" fmla="*/ 1585912 w 4057650"/>
              <a:gd name="connsiteY3" fmla="*/ 189971 h 1461559"/>
              <a:gd name="connsiteX4" fmla="*/ 2386013 w 4057650"/>
              <a:gd name="connsiteY4" fmla="*/ 175684 h 1461559"/>
              <a:gd name="connsiteX5" fmla="*/ 2957512 w 4057650"/>
              <a:gd name="connsiteY5" fmla="*/ 132821 h 1461559"/>
              <a:gd name="connsiteX6" fmla="*/ 3271837 w 4057650"/>
              <a:gd name="connsiteY6" fmla="*/ 89959 h 1461559"/>
              <a:gd name="connsiteX7" fmla="*/ 3457574 w 4057650"/>
              <a:gd name="connsiteY7" fmla="*/ 61384 h 1461559"/>
              <a:gd name="connsiteX8" fmla="*/ 3729038 w 4057650"/>
              <a:gd name="connsiteY8" fmla="*/ 4234 h 1461559"/>
              <a:gd name="connsiteX9" fmla="*/ 3957637 w 4057650"/>
              <a:gd name="connsiteY9" fmla="*/ 4233 h 1461559"/>
              <a:gd name="connsiteX10" fmla="*/ 4057650 w 4057650"/>
              <a:gd name="connsiteY10" fmla="*/ 1461559 h 1461559"/>
              <a:gd name="connsiteX11" fmla="*/ 0 w 4057650"/>
              <a:gd name="connsiteY11" fmla="*/ 1432984 h 1461559"/>
              <a:gd name="connsiteX0" fmla="*/ 42862 w 4057650"/>
              <a:gd name="connsiteY0" fmla="*/ 47096 h 1461559"/>
              <a:gd name="connsiteX1" fmla="*/ 1500187 w 4057650"/>
              <a:gd name="connsiteY1" fmla="*/ 175684 h 1461559"/>
              <a:gd name="connsiteX2" fmla="*/ 1585912 w 4057650"/>
              <a:gd name="connsiteY2" fmla="*/ 189971 h 1461559"/>
              <a:gd name="connsiteX3" fmla="*/ 2386013 w 4057650"/>
              <a:gd name="connsiteY3" fmla="*/ 175684 h 1461559"/>
              <a:gd name="connsiteX4" fmla="*/ 2957512 w 4057650"/>
              <a:gd name="connsiteY4" fmla="*/ 132821 h 1461559"/>
              <a:gd name="connsiteX5" fmla="*/ 3271837 w 4057650"/>
              <a:gd name="connsiteY5" fmla="*/ 89959 h 1461559"/>
              <a:gd name="connsiteX6" fmla="*/ 3457574 w 4057650"/>
              <a:gd name="connsiteY6" fmla="*/ 61384 h 1461559"/>
              <a:gd name="connsiteX7" fmla="*/ 3729038 w 4057650"/>
              <a:gd name="connsiteY7" fmla="*/ 4234 h 1461559"/>
              <a:gd name="connsiteX8" fmla="*/ 3957637 w 4057650"/>
              <a:gd name="connsiteY8" fmla="*/ 4233 h 1461559"/>
              <a:gd name="connsiteX9" fmla="*/ 4057650 w 4057650"/>
              <a:gd name="connsiteY9" fmla="*/ 1461559 h 1461559"/>
              <a:gd name="connsiteX10" fmla="*/ 0 w 4057650"/>
              <a:gd name="connsiteY10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3971925 w 4071938"/>
              <a:gd name="connsiteY8" fmla="*/ 4233 h 1461559"/>
              <a:gd name="connsiteX9" fmla="*/ 4071938 w 4071938"/>
              <a:gd name="connsiteY9" fmla="*/ 1461559 h 1461559"/>
              <a:gd name="connsiteX10" fmla="*/ 14288 w 4071938"/>
              <a:gd name="connsiteY10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14288 w 4071938"/>
              <a:gd name="connsiteY10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14288 w 4071938"/>
              <a:gd name="connsiteY11" fmla="*/ 1432984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22910 w 4071938"/>
              <a:gd name="connsiteY11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135894 w 4071938"/>
              <a:gd name="connsiteY11" fmla="*/ 631893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22910 w 4071938"/>
              <a:gd name="connsiteY12" fmla="*/ 52625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791526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73749 w 4145687"/>
              <a:gd name="connsiteY0" fmla="*/ 47096 h 1461559"/>
              <a:gd name="connsiteX1" fmla="*/ 1588224 w 4145687"/>
              <a:gd name="connsiteY1" fmla="*/ 175684 h 1461559"/>
              <a:gd name="connsiteX2" fmla="*/ 1673949 w 4145687"/>
              <a:gd name="connsiteY2" fmla="*/ 189971 h 1461559"/>
              <a:gd name="connsiteX3" fmla="*/ 2474050 w 4145687"/>
              <a:gd name="connsiteY3" fmla="*/ 175684 h 1461559"/>
              <a:gd name="connsiteX4" fmla="*/ 3045549 w 4145687"/>
              <a:gd name="connsiteY4" fmla="*/ 132821 h 1461559"/>
              <a:gd name="connsiteX5" fmla="*/ 3359874 w 4145687"/>
              <a:gd name="connsiteY5" fmla="*/ 89959 h 1461559"/>
              <a:gd name="connsiteX6" fmla="*/ 3545611 w 4145687"/>
              <a:gd name="connsiteY6" fmla="*/ 61384 h 1461559"/>
              <a:gd name="connsiteX7" fmla="*/ 3817075 w 4145687"/>
              <a:gd name="connsiteY7" fmla="*/ 4234 h 1461559"/>
              <a:gd name="connsiteX8" fmla="*/ 4145687 w 4145687"/>
              <a:gd name="connsiteY8" fmla="*/ 4233 h 1461559"/>
              <a:gd name="connsiteX9" fmla="*/ 4145687 w 4145687"/>
              <a:gd name="connsiteY9" fmla="*/ 1461559 h 1461559"/>
              <a:gd name="connsiteX10" fmla="*/ 382083 w 4145687"/>
              <a:gd name="connsiteY10" fmla="*/ 1439450 h 1461559"/>
              <a:gd name="connsiteX11" fmla="*/ 140667 w 4145687"/>
              <a:gd name="connsiteY11" fmla="*/ 811558 h 1461559"/>
              <a:gd name="connsiteX12" fmla="*/ 87462 w 4145687"/>
              <a:gd name="connsiteY12" fmla="*/ 57633 h 1461559"/>
              <a:gd name="connsiteX0" fmla="*/ 46050 w 4117988"/>
              <a:gd name="connsiteY0" fmla="*/ 47096 h 1461559"/>
              <a:gd name="connsiteX1" fmla="*/ 1560525 w 4117988"/>
              <a:gd name="connsiteY1" fmla="*/ 175684 h 1461559"/>
              <a:gd name="connsiteX2" fmla="*/ 1646250 w 4117988"/>
              <a:gd name="connsiteY2" fmla="*/ 189971 h 1461559"/>
              <a:gd name="connsiteX3" fmla="*/ 2446351 w 4117988"/>
              <a:gd name="connsiteY3" fmla="*/ 175684 h 1461559"/>
              <a:gd name="connsiteX4" fmla="*/ 3017850 w 4117988"/>
              <a:gd name="connsiteY4" fmla="*/ 132821 h 1461559"/>
              <a:gd name="connsiteX5" fmla="*/ 3332175 w 4117988"/>
              <a:gd name="connsiteY5" fmla="*/ 89959 h 1461559"/>
              <a:gd name="connsiteX6" fmla="*/ 3517912 w 4117988"/>
              <a:gd name="connsiteY6" fmla="*/ 61384 h 1461559"/>
              <a:gd name="connsiteX7" fmla="*/ 3789376 w 4117988"/>
              <a:gd name="connsiteY7" fmla="*/ 4234 h 1461559"/>
              <a:gd name="connsiteX8" fmla="*/ 4117988 w 4117988"/>
              <a:gd name="connsiteY8" fmla="*/ 4233 h 1461559"/>
              <a:gd name="connsiteX9" fmla="*/ 4117988 w 4117988"/>
              <a:gd name="connsiteY9" fmla="*/ 1461559 h 1461559"/>
              <a:gd name="connsiteX10" fmla="*/ 354384 w 4117988"/>
              <a:gd name="connsiteY10" fmla="*/ 1439450 h 1461559"/>
              <a:gd name="connsiteX11" fmla="*/ 112968 w 4117988"/>
              <a:gd name="connsiteY11" fmla="*/ 811558 h 1461559"/>
              <a:gd name="connsiteX12" fmla="*/ 59763 w 4117988"/>
              <a:gd name="connsiteY12" fmla="*/ 57633 h 1461559"/>
              <a:gd name="connsiteX0" fmla="*/ 46050 w 4117988"/>
              <a:gd name="connsiteY0" fmla="*/ 47096 h 1461559"/>
              <a:gd name="connsiteX1" fmla="*/ 1560525 w 4117988"/>
              <a:gd name="connsiteY1" fmla="*/ 175684 h 1461559"/>
              <a:gd name="connsiteX2" fmla="*/ 1646250 w 4117988"/>
              <a:gd name="connsiteY2" fmla="*/ 189971 h 1461559"/>
              <a:gd name="connsiteX3" fmla="*/ 2446351 w 4117988"/>
              <a:gd name="connsiteY3" fmla="*/ 175684 h 1461559"/>
              <a:gd name="connsiteX4" fmla="*/ 3017850 w 4117988"/>
              <a:gd name="connsiteY4" fmla="*/ 132821 h 1461559"/>
              <a:gd name="connsiteX5" fmla="*/ 3332175 w 4117988"/>
              <a:gd name="connsiteY5" fmla="*/ 89959 h 1461559"/>
              <a:gd name="connsiteX6" fmla="*/ 3517912 w 4117988"/>
              <a:gd name="connsiteY6" fmla="*/ 61384 h 1461559"/>
              <a:gd name="connsiteX7" fmla="*/ 3789376 w 4117988"/>
              <a:gd name="connsiteY7" fmla="*/ 4234 h 1461559"/>
              <a:gd name="connsiteX8" fmla="*/ 4117988 w 4117988"/>
              <a:gd name="connsiteY8" fmla="*/ 4233 h 1461559"/>
              <a:gd name="connsiteX9" fmla="*/ 4117988 w 4117988"/>
              <a:gd name="connsiteY9" fmla="*/ 1461559 h 1461559"/>
              <a:gd name="connsiteX10" fmla="*/ 354384 w 4117988"/>
              <a:gd name="connsiteY10" fmla="*/ 1439450 h 1461559"/>
              <a:gd name="connsiteX11" fmla="*/ 112968 w 4117988"/>
              <a:gd name="connsiteY11" fmla="*/ 811558 h 1461559"/>
              <a:gd name="connsiteX12" fmla="*/ 59763 w 411798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47096 h 1461559"/>
              <a:gd name="connsiteX1" fmla="*/ 1514475 w 4071938"/>
              <a:gd name="connsiteY1" fmla="*/ 175684 h 1461559"/>
              <a:gd name="connsiteX2" fmla="*/ 1600200 w 4071938"/>
              <a:gd name="connsiteY2" fmla="*/ 189971 h 1461559"/>
              <a:gd name="connsiteX3" fmla="*/ 2400301 w 4071938"/>
              <a:gd name="connsiteY3" fmla="*/ 175684 h 1461559"/>
              <a:gd name="connsiteX4" fmla="*/ 2971800 w 4071938"/>
              <a:gd name="connsiteY4" fmla="*/ 132821 h 1461559"/>
              <a:gd name="connsiteX5" fmla="*/ 3286125 w 4071938"/>
              <a:gd name="connsiteY5" fmla="*/ 89959 h 1461559"/>
              <a:gd name="connsiteX6" fmla="*/ 3471862 w 4071938"/>
              <a:gd name="connsiteY6" fmla="*/ 61384 h 1461559"/>
              <a:gd name="connsiteX7" fmla="*/ 3743326 w 4071938"/>
              <a:gd name="connsiteY7" fmla="*/ 4234 h 1461559"/>
              <a:gd name="connsiteX8" fmla="*/ 4071938 w 4071938"/>
              <a:gd name="connsiteY8" fmla="*/ 4233 h 1461559"/>
              <a:gd name="connsiteX9" fmla="*/ 4071938 w 4071938"/>
              <a:gd name="connsiteY9" fmla="*/ 1461559 h 1461559"/>
              <a:gd name="connsiteX10" fmla="*/ 308334 w 4071938"/>
              <a:gd name="connsiteY10" fmla="*/ 1439450 h 1461559"/>
              <a:gd name="connsiteX11" fmla="*/ 66918 w 4071938"/>
              <a:gd name="connsiteY11" fmla="*/ 811558 h 1461559"/>
              <a:gd name="connsiteX12" fmla="*/ 13713 w 4071938"/>
              <a:gd name="connsiteY12" fmla="*/ 57633 h 1461559"/>
              <a:gd name="connsiteX0" fmla="*/ 0 w 4071938"/>
              <a:gd name="connsiteY0" fmla="*/ 88536 h 1502999"/>
              <a:gd name="connsiteX1" fmla="*/ 1514475 w 4071938"/>
              <a:gd name="connsiteY1" fmla="*/ 217124 h 1502999"/>
              <a:gd name="connsiteX2" fmla="*/ 1600200 w 4071938"/>
              <a:gd name="connsiteY2" fmla="*/ 231411 h 1502999"/>
              <a:gd name="connsiteX3" fmla="*/ 2400301 w 4071938"/>
              <a:gd name="connsiteY3" fmla="*/ 217124 h 1502999"/>
              <a:gd name="connsiteX4" fmla="*/ 2971800 w 4071938"/>
              <a:gd name="connsiteY4" fmla="*/ 174261 h 1502999"/>
              <a:gd name="connsiteX5" fmla="*/ 3286125 w 4071938"/>
              <a:gd name="connsiteY5" fmla="*/ 131399 h 1502999"/>
              <a:gd name="connsiteX6" fmla="*/ 3471862 w 4071938"/>
              <a:gd name="connsiteY6" fmla="*/ 102824 h 1502999"/>
              <a:gd name="connsiteX7" fmla="*/ 3743326 w 4071938"/>
              <a:gd name="connsiteY7" fmla="*/ 45674 h 1502999"/>
              <a:gd name="connsiteX8" fmla="*/ 4071938 w 4071938"/>
              <a:gd name="connsiteY8" fmla="*/ 45673 h 1502999"/>
              <a:gd name="connsiteX9" fmla="*/ 4065597 w 4071938"/>
              <a:gd name="connsiteY9" fmla="*/ 632642 h 1502999"/>
              <a:gd name="connsiteX10" fmla="*/ 4071938 w 4071938"/>
              <a:gd name="connsiteY10" fmla="*/ 1502999 h 1502999"/>
              <a:gd name="connsiteX11" fmla="*/ 308334 w 4071938"/>
              <a:gd name="connsiteY11" fmla="*/ 1480890 h 1502999"/>
              <a:gd name="connsiteX12" fmla="*/ 66918 w 4071938"/>
              <a:gd name="connsiteY12" fmla="*/ 852998 h 1502999"/>
              <a:gd name="connsiteX13" fmla="*/ 13713 w 4071938"/>
              <a:gd name="connsiteY13" fmla="*/ 99073 h 1502999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65597 w 4071938"/>
              <a:gd name="connsiteY9" fmla="*/ 632642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19614 w 4071938"/>
              <a:gd name="connsiteY9" fmla="*/ 807926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19614 w 4071938"/>
              <a:gd name="connsiteY9" fmla="*/ 807926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1938"/>
              <a:gd name="connsiteY0" fmla="*/ 88536 h 1494652"/>
              <a:gd name="connsiteX1" fmla="*/ 1514475 w 4071938"/>
              <a:gd name="connsiteY1" fmla="*/ 217124 h 1494652"/>
              <a:gd name="connsiteX2" fmla="*/ 1600200 w 4071938"/>
              <a:gd name="connsiteY2" fmla="*/ 231411 h 1494652"/>
              <a:gd name="connsiteX3" fmla="*/ 2400301 w 4071938"/>
              <a:gd name="connsiteY3" fmla="*/ 217124 h 1494652"/>
              <a:gd name="connsiteX4" fmla="*/ 2971800 w 4071938"/>
              <a:gd name="connsiteY4" fmla="*/ 174261 h 1494652"/>
              <a:gd name="connsiteX5" fmla="*/ 3286125 w 4071938"/>
              <a:gd name="connsiteY5" fmla="*/ 131399 h 1494652"/>
              <a:gd name="connsiteX6" fmla="*/ 3471862 w 4071938"/>
              <a:gd name="connsiteY6" fmla="*/ 102824 h 1494652"/>
              <a:gd name="connsiteX7" fmla="*/ 3743326 w 4071938"/>
              <a:gd name="connsiteY7" fmla="*/ 45674 h 1494652"/>
              <a:gd name="connsiteX8" fmla="*/ 4071938 w 4071938"/>
              <a:gd name="connsiteY8" fmla="*/ 45673 h 1494652"/>
              <a:gd name="connsiteX9" fmla="*/ 4019614 w 4071938"/>
              <a:gd name="connsiteY9" fmla="*/ 807926 h 1494652"/>
              <a:gd name="connsiteX10" fmla="*/ 3773043 w 4071938"/>
              <a:gd name="connsiteY10" fmla="*/ 1494652 h 1494652"/>
              <a:gd name="connsiteX11" fmla="*/ 308334 w 4071938"/>
              <a:gd name="connsiteY11" fmla="*/ 1480890 h 1494652"/>
              <a:gd name="connsiteX12" fmla="*/ 66918 w 4071938"/>
              <a:gd name="connsiteY12" fmla="*/ 852998 h 1494652"/>
              <a:gd name="connsiteX13" fmla="*/ 13713 w 4071938"/>
              <a:gd name="connsiteY13" fmla="*/ 99073 h 1494652"/>
              <a:gd name="connsiteX0" fmla="*/ 0 w 4072326"/>
              <a:gd name="connsiteY0" fmla="*/ 88536 h 1494652"/>
              <a:gd name="connsiteX1" fmla="*/ 1514475 w 4072326"/>
              <a:gd name="connsiteY1" fmla="*/ 217124 h 1494652"/>
              <a:gd name="connsiteX2" fmla="*/ 1600200 w 4072326"/>
              <a:gd name="connsiteY2" fmla="*/ 231411 h 1494652"/>
              <a:gd name="connsiteX3" fmla="*/ 2400301 w 4072326"/>
              <a:gd name="connsiteY3" fmla="*/ 217124 h 1494652"/>
              <a:gd name="connsiteX4" fmla="*/ 2971800 w 4072326"/>
              <a:gd name="connsiteY4" fmla="*/ 174261 h 1494652"/>
              <a:gd name="connsiteX5" fmla="*/ 3286125 w 4072326"/>
              <a:gd name="connsiteY5" fmla="*/ 131399 h 1494652"/>
              <a:gd name="connsiteX6" fmla="*/ 3471862 w 4072326"/>
              <a:gd name="connsiteY6" fmla="*/ 102824 h 1494652"/>
              <a:gd name="connsiteX7" fmla="*/ 3743326 w 4072326"/>
              <a:gd name="connsiteY7" fmla="*/ 45674 h 1494652"/>
              <a:gd name="connsiteX8" fmla="*/ 4071938 w 4072326"/>
              <a:gd name="connsiteY8" fmla="*/ 45673 h 1494652"/>
              <a:gd name="connsiteX9" fmla="*/ 4019614 w 4072326"/>
              <a:gd name="connsiteY9" fmla="*/ 807926 h 1494652"/>
              <a:gd name="connsiteX10" fmla="*/ 3773043 w 4072326"/>
              <a:gd name="connsiteY10" fmla="*/ 1494652 h 1494652"/>
              <a:gd name="connsiteX11" fmla="*/ 308334 w 4072326"/>
              <a:gd name="connsiteY11" fmla="*/ 1480890 h 1494652"/>
              <a:gd name="connsiteX12" fmla="*/ 66918 w 4072326"/>
              <a:gd name="connsiteY12" fmla="*/ 852998 h 1494652"/>
              <a:gd name="connsiteX13" fmla="*/ 13713 w 4072326"/>
              <a:gd name="connsiteY13" fmla="*/ 99073 h 1494652"/>
              <a:gd name="connsiteX0" fmla="*/ 0 w 4072326"/>
              <a:gd name="connsiteY0" fmla="*/ 88536 h 1494652"/>
              <a:gd name="connsiteX1" fmla="*/ 1514475 w 4072326"/>
              <a:gd name="connsiteY1" fmla="*/ 217124 h 1494652"/>
              <a:gd name="connsiteX2" fmla="*/ 1600200 w 4072326"/>
              <a:gd name="connsiteY2" fmla="*/ 231411 h 1494652"/>
              <a:gd name="connsiteX3" fmla="*/ 2400301 w 4072326"/>
              <a:gd name="connsiteY3" fmla="*/ 217124 h 1494652"/>
              <a:gd name="connsiteX4" fmla="*/ 2971800 w 4072326"/>
              <a:gd name="connsiteY4" fmla="*/ 174261 h 1494652"/>
              <a:gd name="connsiteX5" fmla="*/ 3286125 w 4072326"/>
              <a:gd name="connsiteY5" fmla="*/ 131399 h 1494652"/>
              <a:gd name="connsiteX6" fmla="*/ 3471862 w 4072326"/>
              <a:gd name="connsiteY6" fmla="*/ 102824 h 1494652"/>
              <a:gd name="connsiteX7" fmla="*/ 3743326 w 4072326"/>
              <a:gd name="connsiteY7" fmla="*/ 45674 h 1494652"/>
              <a:gd name="connsiteX8" fmla="*/ 4071938 w 4072326"/>
              <a:gd name="connsiteY8" fmla="*/ 45673 h 1494652"/>
              <a:gd name="connsiteX9" fmla="*/ 4019614 w 4072326"/>
              <a:gd name="connsiteY9" fmla="*/ 807926 h 1494652"/>
              <a:gd name="connsiteX10" fmla="*/ 3773043 w 4072326"/>
              <a:gd name="connsiteY10" fmla="*/ 1494652 h 1494652"/>
              <a:gd name="connsiteX11" fmla="*/ 308334 w 4072326"/>
              <a:gd name="connsiteY11" fmla="*/ 1480890 h 1494652"/>
              <a:gd name="connsiteX12" fmla="*/ 66918 w 4072326"/>
              <a:gd name="connsiteY12" fmla="*/ 852998 h 1494652"/>
              <a:gd name="connsiteX13" fmla="*/ 13713 w 4072326"/>
              <a:gd name="connsiteY13" fmla="*/ 99073 h 1494652"/>
              <a:gd name="connsiteX0" fmla="*/ 0 w 4072326"/>
              <a:gd name="connsiteY0" fmla="*/ 48762 h 1454878"/>
              <a:gd name="connsiteX1" fmla="*/ 1514475 w 4072326"/>
              <a:gd name="connsiteY1" fmla="*/ 177350 h 1454878"/>
              <a:gd name="connsiteX2" fmla="*/ 1600200 w 4072326"/>
              <a:gd name="connsiteY2" fmla="*/ 191637 h 1454878"/>
              <a:gd name="connsiteX3" fmla="*/ 2400301 w 4072326"/>
              <a:gd name="connsiteY3" fmla="*/ 177350 h 1454878"/>
              <a:gd name="connsiteX4" fmla="*/ 2971800 w 4072326"/>
              <a:gd name="connsiteY4" fmla="*/ 134487 h 1454878"/>
              <a:gd name="connsiteX5" fmla="*/ 3286125 w 4072326"/>
              <a:gd name="connsiteY5" fmla="*/ 91625 h 1454878"/>
              <a:gd name="connsiteX6" fmla="*/ 3471862 w 4072326"/>
              <a:gd name="connsiteY6" fmla="*/ 63050 h 1454878"/>
              <a:gd name="connsiteX7" fmla="*/ 3743326 w 4072326"/>
              <a:gd name="connsiteY7" fmla="*/ 5900 h 1454878"/>
              <a:gd name="connsiteX8" fmla="*/ 4071938 w 4072326"/>
              <a:gd name="connsiteY8" fmla="*/ 5899 h 1454878"/>
              <a:gd name="connsiteX9" fmla="*/ 4019614 w 4072326"/>
              <a:gd name="connsiteY9" fmla="*/ 768152 h 1454878"/>
              <a:gd name="connsiteX10" fmla="*/ 3773043 w 4072326"/>
              <a:gd name="connsiteY10" fmla="*/ 1454878 h 1454878"/>
              <a:gd name="connsiteX11" fmla="*/ 308334 w 4072326"/>
              <a:gd name="connsiteY11" fmla="*/ 1441116 h 1454878"/>
              <a:gd name="connsiteX12" fmla="*/ 66918 w 4072326"/>
              <a:gd name="connsiteY12" fmla="*/ 813224 h 1454878"/>
              <a:gd name="connsiteX13" fmla="*/ 13713 w 4072326"/>
              <a:gd name="connsiteY13" fmla="*/ 59299 h 1454878"/>
              <a:gd name="connsiteX0" fmla="*/ 0 w 4072942"/>
              <a:gd name="connsiteY0" fmla="*/ 48762 h 1454878"/>
              <a:gd name="connsiteX1" fmla="*/ 1514475 w 4072942"/>
              <a:gd name="connsiteY1" fmla="*/ 177350 h 1454878"/>
              <a:gd name="connsiteX2" fmla="*/ 1600200 w 4072942"/>
              <a:gd name="connsiteY2" fmla="*/ 191637 h 1454878"/>
              <a:gd name="connsiteX3" fmla="*/ 2400301 w 4072942"/>
              <a:gd name="connsiteY3" fmla="*/ 177350 h 1454878"/>
              <a:gd name="connsiteX4" fmla="*/ 2971800 w 4072942"/>
              <a:gd name="connsiteY4" fmla="*/ 134487 h 1454878"/>
              <a:gd name="connsiteX5" fmla="*/ 3286125 w 4072942"/>
              <a:gd name="connsiteY5" fmla="*/ 91625 h 1454878"/>
              <a:gd name="connsiteX6" fmla="*/ 3471862 w 4072942"/>
              <a:gd name="connsiteY6" fmla="*/ 63050 h 1454878"/>
              <a:gd name="connsiteX7" fmla="*/ 3743326 w 4072942"/>
              <a:gd name="connsiteY7" fmla="*/ 5900 h 1454878"/>
              <a:gd name="connsiteX8" fmla="*/ 4071938 w 4072942"/>
              <a:gd name="connsiteY8" fmla="*/ 5899 h 1454878"/>
              <a:gd name="connsiteX9" fmla="*/ 4019614 w 4072942"/>
              <a:gd name="connsiteY9" fmla="*/ 768152 h 1454878"/>
              <a:gd name="connsiteX10" fmla="*/ 3773043 w 4072942"/>
              <a:gd name="connsiteY10" fmla="*/ 1454878 h 1454878"/>
              <a:gd name="connsiteX11" fmla="*/ 308334 w 4072942"/>
              <a:gd name="connsiteY11" fmla="*/ 1441116 h 1454878"/>
              <a:gd name="connsiteX12" fmla="*/ 66918 w 4072942"/>
              <a:gd name="connsiteY12" fmla="*/ 813224 h 1454878"/>
              <a:gd name="connsiteX13" fmla="*/ 13713 w 4072942"/>
              <a:gd name="connsiteY13" fmla="*/ 59299 h 1454878"/>
              <a:gd name="connsiteX0" fmla="*/ 37112 w 4110054"/>
              <a:gd name="connsiteY0" fmla="*/ 48762 h 2309188"/>
              <a:gd name="connsiteX1" fmla="*/ 1551587 w 4110054"/>
              <a:gd name="connsiteY1" fmla="*/ 177350 h 2309188"/>
              <a:gd name="connsiteX2" fmla="*/ 1637312 w 4110054"/>
              <a:gd name="connsiteY2" fmla="*/ 191637 h 2309188"/>
              <a:gd name="connsiteX3" fmla="*/ 2437413 w 4110054"/>
              <a:gd name="connsiteY3" fmla="*/ 177350 h 2309188"/>
              <a:gd name="connsiteX4" fmla="*/ 3008912 w 4110054"/>
              <a:gd name="connsiteY4" fmla="*/ 134487 h 2309188"/>
              <a:gd name="connsiteX5" fmla="*/ 3323237 w 4110054"/>
              <a:gd name="connsiteY5" fmla="*/ 91625 h 2309188"/>
              <a:gd name="connsiteX6" fmla="*/ 3508974 w 4110054"/>
              <a:gd name="connsiteY6" fmla="*/ 63050 h 2309188"/>
              <a:gd name="connsiteX7" fmla="*/ 3780438 w 4110054"/>
              <a:gd name="connsiteY7" fmla="*/ 5900 h 2309188"/>
              <a:gd name="connsiteX8" fmla="*/ 4109050 w 4110054"/>
              <a:gd name="connsiteY8" fmla="*/ 5899 h 2309188"/>
              <a:gd name="connsiteX9" fmla="*/ 4056726 w 4110054"/>
              <a:gd name="connsiteY9" fmla="*/ 768152 h 2309188"/>
              <a:gd name="connsiteX10" fmla="*/ 3810155 w 4110054"/>
              <a:gd name="connsiteY10" fmla="*/ 1454878 h 2309188"/>
              <a:gd name="connsiteX11" fmla="*/ 1257459 w 4110054"/>
              <a:gd name="connsiteY11" fmla="*/ 2309188 h 2309188"/>
              <a:gd name="connsiteX12" fmla="*/ 104030 w 4110054"/>
              <a:gd name="connsiteY12" fmla="*/ 813224 h 2309188"/>
              <a:gd name="connsiteX13" fmla="*/ 50825 w 4110054"/>
              <a:gd name="connsiteY13" fmla="*/ 59299 h 2309188"/>
              <a:gd name="connsiteX0" fmla="*/ 37112 w 4110054"/>
              <a:gd name="connsiteY0" fmla="*/ 48762 h 2309188"/>
              <a:gd name="connsiteX1" fmla="*/ 1551587 w 4110054"/>
              <a:gd name="connsiteY1" fmla="*/ 177350 h 2309188"/>
              <a:gd name="connsiteX2" fmla="*/ 1637312 w 4110054"/>
              <a:gd name="connsiteY2" fmla="*/ 191637 h 2309188"/>
              <a:gd name="connsiteX3" fmla="*/ 2437413 w 4110054"/>
              <a:gd name="connsiteY3" fmla="*/ 177350 h 2309188"/>
              <a:gd name="connsiteX4" fmla="*/ 3008912 w 4110054"/>
              <a:gd name="connsiteY4" fmla="*/ 134487 h 2309188"/>
              <a:gd name="connsiteX5" fmla="*/ 3323237 w 4110054"/>
              <a:gd name="connsiteY5" fmla="*/ 91625 h 2309188"/>
              <a:gd name="connsiteX6" fmla="*/ 3508974 w 4110054"/>
              <a:gd name="connsiteY6" fmla="*/ 63050 h 2309188"/>
              <a:gd name="connsiteX7" fmla="*/ 3780438 w 4110054"/>
              <a:gd name="connsiteY7" fmla="*/ 5900 h 2309188"/>
              <a:gd name="connsiteX8" fmla="*/ 4109050 w 4110054"/>
              <a:gd name="connsiteY8" fmla="*/ 5899 h 2309188"/>
              <a:gd name="connsiteX9" fmla="*/ 4056726 w 4110054"/>
              <a:gd name="connsiteY9" fmla="*/ 768152 h 2309188"/>
              <a:gd name="connsiteX10" fmla="*/ 2967118 w 4110054"/>
              <a:gd name="connsiteY10" fmla="*/ 2272868 h 2309188"/>
              <a:gd name="connsiteX11" fmla="*/ 1257459 w 4110054"/>
              <a:gd name="connsiteY11" fmla="*/ 2309188 h 2309188"/>
              <a:gd name="connsiteX12" fmla="*/ 104030 w 4110054"/>
              <a:gd name="connsiteY12" fmla="*/ 813224 h 2309188"/>
              <a:gd name="connsiteX13" fmla="*/ 50825 w 4110054"/>
              <a:gd name="connsiteY13" fmla="*/ 59299 h 2309188"/>
              <a:gd name="connsiteX0" fmla="*/ 37112 w 4110054"/>
              <a:gd name="connsiteY0" fmla="*/ 48762 h 2309188"/>
              <a:gd name="connsiteX1" fmla="*/ 1551587 w 4110054"/>
              <a:gd name="connsiteY1" fmla="*/ 177350 h 2309188"/>
              <a:gd name="connsiteX2" fmla="*/ 1637312 w 4110054"/>
              <a:gd name="connsiteY2" fmla="*/ 191637 h 2309188"/>
              <a:gd name="connsiteX3" fmla="*/ 2437413 w 4110054"/>
              <a:gd name="connsiteY3" fmla="*/ 177350 h 2309188"/>
              <a:gd name="connsiteX4" fmla="*/ 3008912 w 4110054"/>
              <a:gd name="connsiteY4" fmla="*/ 134487 h 2309188"/>
              <a:gd name="connsiteX5" fmla="*/ 3323237 w 4110054"/>
              <a:gd name="connsiteY5" fmla="*/ 91625 h 2309188"/>
              <a:gd name="connsiteX6" fmla="*/ 3508974 w 4110054"/>
              <a:gd name="connsiteY6" fmla="*/ 63050 h 2309188"/>
              <a:gd name="connsiteX7" fmla="*/ 3780438 w 4110054"/>
              <a:gd name="connsiteY7" fmla="*/ 5900 h 2309188"/>
              <a:gd name="connsiteX8" fmla="*/ 4109050 w 4110054"/>
              <a:gd name="connsiteY8" fmla="*/ 5899 h 2309188"/>
              <a:gd name="connsiteX9" fmla="*/ 4056726 w 4110054"/>
              <a:gd name="connsiteY9" fmla="*/ 768152 h 2309188"/>
              <a:gd name="connsiteX10" fmla="*/ 2967118 w 4110054"/>
              <a:gd name="connsiteY10" fmla="*/ 2272868 h 2309188"/>
              <a:gd name="connsiteX11" fmla="*/ 1257459 w 4110054"/>
              <a:gd name="connsiteY11" fmla="*/ 2309188 h 2309188"/>
              <a:gd name="connsiteX12" fmla="*/ 104030 w 4110054"/>
              <a:gd name="connsiteY12" fmla="*/ 813224 h 2309188"/>
              <a:gd name="connsiteX13" fmla="*/ 50825 w 4110054"/>
              <a:gd name="connsiteY13" fmla="*/ 59299 h 2309188"/>
              <a:gd name="connsiteX0" fmla="*/ 37112 w 4110054"/>
              <a:gd name="connsiteY0" fmla="*/ 48762 h 2444803"/>
              <a:gd name="connsiteX1" fmla="*/ 1551587 w 4110054"/>
              <a:gd name="connsiteY1" fmla="*/ 177350 h 2444803"/>
              <a:gd name="connsiteX2" fmla="*/ 1637312 w 4110054"/>
              <a:gd name="connsiteY2" fmla="*/ 191637 h 2444803"/>
              <a:gd name="connsiteX3" fmla="*/ 2437413 w 4110054"/>
              <a:gd name="connsiteY3" fmla="*/ 177350 h 2444803"/>
              <a:gd name="connsiteX4" fmla="*/ 3008912 w 4110054"/>
              <a:gd name="connsiteY4" fmla="*/ 134487 h 2444803"/>
              <a:gd name="connsiteX5" fmla="*/ 3323237 w 4110054"/>
              <a:gd name="connsiteY5" fmla="*/ 91625 h 2444803"/>
              <a:gd name="connsiteX6" fmla="*/ 3508974 w 4110054"/>
              <a:gd name="connsiteY6" fmla="*/ 63050 h 2444803"/>
              <a:gd name="connsiteX7" fmla="*/ 3780438 w 4110054"/>
              <a:gd name="connsiteY7" fmla="*/ 5900 h 2444803"/>
              <a:gd name="connsiteX8" fmla="*/ 4109050 w 4110054"/>
              <a:gd name="connsiteY8" fmla="*/ 5899 h 2444803"/>
              <a:gd name="connsiteX9" fmla="*/ 4056726 w 4110054"/>
              <a:gd name="connsiteY9" fmla="*/ 768152 h 2444803"/>
              <a:gd name="connsiteX10" fmla="*/ 2967118 w 4110054"/>
              <a:gd name="connsiteY10" fmla="*/ 2272868 h 2444803"/>
              <a:gd name="connsiteX11" fmla="*/ 1257459 w 4110054"/>
              <a:gd name="connsiteY11" fmla="*/ 2309188 h 2444803"/>
              <a:gd name="connsiteX12" fmla="*/ 104030 w 4110054"/>
              <a:gd name="connsiteY12" fmla="*/ 813224 h 2444803"/>
              <a:gd name="connsiteX13" fmla="*/ 50825 w 4110054"/>
              <a:gd name="connsiteY13" fmla="*/ 59299 h 2444803"/>
              <a:gd name="connsiteX0" fmla="*/ 37112 w 4110054"/>
              <a:gd name="connsiteY0" fmla="*/ 48762 h 2491730"/>
              <a:gd name="connsiteX1" fmla="*/ 1551587 w 4110054"/>
              <a:gd name="connsiteY1" fmla="*/ 177350 h 2491730"/>
              <a:gd name="connsiteX2" fmla="*/ 1637312 w 4110054"/>
              <a:gd name="connsiteY2" fmla="*/ 191637 h 2491730"/>
              <a:gd name="connsiteX3" fmla="*/ 2437413 w 4110054"/>
              <a:gd name="connsiteY3" fmla="*/ 177350 h 2491730"/>
              <a:gd name="connsiteX4" fmla="*/ 3008912 w 4110054"/>
              <a:gd name="connsiteY4" fmla="*/ 134487 h 2491730"/>
              <a:gd name="connsiteX5" fmla="*/ 3323237 w 4110054"/>
              <a:gd name="connsiteY5" fmla="*/ 91625 h 2491730"/>
              <a:gd name="connsiteX6" fmla="*/ 3508974 w 4110054"/>
              <a:gd name="connsiteY6" fmla="*/ 63050 h 2491730"/>
              <a:gd name="connsiteX7" fmla="*/ 3780438 w 4110054"/>
              <a:gd name="connsiteY7" fmla="*/ 5900 h 2491730"/>
              <a:gd name="connsiteX8" fmla="*/ 4109050 w 4110054"/>
              <a:gd name="connsiteY8" fmla="*/ 5899 h 2491730"/>
              <a:gd name="connsiteX9" fmla="*/ 4056726 w 4110054"/>
              <a:gd name="connsiteY9" fmla="*/ 768152 h 2491730"/>
              <a:gd name="connsiteX10" fmla="*/ 2967118 w 4110054"/>
              <a:gd name="connsiteY10" fmla="*/ 2272868 h 2491730"/>
              <a:gd name="connsiteX11" fmla="*/ 1257459 w 4110054"/>
              <a:gd name="connsiteY11" fmla="*/ 2309188 h 2491730"/>
              <a:gd name="connsiteX12" fmla="*/ 104030 w 4110054"/>
              <a:gd name="connsiteY12" fmla="*/ 813224 h 2491730"/>
              <a:gd name="connsiteX13" fmla="*/ 50825 w 4110054"/>
              <a:gd name="connsiteY13" fmla="*/ 59299 h 2491730"/>
              <a:gd name="connsiteX0" fmla="*/ 37112 w 4110054"/>
              <a:gd name="connsiteY0" fmla="*/ 48762 h 2488393"/>
              <a:gd name="connsiteX1" fmla="*/ 1551587 w 4110054"/>
              <a:gd name="connsiteY1" fmla="*/ 177350 h 2488393"/>
              <a:gd name="connsiteX2" fmla="*/ 1637312 w 4110054"/>
              <a:gd name="connsiteY2" fmla="*/ 191637 h 2488393"/>
              <a:gd name="connsiteX3" fmla="*/ 2437413 w 4110054"/>
              <a:gd name="connsiteY3" fmla="*/ 177350 h 2488393"/>
              <a:gd name="connsiteX4" fmla="*/ 3008912 w 4110054"/>
              <a:gd name="connsiteY4" fmla="*/ 134487 h 2488393"/>
              <a:gd name="connsiteX5" fmla="*/ 3323237 w 4110054"/>
              <a:gd name="connsiteY5" fmla="*/ 91625 h 2488393"/>
              <a:gd name="connsiteX6" fmla="*/ 3508974 w 4110054"/>
              <a:gd name="connsiteY6" fmla="*/ 63050 h 2488393"/>
              <a:gd name="connsiteX7" fmla="*/ 3780438 w 4110054"/>
              <a:gd name="connsiteY7" fmla="*/ 5900 h 2488393"/>
              <a:gd name="connsiteX8" fmla="*/ 4109050 w 4110054"/>
              <a:gd name="connsiteY8" fmla="*/ 5899 h 2488393"/>
              <a:gd name="connsiteX9" fmla="*/ 4056726 w 4110054"/>
              <a:gd name="connsiteY9" fmla="*/ 768152 h 2488393"/>
              <a:gd name="connsiteX10" fmla="*/ 2967118 w 4110054"/>
              <a:gd name="connsiteY10" fmla="*/ 2272868 h 2488393"/>
              <a:gd name="connsiteX11" fmla="*/ 1257459 w 4110054"/>
              <a:gd name="connsiteY11" fmla="*/ 2300841 h 2488393"/>
              <a:gd name="connsiteX12" fmla="*/ 104030 w 4110054"/>
              <a:gd name="connsiteY12" fmla="*/ 813224 h 2488393"/>
              <a:gd name="connsiteX13" fmla="*/ 50825 w 4110054"/>
              <a:gd name="connsiteY13" fmla="*/ 59299 h 2488393"/>
              <a:gd name="connsiteX0" fmla="*/ 37112 w 4110054"/>
              <a:gd name="connsiteY0" fmla="*/ 48762 h 2488393"/>
              <a:gd name="connsiteX1" fmla="*/ 1551587 w 4110054"/>
              <a:gd name="connsiteY1" fmla="*/ 177350 h 2488393"/>
              <a:gd name="connsiteX2" fmla="*/ 1637312 w 4110054"/>
              <a:gd name="connsiteY2" fmla="*/ 191637 h 2488393"/>
              <a:gd name="connsiteX3" fmla="*/ 2437413 w 4110054"/>
              <a:gd name="connsiteY3" fmla="*/ 177350 h 2488393"/>
              <a:gd name="connsiteX4" fmla="*/ 3008912 w 4110054"/>
              <a:gd name="connsiteY4" fmla="*/ 134487 h 2488393"/>
              <a:gd name="connsiteX5" fmla="*/ 3323237 w 4110054"/>
              <a:gd name="connsiteY5" fmla="*/ 91625 h 2488393"/>
              <a:gd name="connsiteX6" fmla="*/ 3508974 w 4110054"/>
              <a:gd name="connsiteY6" fmla="*/ 63050 h 2488393"/>
              <a:gd name="connsiteX7" fmla="*/ 3780438 w 4110054"/>
              <a:gd name="connsiteY7" fmla="*/ 5900 h 2488393"/>
              <a:gd name="connsiteX8" fmla="*/ 4109050 w 4110054"/>
              <a:gd name="connsiteY8" fmla="*/ 5899 h 2488393"/>
              <a:gd name="connsiteX9" fmla="*/ 4056726 w 4110054"/>
              <a:gd name="connsiteY9" fmla="*/ 768152 h 2488393"/>
              <a:gd name="connsiteX10" fmla="*/ 2967118 w 4110054"/>
              <a:gd name="connsiteY10" fmla="*/ 2272868 h 2488393"/>
              <a:gd name="connsiteX11" fmla="*/ 1257459 w 4110054"/>
              <a:gd name="connsiteY11" fmla="*/ 2300841 h 2488393"/>
              <a:gd name="connsiteX12" fmla="*/ 104030 w 4110054"/>
              <a:gd name="connsiteY12" fmla="*/ 813224 h 2488393"/>
              <a:gd name="connsiteX13" fmla="*/ 50825 w 4110054"/>
              <a:gd name="connsiteY13" fmla="*/ 59299 h 2488393"/>
              <a:gd name="connsiteX0" fmla="*/ 14207 w 4087149"/>
              <a:gd name="connsiteY0" fmla="*/ 48762 h 2488393"/>
              <a:gd name="connsiteX1" fmla="*/ 1528682 w 4087149"/>
              <a:gd name="connsiteY1" fmla="*/ 177350 h 2488393"/>
              <a:gd name="connsiteX2" fmla="*/ 1614407 w 4087149"/>
              <a:gd name="connsiteY2" fmla="*/ 191637 h 2488393"/>
              <a:gd name="connsiteX3" fmla="*/ 2414508 w 4087149"/>
              <a:gd name="connsiteY3" fmla="*/ 177350 h 2488393"/>
              <a:gd name="connsiteX4" fmla="*/ 2986007 w 4087149"/>
              <a:gd name="connsiteY4" fmla="*/ 134487 h 2488393"/>
              <a:gd name="connsiteX5" fmla="*/ 3300332 w 4087149"/>
              <a:gd name="connsiteY5" fmla="*/ 91625 h 2488393"/>
              <a:gd name="connsiteX6" fmla="*/ 3486069 w 4087149"/>
              <a:gd name="connsiteY6" fmla="*/ 63050 h 2488393"/>
              <a:gd name="connsiteX7" fmla="*/ 3757533 w 4087149"/>
              <a:gd name="connsiteY7" fmla="*/ 5900 h 2488393"/>
              <a:gd name="connsiteX8" fmla="*/ 4086145 w 4087149"/>
              <a:gd name="connsiteY8" fmla="*/ 5899 h 2488393"/>
              <a:gd name="connsiteX9" fmla="*/ 4033821 w 4087149"/>
              <a:gd name="connsiteY9" fmla="*/ 768152 h 2488393"/>
              <a:gd name="connsiteX10" fmla="*/ 2944213 w 4087149"/>
              <a:gd name="connsiteY10" fmla="*/ 2272868 h 2488393"/>
              <a:gd name="connsiteX11" fmla="*/ 1234554 w 4087149"/>
              <a:gd name="connsiteY11" fmla="*/ 2300841 h 2488393"/>
              <a:gd name="connsiteX12" fmla="*/ 81125 w 4087149"/>
              <a:gd name="connsiteY12" fmla="*/ 813224 h 2488393"/>
              <a:gd name="connsiteX13" fmla="*/ 27920 w 4087149"/>
              <a:gd name="connsiteY13" fmla="*/ 59299 h 2488393"/>
              <a:gd name="connsiteX0" fmla="*/ 0 w 4072942"/>
              <a:gd name="connsiteY0" fmla="*/ 48762 h 2488393"/>
              <a:gd name="connsiteX1" fmla="*/ 1514475 w 4072942"/>
              <a:gd name="connsiteY1" fmla="*/ 177350 h 2488393"/>
              <a:gd name="connsiteX2" fmla="*/ 1600200 w 4072942"/>
              <a:gd name="connsiteY2" fmla="*/ 191637 h 2488393"/>
              <a:gd name="connsiteX3" fmla="*/ 2400301 w 4072942"/>
              <a:gd name="connsiteY3" fmla="*/ 177350 h 2488393"/>
              <a:gd name="connsiteX4" fmla="*/ 2971800 w 4072942"/>
              <a:gd name="connsiteY4" fmla="*/ 134487 h 2488393"/>
              <a:gd name="connsiteX5" fmla="*/ 3286125 w 4072942"/>
              <a:gd name="connsiteY5" fmla="*/ 91625 h 2488393"/>
              <a:gd name="connsiteX6" fmla="*/ 3471862 w 4072942"/>
              <a:gd name="connsiteY6" fmla="*/ 63050 h 2488393"/>
              <a:gd name="connsiteX7" fmla="*/ 3743326 w 4072942"/>
              <a:gd name="connsiteY7" fmla="*/ 5900 h 2488393"/>
              <a:gd name="connsiteX8" fmla="*/ 4071938 w 4072942"/>
              <a:gd name="connsiteY8" fmla="*/ 5899 h 2488393"/>
              <a:gd name="connsiteX9" fmla="*/ 4019614 w 4072942"/>
              <a:gd name="connsiteY9" fmla="*/ 768152 h 2488393"/>
              <a:gd name="connsiteX10" fmla="*/ 2930006 w 4072942"/>
              <a:gd name="connsiteY10" fmla="*/ 2272868 h 2488393"/>
              <a:gd name="connsiteX11" fmla="*/ 1220347 w 4072942"/>
              <a:gd name="connsiteY11" fmla="*/ 2300841 h 2488393"/>
              <a:gd name="connsiteX12" fmla="*/ 66918 w 4072942"/>
              <a:gd name="connsiteY12" fmla="*/ 813224 h 2488393"/>
              <a:gd name="connsiteX13" fmla="*/ 13713 w 4072942"/>
              <a:gd name="connsiteY13" fmla="*/ 59299 h 2488393"/>
              <a:gd name="connsiteX0" fmla="*/ 0 w 4072942"/>
              <a:gd name="connsiteY0" fmla="*/ 48762 h 2493726"/>
              <a:gd name="connsiteX1" fmla="*/ 1514475 w 4072942"/>
              <a:gd name="connsiteY1" fmla="*/ 177350 h 2493726"/>
              <a:gd name="connsiteX2" fmla="*/ 1600200 w 4072942"/>
              <a:gd name="connsiteY2" fmla="*/ 191637 h 2493726"/>
              <a:gd name="connsiteX3" fmla="*/ 2400301 w 4072942"/>
              <a:gd name="connsiteY3" fmla="*/ 177350 h 2493726"/>
              <a:gd name="connsiteX4" fmla="*/ 2971800 w 4072942"/>
              <a:gd name="connsiteY4" fmla="*/ 134487 h 2493726"/>
              <a:gd name="connsiteX5" fmla="*/ 3286125 w 4072942"/>
              <a:gd name="connsiteY5" fmla="*/ 91625 h 2493726"/>
              <a:gd name="connsiteX6" fmla="*/ 3471862 w 4072942"/>
              <a:gd name="connsiteY6" fmla="*/ 63050 h 2493726"/>
              <a:gd name="connsiteX7" fmla="*/ 3743326 w 4072942"/>
              <a:gd name="connsiteY7" fmla="*/ 5900 h 2493726"/>
              <a:gd name="connsiteX8" fmla="*/ 4071938 w 4072942"/>
              <a:gd name="connsiteY8" fmla="*/ 5899 h 2493726"/>
              <a:gd name="connsiteX9" fmla="*/ 4019614 w 4072942"/>
              <a:gd name="connsiteY9" fmla="*/ 768152 h 2493726"/>
              <a:gd name="connsiteX10" fmla="*/ 2930006 w 4072942"/>
              <a:gd name="connsiteY10" fmla="*/ 2272868 h 2493726"/>
              <a:gd name="connsiteX11" fmla="*/ 1220347 w 4072942"/>
              <a:gd name="connsiteY11" fmla="*/ 2300841 h 2493726"/>
              <a:gd name="connsiteX12" fmla="*/ 66918 w 4072942"/>
              <a:gd name="connsiteY12" fmla="*/ 813224 h 2493726"/>
              <a:gd name="connsiteX13" fmla="*/ 13713 w 4072942"/>
              <a:gd name="connsiteY13" fmla="*/ 59299 h 2493726"/>
              <a:gd name="connsiteX0" fmla="*/ 0 w 4072942"/>
              <a:gd name="connsiteY0" fmla="*/ 48762 h 2491043"/>
              <a:gd name="connsiteX1" fmla="*/ 1514475 w 4072942"/>
              <a:gd name="connsiteY1" fmla="*/ 177350 h 2491043"/>
              <a:gd name="connsiteX2" fmla="*/ 1600200 w 4072942"/>
              <a:gd name="connsiteY2" fmla="*/ 191637 h 2491043"/>
              <a:gd name="connsiteX3" fmla="*/ 2400301 w 4072942"/>
              <a:gd name="connsiteY3" fmla="*/ 177350 h 2491043"/>
              <a:gd name="connsiteX4" fmla="*/ 2971800 w 4072942"/>
              <a:gd name="connsiteY4" fmla="*/ 134487 h 2491043"/>
              <a:gd name="connsiteX5" fmla="*/ 3286125 w 4072942"/>
              <a:gd name="connsiteY5" fmla="*/ 91625 h 2491043"/>
              <a:gd name="connsiteX6" fmla="*/ 3471862 w 4072942"/>
              <a:gd name="connsiteY6" fmla="*/ 63050 h 2491043"/>
              <a:gd name="connsiteX7" fmla="*/ 3743326 w 4072942"/>
              <a:gd name="connsiteY7" fmla="*/ 5900 h 2491043"/>
              <a:gd name="connsiteX8" fmla="*/ 4071938 w 4072942"/>
              <a:gd name="connsiteY8" fmla="*/ 5899 h 2491043"/>
              <a:gd name="connsiteX9" fmla="*/ 4019614 w 4072942"/>
              <a:gd name="connsiteY9" fmla="*/ 768152 h 2491043"/>
              <a:gd name="connsiteX10" fmla="*/ 2930006 w 4072942"/>
              <a:gd name="connsiteY10" fmla="*/ 2272868 h 2491043"/>
              <a:gd name="connsiteX11" fmla="*/ 1220347 w 4072942"/>
              <a:gd name="connsiteY11" fmla="*/ 2300841 h 2491043"/>
              <a:gd name="connsiteX12" fmla="*/ 66918 w 4072942"/>
              <a:gd name="connsiteY12" fmla="*/ 813224 h 2491043"/>
              <a:gd name="connsiteX13" fmla="*/ 13713 w 4072942"/>
              <a:gd name="connsiteY13" fmla="*/ 59299 h 2491043"/>
              <a:gd name="connsiteX0" fmla="*/ 0 w 4072942"/>
              <a:gd name="connsiteY0" fmla="*/ 48762 h 2484098"/>
              <a:gd name="connsiteX1" fmla="*/ 1514475 w 4072942"/>
              <a:gd name="connsiteY1" fmla="*/ 177350 h 2484098"/>
              <a:gd name="connsiteX2" fmla="*/ 1600200 w 4072942"/>
              <a:gd name="connsiteY2" fmla="*/ 191637 h 2484098"/>
              <a:gd name="connsiteX3" fmla="*/ 2400301 w 4072942"/>
              <a:gd name="connsiteY3" fmla="*/ 177350 h 2484098"/>
              <a:gd name="connsiteX4" fmla="*/ 2971800 w 4072942"/>
              <a:gd name="connsiteY4" fmla="*/ 134487 h 2484098"/>
              <a:gd name="connsiteX5" fmla="*/ 3286125 w 4072942"/>
              <a:gd name="connsiteY5" fmla="*/ 91625 h 2484098"/>
              <a:gd name="connsiteX6" fmla="*/ 3471862 w 4072942"/>
              <a:gd name="connsiteY6" fmla="*/ 63050 h 2484098"/>
              <a:gd name="connsiteX7" fmla="*/ 3743326 w 4072942"/>
              <a:gd name="connsiteY7" fmla="*/ 5900 h 2484098"/>
              <a:gd name="connsiteX8" fmla="*/ 4071938 w 4072942"/>
              <a:gd name="connsiteY8" fmla="*/ 5899 h 2484098"/>
              <a:gd name="connsiteX9" fmla="*/ 4019614 w 4072942"/>
              <a:gd name="connsiteY9" fmla="*/ 768152 h 2484098"/>
              <a:gd name="connsiteX10" fmla="*/ 2930006 w 4072942"/>
              <a:gd name="connsiteY10" fmla="*/ 2272868 h 2484098"/>
              <a:gd name="connsiteX11" fmla="*/ 1220347 w 4072942"/>
              <a:gd name="connsiteY11" fmla="*/ 2300841 h 2484098"/>
              <a:gd name="connsiteX12" fmla="*/ 66918 w 4072942"/>
              <a:gd name="connsiteY12" fmla="*/ 813224 h 2484098"/>
              <a:gd name="connsiteX13" fmla="*/ 13713 w 4072942"/>
              <a:gd name="connsiteY13" fmla="*/ 59299 h 248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72942" h="2484098">
                <a:moveTo>
                  <a:pt x="0" y="48762"/>
                </a:moveTo>
                <a:lnTo>
                  <a:pt x="1514475" y="177350"/>
                </a:lnTo>
                <a:cubicBezTo>
                  <a:pt x="1781175" y="201162"/>
                  <a:pt x="1452562" y="191637"/>
                  <a:pt x="1600200" y="191637"/>
                </a:cubicBezTo>
                <a:cubicBezTo>
                  <a:pt x="1747838" y="191637"/>
                  <a:pt x="2171701" y="186875"/>
                  <a:pt x="2400301" y="177350"/>
                </a:cubicBezTo>
                <a:cubicBezTo>
                  <a:pt x="2628901" y="167825"/>
                  <a:pt x="2824163" y="148774"/>
                  <a:pt x="2971800" y="134487"/>
                </a:cubicBezTo>
                <a:cubicBezTo>
                  <a:pt x="3119437" y="120200"/>
                  <a:pt x="3202781" y="103531"/>
                  <a:pt x="3286125" y="91625"/>
                </a:cubicBezTo>
                <a:cubicBezTo>
                  <a:pt x="3369469" y="79719"/>
                  <a:pt x="3395662" y="77338"/>
                  <a:pt x="3471862" y="63050"/>
                </a:cubicBezTo>
                <a:cubicBezTo>
                  <a:pt x="3548062" y="48763"/>
                  <a:pt x="3643313" y="15425"/>
                  <a:pt x="3743326" y="5900"/>
                </a:cubicBezTo>
                <a:cubicBezTo>
                  <a:pt x="3843339" y="-3625"/>
                  <a:pt x="3903267" y="-114"/>
                  <a:pt x="4071938" y="5899"/>
                </a:cubicBezTo>
                <a:cubicBezTo>
                  <a:pt x="4077488" y="226595"/>
                  <a:pt x="4060048" y="530762"/>
                  <a:pt x="4019614" y="768152"/>
                </a:cubicBezTo>
                <a:cubicBezTo>
                  <a:pt x="3983408" y="1024884"/>
                  <a:pt x="3709618" y="1840853"/>
                  <a:pt x="2930006" y="2272868"/>
                </a:cubicBezTo>
                <a:cubicBezTo>
                  <a:pt x="2114873" y="2627196"/>
                  <a:pt x="1682938" y="2464017"/>
                  <a:pt x="1220347" y="2300841"/>
                </a:cubicBezTo>
                <a:cubicBezTo>
                  <a:pt x="422556" y="1908715"/>
                  <a:pt x="160728" y="1253589"/>
                  <a:pt x="66918" y="813224"/>
                </a:cubicBezTo>
                <a:cubicBezTo>
                  <a:pt x="-26892" y="372859"/>
                  <a:pt x="19186" y="155356"/>
                  <a:pt x="13713" y="59299"/>
                </a:cubicBezTo>
              </a:path>
            </a:pathLst>
          </a:custGeom>
          <a:gradFill flip="none" rotWithShape="1">
            <a:gsLst>
              <a:gs pos="0">
                <a:schemeClr val="accent6">
                  <a:lumMod val="75000"/>
                </a:schemeClr>
              </a:gs>
              <a:gs pos="12000">
                <a:schemeClr val="accent6">
                  <a:lumMod val="5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26" name="Group 25"/>
          <p:cNvGrpSpPr/>
          <p:nvPr/>
        </p:nvGrpSpPr>
        <p:grpSpPr>
          <a:xfrm>
            <a:off x="1066800" y="3024825"/>
            <a:ext cx="7248073" cy="3856162"/>
            <a:chOff x="1026494" y="3024825"/>
            <a:chExt cx="7369923" cy="3856162"/>
          </a:xfrm>
        </p:grpSpPr>
        <p:sp>
          <p:nvSpPr>
            <p:cNvPr id="8" name="Freeform 7"/>
            <p:cNvSpPr/>
            <p:nvPr/>
          </p:nvSpPr>
          <p:spPr>
            <a:xfrm>
              <a:off x="1026494" y="3126702"/>
              <a:ext cx="7369923" cy="3754285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102594"/>
                <a:gd name="connsiteY0" fmla="*/ 129238 h 1461559"/>
                <a:gd name="connsiteX1" fmla="*/ 1545131 w 4102594"/>
                <a:gd name="connsiteY1" fmla="*/ 175684 h 1461559"/>
                <a:gd name="connsiteX2" fmla="*/ 1630856 w 4102594"/>
                <a:gd name="connsiteY2" fmla="*/ 189971 h 1461559"/>
                <a:gd name="connsiteX3" fmla="*/ 2430957 w 4102594"/>
                <a:gd name="connsiteY3" fmla="*/ 175684 h 1461559"/>
                <a:gd name="connsiteX4" fmla="*/ 3002456 w 4102594"/>
                <a:gd name="connsiteY4" fmla="*/ 132821 h 1461559"/>
                <a:gd name="connsiteX5" fmla="*/ 3316781 w 4102594"/>
                <a:gd name="connsiteY5" fmla="*/ 89959 h 1461559"/>
                <a:gd name="connsiteX6" fmla="*/ 3502518 w 4102594"/>
                <a:gd name="connsiteY6" fmla="*/ 61384 h 1461559"/>
                <a:gd name="connsiteX7" fmla="*/ 3773982 w 4102594"/>
                <a:gd name="connsiteY7" fmla="*/ 4234 h 1461559"/>
                <a:gd name="connsiteX8" fmla="*/ 4102594 w 4102594"/>
                <a:gd name="connsiteY8" fmla="*/ 4233 h 1461559"/>
                <a:gd name="connsiteX9" fmla="*/ 4102594 w 4102594"/>
                <a:gd name="connsiteY9" fmla="*/ 1461559 h 1461559"/>
                <a:gd name="connsiteX10" fmla="*/ 44944 w 4102594"/>
                <a:gd name="connsiteY10" fmla="*/ 1432984 h 1461559"/>
                <a:gd name="connsiteX0" fmla="*/ 0 w 4447473"/>
                <a:gd name="connsiteY0" fmla="*/ 126569 h 1458890"/>
                <a:gd name="connsiteX1" fmla="*/ 1545131 w 4447473"/>
                <a:gd name="connsiteY1" fmla="*/ 173015 h 1458890"/>
                <a:gd name="connsiteX2" fmla="*/ 1630856 w 4447473"/>
                <a:gd name="connsiteY2" fmla="*/ 187302 h 1458890"/>
                <a:gd name="connsiteX3" fmla="*/ 2430957 w 4447473"/>
                <a:gd name="connsiteY3" fmla="*/ 173015 h 1458890"/>
                <a:gd name="connsiteX4" fmla="*/ 3002456 w 4447473"/>
                <a:gd name="connsiteY4" fmla="*/ 130152 h 1458890"/>
                <a:gd name="connsiteX5" fmla="*/ 3316781 w 4447473"/>
                <a:gd name="connsiteY5" fmla="*/ 87290 h 1458890"/>
                <a:gd name="connsiteX6" fmla="*/ 3502518 w 4447473"/>
                <a:gd name="connsiteY6" fmla="*/ 58715 h 1458890"/>
                <a:gd name="connsiteX7" fmla="*/ 3773982 w 4447473"/>
                <a:gd name="connsiteY7" fmla="*/ 1565 h 1458890"/>
                <a:gd name="connsiteX8" fmla="*/ 4447473 w 4447473"/>
                <a:gd name="connsiteY8" fmla="*/ 127193 h 1458890"/>
                <a:gd name="connsiteX9" fmla="*/ 4102594 w 4447473"/>
                <a:gd name="connsiteY9" fmla="*/ 1458890 h 1458890"/>
                <a:gd name="connsiteX10" fmla="*/ 44944 w 4447473"/>
                <a:gd name="connsiteY10" fmla="*/ 1430315 h 1458890"/>
                <a:gd name="connsiteX0" fmla="*/ 0 w 4447473"/>
                <a:gd name="connsiteY0" fmla="*/ 122411 h 1454732"/>
                <a:gd name="connsiteX1" fmla="*/ 1545131 w 4447473"/>
                <a:gd name="connsiteY1" fmla="*/ 168857 h 1454732"/>
                <a:gd name="connsiteX2" fmla="*/ 1630856 w 4447473"/>
                <a:gd name="connsiteY2" fmla="*/ 183144 h 1454732"/>
                <a:gd name="connsiteX3" fmla="*/ 2430957 w 4447473"/>
                <a:gd name="connsiteY3" fmla="*/ 168857 h 1454732"/>
                <a:gd name="connsiteX4" fmla="*/ 3002456 w 4447473"/>
                <a:gd name="connsiteY4" fmla="*/ 125994 h 1454732"/>
                <a:gd name="connsiteX5" fmla="*/ 3316781 w 4447473"/>
                <a:gd name="connsiteY5" fmla="*/ 83132 h 1454732"/>
                <a:gd name="connsiteX6" fmla="*/ 3502518 w 4447473"/>
                <a:gd name="connsiteY6" fmla="*/ 54557 h 1454732"/>
                <a:gd name="connsiteX7" fmla="*/ 4447473 w 4447473"/>
                <a:gd name="connsiteY7" fmla="*/ 123035 h 1454732"/>
                <a:gd name="connsiteX8" fmla="*/ 4102594 w 4447473"/>
                <a:gd name="connsiteY8" fmla="*/ 1454732 h 1454732"/>
                <a:gd name="connsiteX9" fmla="*/ 44944 w 4447473"/>
                <a:gd name="connsiteY9" fmla="*/ 1426157 h 1454732"/>
                <a:gd name="connsiteX0" fmla="*/ 0 w 4447473"/>
                <a:gd name="connsiteY0" fmla="*/ 112595 h 1444916"/>
                <a:gd name="connsiteX1" fmla="*/ 1545131 w 4447473"/>
                <a:gd name="connsiteY1" fmla="*/ 159041 h 1444916"/>
                <a:gd name="connsiteX2" fmla="*/ 1630856 w 4447473"/>
                <a:gd name="connsiteY2" fmla="*/ 173328 h 1444916"/>
                <a:gd name="connsiteX3" fmla="*/ 2430957 w 4447473"/>
                <a:gd name="connsiteY3" fmla="*/ 159041 h 1444916"/>
                <a:gd name="connsiteX4" fmla="*/ 3002456 w 4447473"/>
                <a:gd name="connsiteY4" fmla="*/ 116178 h 1444916"/>
                <a:gd name="connsiteX5" fmla="*/ 3316781 w 4447473"/>
                <a:gd name="connsiteY5" fmla="*/ 73316 h 1444916"/>
                <a:gd name="connsiteX6" fmla="*/ 4447473 w 4447473"/>
                <a:gd name="connsiteY6" fmla="*/ 113219 h 1444916"/>
                <a:gd name="connsiteX7" fmla="*/ 4102594 w 4447473"/>
                <a:gd name="connsiteY7" fmla="*/ 1444916 h 1444916"/>
                <a:gd name="connsiteX8" fmla="*/ 44944 w 4447473"/>
                <a:gd name="connsiteY8" fmla="*/ 1416341 h 1444916"/>
                <a:gd name="connsiteX0" fmla="*/ 0 w 4447473"/>
                <a:gd name="connsiteY0" fmla="*/ 112595 h 1444916"/>
                <a:gd name="connsiteX1" fmla="*/ 1545131 w 4447473"/>
                <a:gd name="connsiteY1" fmla="*/ 159041 h 1444916"/>
                <a:gd name="connsiteX2" fmla="*/ 1630856 w 4447473"/>
                <a:gd name="connsiteY2" fmla="*/ 173328 h 1444916"/>
                <a:gd name="connsiteX3" fmla="*/ 2430957 w 4447473"/>
                <a:gd name="connsiteY3" fmla="*/ 159041 h 1444916"/>
                <a:gd name="connsiteX4" fmla="*/ 3002456 w 4447473"/>
                <a:gd name="connsiteY4" fmla="*/ 116178 h 1444916"/>
                <a:gd name="connsiteX5" fmla="*/ 3316781 w 4447473"/>
                <a:gd name="connsiteY5" fmla="*/ 73316 h 1444916"/>
                <a:gd name="connsiteX6" fmla="*/ 4447473 w 4447473"/>
                <a:gd name="connsiteY6" fmla="*/ 113219 h 1444916"/>
                <a:gd name="connsiteX7" fmla="*/ 4102594 w 4447473"/>
                <a:gd name="connsiteY7" fmla="*/ 1444916 h 1444916"/>
                <a:gd name="connsiteX8" fmla="*/ 44944 w 4447473"/>
                <a:gd name="connsiteY8" fmla="*/ 1416341 h 1444916"/>
                <a:gd name="connsiteX0" fmla="*/ 0 w 4447473"/>
                <a:gd name="connsiteY0" fmla="*/ 39283 h 1371604"/>
                <a:gd name="connsiteX1" fmla="*/ 1545131 w 4447473"/>
                <a:gd name="connsiteY1" fmla="*/ 85729 h 1371604"/>
                <a:gd name="connsiteX2" fmla="*/ 1630856 w 4447473"/>
                <a:gd name="connsiteY2" fmla="*/ 100016 h 1371604"/>
                <a:gd name="connsiteX3" fmla="*/ 2430957 w 4447473"/>
                <a:gd name="connsiteY3" fmla="*/ 85729 h 1371604"/>
                <a:gd name="connsiteX4" fmla="*/ 3002456 w 4447473"/>
                <a:gd name="connsiteY4" fmla="*/ 42866 h 1371604"/>
                <a:gd name="connsiteX5" fmla="*/ 3316781 w 4447473"/>
                <a:gd name="connsiteY5" fmla="*/ 4 h 1371604"/>
                <a:gd name="connsiteX6" fmla="*/ 4447473 w 4447473"/>
                <a:gd name="connsiteY6" fmla="*/ 39907 h 1371604"/>
                <a:gd name="connsiteX7" fmla="*/ 4102594 w 4447473"/>
                <a:gd name="connsiteY7" fmla="*/ 1371604 h 1371604"/>
                <a:gd name="connsiteX8" fmla="*/ 44944 w 4447473"/>
                <a:gd name="connsiteY8" fmla="*/ 1343029 h 1371604"/>
                <a:gd name="connsiteX0" fmla="*/ 0 w 4447473"/>
                <a:gd name="connsiteY0" fmla="*/ 98735 h 1431056"/>
                <a:gd name="connsiteX1" fmla="*/ 1545131 w 4447473"/>
                <a:gd name="connsiteY1" fmla="*/ 145181 h 1431056"/>
                <a:gd name="connsiteX2" fmla="*/ 1630856 w 4447473"/>
                <a:gd name="connsiteY2" fmla="*/ 159468 h 1431056"/>
                <a:gd name="connsiteX3" fmla="*/ 2430957 w 4447473"/>
                <a:gd name="connsiteY3" fmla="*/ 145181 h 1431056"/>
                <a:gd name="connsiteX4" fmla="*/ 3002456 w 4447473"/>
                <a:gd name="connsiteY4" fmla="*/ 102318 h 1431056"/>
                <a:gd name="connsiteX5" fmla="*/ 4447473 w 4447473"/>
                <a:gd name="connsiteY5" fmla="*/ 99359 h 1431056"/>
                <a:gd name="connsiteX6" fmla="*/ 4102594 w 4447473"/>
                <a:gd name="connsiteY6" fmla="*/ 1431056 h 1431056"/>
                <a:gd name="connsiteX7" fmla="*/ 44944 w 4447473"/>
                <a:gd name="connsiteY7" fmla="*/ 1402481 h 1431056"/>
                <a:gd name="connsiteX0" fmla="*/ 0 w 4447473"/>
                <a:gd name="connsiteY0" fmla="*/ 91643 h 1423964"/>
                <a:gd name="connsiteX1" fmla="*/ 1545131 w 4447473"/>
                <a:gd name="connsiteY1" fmla="*/ 138089 h 1423964"/>
                <a:gd name="connsiteX2" fmla="*/ 1630856 w 4447473"/>
                <a:gd name="connsiteY2" fmla="*/ 152376 h 1423964"/>
                <a:gd name="connsiteX3" fmla="*/ 2430957 w 4447473"/>
                <a:gd name="connsiteY3" fmla="*/ 138089 h 1423964"/>
                <a:gd name="connsiteX4" fmla="*/ 3025448 w 4447473"/>
                <a:gd name="connsiteY4" fmla="*/ 124218 h 1423964"/>
                <a:gd name="connsiteX5" fmla="*/ 4447473 w 4447473"/>
                <a:gd name="connsiteY5" fmla="*/ 92267 h 1423964"/>
                <a:gd name="connsiteX6" fmla="*/ 4102594 w 4447473"/>
                <a:gd name="connsiteY6" fmla="*/ 1423964 h 1423964"/>
                <a:gd name="connsiteX7" fmla="*/ 44944 w 4447473"/>
                <a:gd name="connsiteY7" fmla="*/ 1395389 h 1423964"/>
                <a:gd name="connsiteX0" fmla="*/ 0 w 4447473"/>
                <a:gd name="connsiteY0" fmla="*/ 13490 h 1345811"/>
                <a:gd name="connsiteX1" fmla="*/ 1545131 w 4447473"/>
                <a:gd name="connsiteY1" fmla="*/ 59936 h 1345811"/>
                <a:gd name="connsiteX2" fmla="*/ 1630856 w 4447473"/>
                <a:gd name="connsiteY2" fmla="*/ 74223 h 1345811"/>
                <a:gd name="connsiteX3" fmla="*/ 2430957 w 4447473"/>
                <a:gd name="connsiteY3" fmla="*/ 59936 h 1345811"/>
                <a:gd name="connsiteX4" fmla="*/ 3025448 w 4447473"/>
                <a:gd name="connsiteY4" fmla="*/ 46065 h 1345811"/>
                <a:gd name="connsiteX5" fmla="*/ 4447473 w 4447473"/>
                <a:gd name="connsiteY5" fmla="*/ 14114 h 1345811"/>
                <a:gd name="connsiteX6" fmla="*/ 4102594 w 4447473"/>
                <a:gd name="connsiteY6" fmla="*/ 1345811 h 1345811"/>
                <a:gd name="connsiteX7" fmla="*/ 44944 w 4447473"/>
                <a:gd name="connsiteY7" fmla="*/ 1317236 h 1345811"/>
                <a:gd name="connsiteX0" fmla="*/ 0 w 4447473"/>
                <a:gd name="connsiteY0" fmla="*/ 13490 h 1413457"/>
                <a:gd name="connsiteX1" fmla="*/ 1545131 w 4447473"/>
                <a:gd name="connsiteY1" fmla="*/ 59936 h 1413457"/>
                <a:gd name="connsiteX2" fmla="*/ 1630856 w 4447473"/>
                <a:gd name="connsiteY2" fmla="*/ 74223 h 1413457"/>
                <a:gd name="connsiteX3" fmla="*/ 2430957 w 4447473"/>
                <a:gd name="connsiteY3" fmla="*/ 59936 h 1413457"/>
                <a:gd name="connsiteX4" fmla="*/ 3025448 w 4447473"/>
                <a:gd name="connsiteY4" fmla="*/ 46065 h 1413457"/>
                <a:gd name="connsiteX5" fmla="*/ 4447473 w 4447473"/>
                <a:gd name="connsiteY5" fmla="*/ 14114 h 1413457"/>
                <a:gd name="connsiteX6" fmla="*/ 4079602 w 4447473"/>
                <a:gd name="connsiteY6" fmla="*/ 1413457 h 1413457"/>
                <a:gd name="connsiteX7" fmla="*/ 44944 w 4447473"/>
                <a:gd name="connsiteY7" fmla="*/ 1317236 h 1413457"/>
                <a:gd name="connsiteX0" fmla="*/ 0 w 4447473"/>
                <a:gd name="connsiteY0" fmla="*/ 13490 h 1428370"/>
                <a:gd name="connsiteX1" fmla="*/ 1545131 w 4447473"/>
                <a:gd name="connsiteY1" fmla="*/ 59936 h 1428370"/>
                <a:gd name="connsiteX2" fmla="*/ 1630856 w 4447473"/>
                <a:gd name="connsiteY2" fmla="*/ 74223 h 1428370"/>
                <a:gd name="connsiteX3" fmla="*/ 2430957 w 4447473"/>
                <a:gd name="connsiteY3" fmla="*/ 59936 h 1428370"/>
                <a:gd name="connsiteX4" fmla="*/ 3025448 w 4447473"/>
                <a:gd name="connsiteY4" fmla="*/ 46065 h 1428370"/>
                <a:gd name="connsiteX5" fmla="*/ 4447473 w 4447473"/>
                <a:gd name="connsiteY5" fmla="*/ 14114 h 1428370"/>
                <a:gd name="connsiteX6" fmla="*/ 4079602 w 4447473"/>
                <a:gd name="connsiteY6" fmla="*/ 1413457 h 1428370"/>
                <a:gd name="connsiteX7" fmla="*/ 44944 w 4447473"/>
                <a:gd name="connsiteY7" fmla="*/ 1428370 h 14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47473" h="1428370">
                  <a:moveTo>
                    <a:pt x="0" y="13490"/>
                  </a:moveTo>
                  <a:lnTo>
                    <a:pt x="1545131" y="59936"/>
                  </a:lnTo>
                  <a:cubicBezTo>
                    <a:pt x="1816940" y="70058"/>
                    <a:pt x="1483218" y="74223"/>
                    <a:pt x="1630856" y="74223"/>
                  </a:cubicBezTo>
                  <a:cubicBezTo>
                    <a:pt x="1778494" y="74223"/>
                    <a:pt x="2198525" y="64629"/>
                    <a:pt x="2430957" y="59936"/>
                  </a:cubicBezTo>
                  <a:lnTo>
                    <a:pt x="3025448" y="46065"/>
                  </a:lnTo>
                  <a:cubicBezTo>
                    <a:pt x="3361534" y="38428"/>
                    <a:pt x="3911574" y="-28562"/>
                    <a:pt x="4447473" y="14114"/>
                  </a:cubicBezTo>
                  <a:lnTo>
                    <a:pt x="4079602" y="1413457"/>
                  </a:lnTo>
                  <a:lnTo>
                    <a:pt x="44944" y="1428370"/>
                  </a:ln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" name="Freeform 5"/>
            <p:cNvSpPr/>
            <p:nvPr/>
          </p:nvSpPr>
          <p:spPr>
            <a:xfrm>
              <a:off x="1170623" y="3071212"/>
              <a:ext cx="2724243" cy="3681682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1757364 w 4071938"/>
                <a:gd name="connsiteY3" fmla="*/ 832909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50523 h 1464986"/>
                <a:gd name="connsiteX1" fmla="*/ 1514475 w 4071938"/>
                <a:gd name="connsiteY1" fmla="*/ 179111 h 1464986"/>
                <a:gd name="connsiteX2" fmla="*/ 1600200 w 4071938"/>
                <a:gd name="connsiteY2" fmla="*/ 193398 h 1464986"/>
                <a:gd name="connsiteX3" fmla="*/ 1757364 w 4071938"/>
                <a:gd name="connsiteY3" fmla="*/ 836336 h 1464986"/>
                <a:gd name="connsiteX4" fmla="*/ 1914525 w 4071938"/>
                <a:gd name="connsiteY4" fmla="*/ 1264960 h 1464986"/>
                <a:gd name="connsiteX5" fmla="*/ 3286125 w 4071938"/>
                <a:gd name="connsiteY5" fmla="*/ 93386 h 1464986"/>
                <a:gd name="connsiteX6" fmla="*/ 3471862 w 4071938"/>
                <a:gd name="connsiteY6" fmla="*/ 64811 h 1464986"/>
                <a:gd name="connsiteX7" fmla="*/ 3743326 w 4071938"/>
                <a:gd name="connsiteY7" fmla="*/ 7661 h 1464986"/>
                <a:gd name="connsiteX8" fmla="*/ 4071938 w 4071938"/>
                <a:gd name="connsiteY8" fmla="*/ 7660 h 1464986"/>
                <a:gd name="connsiteX9" fmla="*/ 4071938 w 4071938"/>
                <a:gd name="connsiteY9" fmla="*/ 1464986 h 1464986"/>
                <a:gd name="connsiteX10" fmla="*/ 14288 w 4071938"/>
                <a:gd name="connsiteY10" fmla="*/ 1436411 h 1464986"/>
                <a:gd name="connsiteX0" fmla="*/ 0 w 4071938"/>
                <a:gd name="connsiteY0" fmla="*/ 93614 h 1508077"/>
                <a:gd name="connsiteX1" fmla="*/ 1514475 w 4071938"/>
                <a:gd name="connsiteY1" fmla="*/ 222202 h 1508077"/>
                <a:gd name="connsiteX2" fmla="*/ 1600200 w 4071938"/>
                <a:gd name="connsiteY2" fmla="*/ 236489 h 1508077"/>
                <a:gd name="connsiteX3" fmla="*/ 1757364 w 4071938"/>
                <a:gd name="connsiteY3" fmla="*/ 879427 h 1508077"/>
                <a:gd name="connsiteX4" fmla="*/ 1914525 w 4071938"/>
                <a:gd name="connsiteY4" fmla="*/ 1308051 h 1508077"/>
                <a:gd name="connsiteX5" fmla="*/ 3471862 w 4071938"/>
                <a:gd name="connsiteY5" fmla="*/ 107902 h 1508077"/>
                <a:gd name="connsiteX6" fmla="*/ 3743326 w 4071938"/>
                <a:gd name="connsiteY6" fmla="*/ 50752 h 1508077"/>
                <a:gd name="connsiteX7" fmla="*/ 4071938 w 4071938"/>
                <a:gd name="connsiteY7" fmla="*/ 50751 h 1508077"/>
                <a:gd name="connsiteX8" fmla="*/ 4071938 w 4071938"/>
                <a:gd name="connsiteY8" fmla="*/ 1508077 h 1508077"/>
                <a:gd name="connsiteX9" fmla="*/ 14288 w 4071938"/>
                <a:gd name="connsiteY9" fmla="*/ 1479502 h 1508077"/>
                <a:gd name="connsiteX0" fmla="*/ 0 w 4071938"/>
                <a:gd name="connsiteY0" fmla="*/ 135995 h 1550458"/>
                <a:gd name="connsiteX1" fmla="*/ 1514475 w 4071938"/>
                <a:gd name="connsiteY1" fmla="*/ 264583 h 1550458"/>
                <a:gd name="connsiteX2" fmla="*/ 1600200 w 4071938"/>
                <a:gd name="connsiteY2" fmla="*/ 278870 h 1550458"/>
                <a:gd name="connsiteX3" fmla="*/ 1757364 w 4071938"/>
                <a:gd name="connsiteY3" fmla="*/ 921808 h 1550458"/>
                <a:gd name="connsiteX4" fmla="*/ 1914525 w 4071938"/>
                <a:gd name="connsiteY4" fmla="*/ 1350432 h 1550458"/>
                <a:gd name="connsiteX5" fmla="*/ 3743326 w 4071938"/>
                <a:gd name="connsiteY5" fmla="*/ 93133 h 1550458"/>
                <a:gd name="connsiteX6" fmla="*/ 4071938 w 4071938"/>
                <a:gd name="connsiteY6" fmla="*/ 93132 h 1550458"/>
                <a:gd name="connsiteX7" fmla="*/ 4071938 w 4071938"/>
                <a:gd name="connsiteY7" fmla="*/ 1550458 h 1550458"/>
                <a:gd name="connsiteX8" fmla="*/ 14288 w 4071938"/>
                <a:gd name="connsiteY8" fmla="*/ 1521883 h 1550458"/>
                <a:gd name="connsiteX0" fmla="*/ 0 w 4071938"/>
                <a:gd name="connsiteY0" fmla="*/ 43573 h 1458036"/>
                <a:gd name="connsiteX1" fmla="*/ 1514475 w 4071938"/>
                <a:gd name="connsiteY1" fmla="*/ 172161 h 1458036"/>
                <a:gd name="connsiteX2" fmla="*/ 1600200 w 4071938"/>
                <a:gd name="connsiteY2" fmla="*/ 186448 h 1458036"/>
                <a:gd name="connsiteX3" fmla="*/ 1757364 w 4071938"/>
                <a:gd name="connsiteY3" fmla="*/ 829386 h 1458036"/>
                <a:gd name="connsiteX4" fmla="*/ 1914525 w 4071938"/>
                <a:gd name="connsiteY4" fmla="*/ 1258010 h 1458036"/>
                <a:gd name="connsiteX5" fmla="*/ 4071938 w 4071938"/>
                <a:gd name="connsiteY5" fmla="*/ 710 h 1458036"/>
                <a:gd name="connsiteX6" fmla="*/ 4071938 w 4071938"/>
                <a:gd name="connsiteY6" fmla="*/ 1458036 h 1458036"/>
                <a:gd name="connsiteX7" fmla="*/ 14288 w 4071938"/>
                <a:gd name="connsiteY7" fmla="*/ 1429461 h 1458036"/>
                <a:gd name="connsiteX0" fmla="*/ 0 w 4104500"/>
                <a:gd name="connsiteY0" fmla="*/ 0 h 1414463"/>
                <a:gd name="connsiteX1" fmla="*/ 1514475 w 4104500"/>
                <a:gd name="connsiteY1" fmla="*/ 128588 h 1414463"/>
                <a:gd name="connsiteX2" fmla="*/ 1600200 w 4104500"/>
                <a:gd name="connsiteY2" fmla="*/ 142875 h 1414463"/>
                <a:gd name="connsiteX3" fmla="*/ 1757364 w 4104500"/>
                <a:gd name="connsiteY3" fmla="*/ 785813 h 1414463"/>
                <a:gd name="connsiteX4" fmla="*/ 1914525 w 4104500"/>
                <a:gd name="connsiteY4" fmla="*/ 1214437 h 1414463"/>
                <a:gd name="connsiteX5" fmla="*/ 4071938 w 4104500"/>
                <a:gd name="connsiteY5" fmla="*/ 1414463 h 1414463"/>
                <a:gd name="connsiteX6" fmla="*/ 14288 w 4104500"/>
                <a:gd name="connsiteY6" fmla="*/ 1385888 h 1414463"/>
                <a:gd name="connsiteX0" fmla="*/ 0 w 1980573"/>
                <a:gd name="connsiteY0" fmla="*/ 0 h 1428751"/>
                <a:gd name="connsiteX1" fmla="*/ 1514475 w 1980573"/>
                <a:gd name="connsiteY1" fmla="*/ 128588 h 1428751"/>
                <a:gd name="connsiteX2" fmla="*/ 1600200 w 1980573"/>
                <a:gd name="connsiteY2" fmla="*/ 142875 h 1428751"/>
                <a:gd name="connsiteX3" fmla="*/ 1757364 w 1980573"/>
                <a:gd name="connsiteY3" fmla="*/ 785813 h 1428751"/>
                <a:gd name="connsiteX4" fmla="*/ 1914525 w 1980573"/>
                <a:gd name="connsiteY4" fmla="*/ 1214437 h 1428751"/>
                <a:gd name="connsiteX5" fmla="*/ 1800226 w 1980573"/>
                <a:gd name="connsiteY5" fmla="*/ 1428751 h 1428751"/>
                <a:gd name="connsiteX6" fmla="*/ 14288 w 1980573"/>
                <a:gd name="connsiteY6" fmla="*/ 1385888 h 1428751"/>
                <a:gd name="connsiteX0" fmla="*/ 0 w 1914925"/>
                <a:gd name="connsiteY0" fmla="*/ 0 h 1428751"/>
                <a:gd name="connsiteX1" fmla="*/ 1514475 w 1914925"/>
                <a:gd name="connsiteY1" fmla="*/ 128588 h 1428751"/>
                <a:gd name="connsiteX2" fmla="*/ 1600200 w 1914925"/>
                <a:gd name="connsiteY2" fmla="*/ 142875 h 1428751"/>
                <a:gd name="connsiteX3" fmla="*/ 1757364 w 1914925"/>
                <a:gd name="connsiteY3" fmla="*/ 785813 h 1428751"/>
                <a:gd name="connsiteX4" fmla="*/ 1914525 w 1914925"/>
                <a:gd name="connsiteY4" fmla="*/ 1214437 h 1428751"/>
                <a:gd name="connsiteX5" fmla="*/ 1800226 w 1914925"/>
                <a:gd name="connsiteY5" fmla="*/ 1428751 h 1428751"/>
                <a:gd name="connsiteX6" fmla="*/ 14288 w 1914925"/>
                <a:gd name="connsiteY6" fmla="*/ 1385888 h 1428751"/>
                <a:gd name="connsiteX0" fmla="*/ 0 w 1915548"/>
                <a:gd name="connsiteY0" fmla="*/ 0 h 1428751"/>
                <a:gd name="connsiteX1" fmla="*/ 1514475 w 1915548"/>
                <a:gd name="connsiteY1" fmla="*/ 128588 h 1428751"/>
                <a:gd name="connsiteX2" fmla="*/ 1600200 w 1915548"/>
                <a:gd name="connsiteY2" fmla="*/ 142875 h 1428751"/>
                <a:gd name="connsiteX3" fmla="*/ 1728789 w 1915548"/>
                <a:gd name="connsiteY3" fmla="*/ 528638 h 1428751"/>
                <a:gd name="connsiteX4" fmla="*/ 1914525 w 1915548"/>
                <a:gd name="connsiteY4" fmla="*/ 1214437 h 1428751"/>
                <a:gd name="connsiteX5" fmla="*/ 1800226 w 1915548"/>
                <a:gd name="connsiteY5" fmla="*/ 1428751 h 1428751"/>
                <a:gd name="connsiteX6" fmla="*/ 14288 w 1915548"/>
                <a:gd name="connsiteY6" fmla="*/ 1385888 h 1428751"/>
                <a:gd name="connsiteX0" fmla="*/ 0 w 1817027"/>
                <a:gd name="connsiteY0" fmla="*/ 0 h 1428751"/>
                <a:gd name="connsiteX1" fmla="*/ 1514475 w 1817027"/>
                <a:gd name="connsiteY1" fmla="*/ 128588 h 1428751"/>
                <a:gd name="connsiteX2" fmla="*/ 1600200 w 1817027"/>
                <a:gd name="connsiteY2" fmla="*/ 142875 h 1428751"/>
                <a:gd name="connsiteX3" fmla="*/ 1728789 w 1817027"/>
                <a:gd name="connsiteY3" fmla="*/ 528638 h 1428751"/>
                <a:gd name="connsiteX4" fmla="*/ 1800225 w 1817027"/>
                <a:gd name="connsiteY4" fmla="*/ 1085849 h 1428751"/>
                <a:gd name="connsiteX5" fmla="*/ 1800226 w 1817027"/>
                <a:gd name="connsiteY5" fmla="*/ 1428751 h 1428751"/>
                <a:gd name="connsiteX6" fmla="*/ 14288 w 1817027"/>
                <a:gd name="connsiteY6" fmla="*/ 1385888 h 1428751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0020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0020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71450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4592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514475 w 1817027"/>
                <a:gd name="connsiteY1" fmla="*/ 128588 h 1414463"/>
                <a:gd name="connsiteX2" fmla="*/ 164592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260475 w 1817027"/>
                <a:gd name="connsiteY1" fmla="*/ 115888 h 1414463"/>
                <a:gd name="connsiteX2" fmla="*/ 1645920 w 1817027"/>
                <a:gd name="connsiteY2" fmla="*/ 1428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17027"/>
                <a:gd name="connsiteY0" fmla="*/ 0 h 1414463"/>
                <a:gd name="connsiteX1" fmla="*/ 1260475 w 1817027"/>
                <a:gd name="connsiteY1" fmla="*/ 115888 h 1414463"/>
                <a:gd name="connsiteX2" fmla="*/ 1531620 w 1817027"/>
                <a:gd name="connsiteY2" fmla="*/ 384175 h 1414463"/>
                <a:gd name="connsiteX3" fmla="*/ 1728789 w 1817027"/>
                <a:gd name="connsiteY3" fmla="*/ 528638 h 1414463"/>
                <a:gd name="connsiteX4" fmla="*/ 1800225 w 1817027"/>
                <a:gd name="connsiteY4" fmla="*/ 1085849 h 1414463"/>
                <a:gd name="connsiteX5" fmla="*/ 1800226 w 1817027"/>
                <a:gd name="connsiteY5" fmla="*/ 1414463 h 1414463"/>
                <a:gd name="connsiteX6" fmla="*/ 14288 w 1817027"/>
                <a:gd name="connsiteY6" fmla="*/ 1385888 h 1414463"/>
                <a:gd name="connsiteX0" fmla="*/ 0 w 1825055"/>
                <a:gd name="connsiteY0" fmla="*/ 0 h 1414463"/>
                <a:gd name="connsiteX1" fmla="*/ 1260475 w 1825055"/>
                <a:gd name="connsiteY1" fmla="*/ 115888 h 1414463"/>
                <a:gd name="connsiteX2" fmla="*/ 1531620 w 1825055"/>
                <a:gd name="connsiteY2" fmla="*/ 384175 h 1414463"/>
                <a:gd name="connsiteX3" fmla="*/ 1589089 w 1825055"/>
                <a:gd name="connsiteY3" fmla="*/ 808038 h 1414463"/>
                <a:gd name="connsiteX4" fmla="*/ 1800225 w 1825055"/>
                <a:gd name="connsiteY4" fmla="*/ 1085849 h 1414463"/>
                <a:gd name="connsiteX5" fmla="*/ 1800226 w 1825055"/>
                <a:gd name="connsiteY5" fmla="*/ 1414463 h 1414463"/>
                <a:gd name="connsiteX6" fmla="*/ 14288 w 1825055"/>
                <a:gd name="connsiteY6" fmla="*/ 1385888 h 1414463"/>
                <a:gd name="connsiteX0" fmla="*/ 0 w 1825055"/>
                <a:gd name="connsiteY0" fmla="*/ 0 h 1414463"/>
                <a:gd name="connsiteX1" fmla="*/ 1260475 w 1825055"/>
                <a:gd name="connsiteY1" fmla="*/ 115888 h 1414463"/>
                <a:gd name="connsiteX2" fmla="*/ 1531620 w 1825055"/>
                <a:gd name="connsiteY2" fmla="*/ 384175 h 1414463"/>
                <a:gd name="connsiteX3" fmla="*/ 1589089 w 1825055"/>
                <a:gd name="connsiteY3" fmla="*/ 808038 h 1414463"/>
                <a:gd name="connsiteX4" fmla="*/ 1800225 w 1825055"/>
                <a:gd name="connsiteY4" fmla="*/ 1085849 h 1414463"/>
                <a:gd name="connsiteX5" fmla="*/ 1800226 w 1825055"/>
                <a:gd name="connsiteY5" fmla="*/ 1414463 h 1414463"/>
                <a:gd name="connsiteX6" fmla="*/ 14288 w 1825055"/>
                <a:gd name="connsiteY6" fmla="*/ 1385888 h 1414463"/>
                <a:gd name="connsiteX0" fmla="*/ 0 w 1825055"/>
                <a:gd name="connsiteY0" fmla="*/ 0 h 1414463"/>
                <a:gd name="connsiteX1" fmla="*/ 1260475 w 1825055"/>
                <a:gd name="connsiteY1" fmla="*/ 115888 h 1414463"/>
                <a:gd name="connsiteX2" fmla="*/ 1493520 w 1825055"/>
                <a:gd name="connsiteY2" fmla="*/ 473075 h 1414463"/>
                <a:gd name="connsiteX3" fmla="*/ 1589089 w 1825055"/>
                <a:gd name="connsiteY3" fmla="*/ 808038 h 1414463"/>
                <a:gd name="connsiteX4" fmla="*/ 1800225 w 1825055"/>
                <a:gd name="connsiteY4" fmla="*/ 1085849 h 1414463"/>
                <a:gd name="connsiteX5" fmla="*/ 1800226 w 1825055"/>
                <a:gd name="connsiteY5" fmla="*/ 1414463 h 1414463"/>
                <a:gd name="connsiteX6" fmla="*/ 14288 w 1825055"/>
                <a:gd name="connsiteY6" fmla="*/ 1385888 h 1414463"/>
                <a:gd name="connsiteX0" fmla="*/ 0 w 1801452"/>
                <a:gd name="connsiteY0" fmla="*/ 0 h 1389063"/>
                <a:gd name="connsiteX1" fmla="*/ 1260475 w 1801452"/>
                <a:gd name="connsiteY1" fmla="*/ 115888 h 1389063"/>
                <a:gd name="connsiteX2" fmla="*/ 1493520 w 1801452"/>
                <a:gd name="connsiteY2" fmla="*/ 473075 h 1389063"/>
                <a:gd name="connsiteX3" fmla="*/ 1589089 w 1801452"/>
                <a:gd name="connsiteY3" fmla="*/ 808038 h 1389063"/>
                <a:gd name="connsiteX4" fmla="*/ 1800225 w 1801452"/>
                <a:gd name="connsiteY4" fmla="*/ 1085849 h 1389063"/>
                <a:gd name="connsiteX5" fmla="*/ 1673226 w 1801452"/>
                <a:gd name="connsiteY5" fmla="*/ 1389063 h 1389063"/>
                <a:gd name="connsiteX6" fmla="*/ 14288 w 1801452"/>
                <a:gd name="connsiteY6" fmla="*/ 1385888 h 1389063"/>
                <a:gd name="connsiteX0" fmla="*/ 0 w 1680258"/>
                <a:gd name="connsiteY0" fmla="*/ 0 h 1389063"/>
                <a:gd name="connsiteX1" fmla="*/ 1260475 w 1680258"/>
                <a:gd name="connsiteY1" fmla="*/ 115888 h 1389063"/>
                <a:gd name="connsiteX2" fmla="*/ 1493520 w 1680258"/>
                <a:gd name="connsiteY2" fmla="*/ 473075 h 1389063"/>
                <a:gd name="connsiteX3" fmla="*/ 1589089 w 1680258"/>
                <a:gd name="connsiteY3" fmla="*/ 808038 h 1389063"/>
                <a:gd name="connsiteX4" fmla="*/ 1609725 w 1680258"/>
                <a:gd name="connsiteY4" fmla="*/ 1035049 h 1389063"/>
                <a:gd name="connsiteX5" fmla="*/ 1673226 w 1680258"/>
                <a:gd name="connsiteY5" fmla="*/ 1389063 h 1389063"/>
                <a:gd name="connsiteX6" fmla="*/ 14288 w 1680258"/>
                <a:gd name="connsiteY6" fmla="*/ 1385888 h 1389063"/>
                <a:gd name="connsiteX0" fmla="*/ 0 w 1681428"/>
                <a:gd name="connsiteY0" fmla="*/ 0 h 1389063"/>
                <a:gd name="connsiteX1" fmla="*/ 1260475 w 1681428"/>
                <a:gd name="connsiteY1" fmla="*/ 115888 h 1389063"/>
                <a:gd name="connsiteX2" fmla="*/ 1493520 w 1681428"/>
                <a:gd name="connsiteY2" fmla="*/ 473075 h 1389063"/>
                <a:gd name="connsiteX3" fmla="*/ 1609725 w 1681428"/>
                <a:gd name="connsiteY3" fmla="*/ 1035049 h 1389063"/>
                <a:gd name="connsiteX4" fmla="*/ 1673226 w 1681428"/>
                <a:gd name="connsiteY4" fmla="*/ 1389063 h 1389063"/>
                <a:gd name="connsiteX5" fmla="*/ 14288 w 1681428"/>
                <a:gd name="connsiteY5" fmla="*/ 1385888 h 1389063"/>
                <a:gd name="connsiteX0" fmla="*/ 0 w 1678017"/>
                <a:gd name="connsiteY0" fmla="*/ 0 h 1389063"/>
                <a:gd name="connsiteX1" fmla="*/ 1260475 w 1678017"/>
                <a:gd name="connsiteY1" fmla="*/ 115888 h 1389063"/>
                <a:gd name="connsiteX2" fmla="*/ 1493520 w 1678017"/>
                <a:gd name="connsiteY2" fmla="*/ 473075 h 1389063"/>
                <a:gd name="connsiteX3" fmla="*/ 1546225 w 1678017"/>
                <a:gd name="connsiteY3" fmla="*/ 984249 h 1389063"/>
                <a:gd name="connsiteX4" fmla="*/ 1673226 w 1678017"/>
                <a:gd name="connsiteY4" fmla="*/ 1389063 h 1389063"/>
                <a:gd name="connsiteX5" fmla="*/ 14288 w 1678017"/>
                <a:gd name="connsiteY5" fmla="*/ 1385888 h 1389063"/>
                <a:gd name="connsiteX0" fmla="*/ 0 w 1678017"/>
                <a:gd name="connsiteY0" fmla="*/ 0 h 1389063"/>
                <a:gd name="connsiteX1" fmla="*/ 1260475 w 1678017"/>
                <a:gd name="connsiteY1" fmla="*/ 115888 h 1389063"/>
                <a:gd name="connsiteX2" fmla="*/ 1493520 w 1678017"/>
                <a:gd name="connsiteY2" fmla="*/ 473075 h 1389063"/>
                <a:gd name="connsiteX3" fmla="*/ 1546225 w 1678017"/>
                <a:gd name="connsiteY3" fmla="*/ 984249 h 1389063"/>
                <a:gd name="connsiteX4" fmla="*/ 1673226 w 1678017"/>
                <a:gd name="connsiteY4" fmla="*/ 1389063 h 1389063"/>
                <a:gd name="connsiteX5" fmla="*/ 14288 w 1678017"/>
                <a:gd name="connsiteY5" fmla="*/ 1385888 h 1389063"/>
                <a:gd name="connsiteX0" fmla="*/ 0 w 1678017"/>
                <a:gd name="connsiteY0" fmla="*/ 0 h 1389063"/>
                <a:gd name="connsiteX1" fmla="*/ 1260475 w 1678017"/>
                <a:gd name="connsiteY1" fmla="*/ 115888 h 1389063"/>
                <a:gd name="connsiteX2" fmla="*/ 1493520 w 1678017"/>
                <a:gd name="connsiteY2" fmla="*/ 473075 h 1389063"/>
                <a:gd name="connsiteX3" fmla="*/ 1546225 w 1678017"/>
                <a:gd name="connsiteY3" fmla="*/ 984249 h 1389063"/>
                <a:gd name="connsiteX4" fmla="*/ 1673226 w 1678017"/>
                <a:gd name="connsiteY4" fmla="*/ 1389063 h 1389063"/>
                <a:gd name="connsiteX5" fmla="*/ 14288 w 1678017"/>
                <a:gd name="connsiteY5" fmla="*/ 1385888 h 1389063"/>
                <a:gd name="connsiteX0" fmla="*/ 0 w 1582549"/>
                <a:gd name="connsiteY0" fmla="*/ 0 h 1385888"/>
                <a:gd name="connsiteX1" fmla="*/ 1260475 w 1582549"/>
                <a:gd name="connsiteY1" fmla="*/ 115888 h 1385888"/>
                <a:gd name="connsiteX2" fmla="*/ 1493520 w 1582549"/>
                <a:gd name="connsiteY2" fmla="*/ 473075 h 1385888"/>
                <a:gd name="connsiteX3" fmla="*/ 1546225 w 1582549"/>
                <a:gd name="connsiteY3" fmla="*/ 984249 h 1385888"/>
                <a:gd name="connsiteX4" fmla="*/ 1571626 w 1582549"/>
                <a:gd name="connsiteY4" fmla="*/ 1376363 h 1385888"/>
                <a:gd name="connsiteX5" fmla="*/ 14288 w 1582549"/>
                <a:gd name="connsiteY5" fmla="*/ 1385888 h 1385888"/>
                <a:gd name="connsiteX0" fmla="*/ 0 w 1670389"/>
                <a:gd name="connsiteY0" fmla="*/ 0 h 1389716"/>
                <a:gd name="connsiteX1" fmla="*/ 1260475 w 1670389"/>
                <a:gd name="connsiteY1" fmla="*/ 115888 h 1389716"/>
                <a:gd name="connsiteX2" fmla="*/ 1493520 w 1670389"/>
                <a:gd name="connsiteY2" fmla="*/ 473075 h 1389716"/>
                <a:gd name="connsiteX3" fmla="*/ 1546225 w 1670389"/>
                <a:gd name="connsiteY3" fmla="*/ 984249 h 1389716"/>
                <a:gd name="connsiteX4" fmla="*/ 1571626 w 1670389"/>
                <a:gd name="connsiteY4" fmla="*/ 1376363 h 1389716"/>
                <a:gd name="connsiteX5" fmla="*/ 165083 w 1670389"/>
                <a:gd name="connsiteY5" fmla="*/ 1389716 h 1389716"/>
                <a:gd name="connsiteX6" fmla="*/ 14288 w 1670389"/>
                <a:gd name="connsiteY6" fmla="*/ 1385888 h 1389716"/>
                <a:gd name="connsiteX0" fmla="*/ 1040 w 1671429"/>
                <a:gd name="connsiteY0" fmla="*/ 0 h 1389716"/>
                <a:gd name="connsiteX1" fmla="*/ 1261515 w 1671429"/>
                <a:gd name="connsiteY1" fmla="*/ 115888 h 1389716"/>
                <a:gd name="connsiteX2" fmla="*/ 1494560 w 1671429"/>
                <a:gd name="connsiteY2" fmla="*/ 473075 h 1389716"/>
                <a:gd name="connsiteX3" fmla="*/ 1547265 w 1671429"/>
                <a:gd name="connsiteY3" fmla="*/ 984249 h 1389716"/>
                <a:gd name="connsiteX4" fmla="*/ 1572666 w 1671429"/>
                <a:gd name="connsiteY4" fmla="*/ 1376363 h 1389716"/>
                <a:gd name="connsiteX5" fmla="*/ 166123 w 1671429"/>
                <a:gd name="connsiteY5" fmla="*/ 1389716 h 1389716"/>
                <a:gd name="connsiteX6" fmla="*/ 0 w 1671429"/>
                <a:gd name="connsiteY6" fmla="*/ 8659 h 1389716"/>
                <a:gd name="connsiteX0" fmla="*/ 1040 w 1671429"/>
                <a:gd name="connsiteY0" fmla="*/ 0 h 1381369"/>
                <a:gd name="connsiteX1" fmla="*/ 1261515 w 1671429"/>
                <a:gd name="connsiteY1" fmla="*/ 115888 h 1381369"/>
                <a:gd name="connsiteX2" fmla="*/ 1494560 w 1671429"/>
                <a:gd name="connsiteY2" fmla="*/ 473075 h 1381369"/>
                <a:gd name="connsiteX3" fmla="*/ 1547265 w 1671429"/>
                <a:gd name="connsiteY3" fmla="*/ 984249 h 1381369"/>
                <a:gd name="connsiteX4" fmla="*/ 1572666 w 1671429"/>
                <a:gd name="connsiteY4" fmla="*/ 1376363 h 1381369"/>
                <a:gd name="connsiteX5" fmla="*/ 265755 w 1671429"/>
                <a:gd name="connsiteY5" fmla="*/ 1381369 h 1381369"/>
                <a:gd name="connsiteX6" fmla="*/ 0 w 1671429"/>
                <a:gd name="connsiteY6" fmla="*/ 8659 h 1381369"/>
                <a:gd name="connsiteX0" fmla="*/ 1040 w 1671429"/>
                <a:gd name="connsiteY0" fmla="*/ 0 h 1381369"/>
                <a:gd name="connsiteX1" fmla="*/ 1261515 w 1671429"/>
                <a:gd name="connsiteY1" fmla="*/ 115888 h 1381369"/>
                <a:gd name="connsiteX2" fmla="*/ 1494560 w 1671429"/>
                <a:gd name="connsiteY2" fmla="*/ 473075 h 1381369"/>
                <a:gd name="connsiteX3" fmla="*/ 1547265 w 1671429"/>
                <a:gd name="connsiteY3" fmla="*/ 984249 h 1381369"/>
                <a:gd name="connsiteX4" fmla="*/ 1572666 w 1671429"/>
                <a:gd name="connsiteY4" fmla="*/ 1376363 h 1381369"/>
                <a:gd name="connsiteX5" fmla="*/ 265755 w 1671429"/>
                <a:gd name="connsiteY5" fmla="*/ 1381369 h 1381369"/>
                <a:gd name="connsiteX6" fmla="*/ 0 w 1671429"/>
                <a:gd name="connsiteY6" fmla="*/ 8659 h 1381369"/>
                <a:gd name="connsiteX0" fmla="*/ 12943 w 1683332"/>
                <a:gd name="connsiteY0" fmla="*/ 0 h 1381369"/>
                <a:gd name="connsiteX1" fmla="*/ 1273418 w 1683332"/>
                <a:gd name="connsiteY1" fmla="*/ 115888 h 1381369"/>
                <a:gd name="connsiteX2" fmla="*/ 1506463 w 1683332"/>
                <a:gd name="connsiteY2" fmla="*/ 473075 h 1381369"/>
                <a:gd name="connsiteX3" fmla="*/ 1559168 w 1683332"/>
                <a:gd name="connsiteY3" fmla="*/ 984249 h 1381369"/>
                <a:gd name="connsiteX4" fmla="*/ 1584569 w 1683332"/>
                <a:gd name="connsiteY4" fmla="*/ 1376363 h 1381369"/>
                <a:gd name="connsiteX5" fmla="*/ 277658 w 1683332"/>
                <a:gd name="connsiteY5" fmla="*/ 1381369 h 1381369"/>
                <a:gd name="connsiteX6" fmla="*/ 11903 w 1683332"/>
                <a:gd name="connsiteY6" fmla="*/ 8659 h 1381369"/>
                <a:gd name="connsiteX0" fmla="*/ 12943 w 1584569"/>
                <a:gd name="connsiteY0" fmla="*/ 0 h 1381369"/>
                <a:gd name="connsiteX1" fmla="*/ 1273418 w 1584569"/>
                <a:gd name="connsiteY1" fmla="*/ 115888 h 1381369"/>
                <a:gd name="connsiteX2" fmla="*/ 1506463 w 1584569"/>
                <a:gd name="connsiteY2" fmla="*/ 473075 h 1381369"/>
                <a:gd name="connsiteX3" fmla="*/ 1559168 w 1584569"/>
                <a:gd name="connsiteY3" fmla="*/ 984249 h 1381369"/>
                <a:gd name="connsiteX4" fmla="*/ 1584569 w 1584569"/>
                <a:gd name="connsiteY4" fmla="*/ 1376363 h 1381369"/>
                <a:gd name="connsiteX5" fmla="*/ 277658 w 1584569"/>
                <a:gd name="connsiteY5" fmla="*/ 1381369 h 1381369"/>
                <a:gd name="connsiteX6" fmla="*/ 11903 w 1584569"/>
                <a:gd name="connsiteY6" fmla="*/ 8659 h 1381369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2943 w 1653545"/>
                <a:gd name="connsiteY0" fmla="*/ 0 h 2419718"/>
                <a:gd name="connsiteX1" fmla="*/ 1273418 w 1653545"/>
                <a:gd name="connsiteY1" fmla="*/ 115888 h 2419718"/>
                <a:gd name="connsiteX2" fmla="*/ 1506463 w 1653545"/>
                <a:gd name="connsiteY2" fmla="*/ 473075 h 2419718"/>
                <a:gd name="connsiteX3" fmla="*/ 1559168 w 1653545"/>
                <a:gd name="connsiteY3" fmla="*/ 984249 h 2419718"/>
                <a:gd name="connsiteX4" fmla="*/ 1653545 w 1653545"/>
                <a:gd name="connsiteY4" fmla="*/ 2419718 h 2419718"/>
                <a:gd name="connsiteX5" fmla="*/ 277658 w 1653545"/>
                <a:gd name="connsiteY5" fmla="*/ 1381369 h 2419718"/>
                <a:gd name="connsiteX6" fmla="*/ 11903 w 1653545"/>
                <a:gd name="connsiteY6" fmla="*/ 8659 h 2419718"/>
                <a:gd name="connsiteX0" fmla="*/ 1097 w 1641699"/>
                <a:gd name="connsiteY0" fmla="*/ 0 h 2419718"/>
                <a:gd name="connsiteX1" fmla="*/ 1261572 w 1641699"/>
                <a:gd name="connsiteY1" fmla="*/ 115888 h 2419718"/>
                <a:gd name="connsiteX2" fmla="*/ 1494617 w 1641699"/>
                <a:gd name="connsiteY2" fmla="*/ 473075 h 2419718"/>
                <a:gd name="connsiteX3" fmla="*/ 1547322 w 1641699"/>
                <a:gd name="connsiteY3" fmla="*/ 984249 h 2419718"/>
                <a:gd name="connsiteX4" fmla="*/ 1641699 w 1641699"/>
                <a:gd name="connsiteY4" fmla="*/ 2419718 h 2419718"/>
                <a:gd name="connsiteX5" fmla="*/ 265812 w 1641699"/>
                <a:gd name="connsiteY5" fmla="*/ 1381369 h 2419718"/>
                <a:gd name="connsiteX6" fmla="*/ 57 w 1641699"/>
                <a:gd name="connsiteY6" fmla="*/ 8659 h 2419718"/>
                <a:gd name="connsiteX0" fmla="*/ 1251 w 1641853"/>
                <a:gd name="connsiteY0" fmla="*/ 0 h 2419718"/>
                <a:gd name="connsiteX1" fmla="*/ 1261726 w 1641853"/>
                <a:gd name="connsiteY1" fmla="*/ 115888 h 2419718"/>
                <a:gd name="connsiteX2" fmla="*/ 1494771 w 1641853"/>
                <a:gd name="connsiteY2" fmla="*/ 473075 h 2419718"/>
                <a:gd name="connsiteX3" fmla="*/ 1547476 w 1641853"/>
                <a:gd name="connsiteY3" fmla="*/ 984249 h 2419718"/>
                <a:gd name="connsiteX4" fmla="*/ 1641853 w 1641853"/>
                <a:gd name="connsiteY4" fmla="*/ 2419718 h 2419718"/>
                <a:gd name="connsiteX5" fmla="*/ 265966 w 1641853"/>
                <a:gd name="connsiteY5" fmla="*/ 1381369 h 2419718"/>
                <a:gd name="connsiteX6" fmla="*/ 211 w 1641853"/>
                <a:gd name="connsiteY6" fmla="*/ 8659 h 2419718"/>
                <a:gd name="connsiteX0" fmla="*/ 1251 w 1641853"/>
                <a:gd name="connsiteY0" fmla="*/ 0 h 2419718"/>
                <a:gd name="connsiteX1" fmla="*/ 1261726 w 1641853"/>
                <a:gd name="connsiteY1" fmla="*/ 115888 h 2419718"/>
                <a:gd name="connsiteX2" fmla="*/ 1494771 w 1641853"/>
                <a:gd name="connsiteY2" fmla="*/ 473075 h 2419718"/>
                <a:gd name="connsiteX3" fmla="*/ 1547476 w 1641853"/>
                <a:gd name="connsiteY3" fmla="*/ 984249 h 2419718"/>
                <a:gd name="connsiteX4" fmla="*/ 1641853 w 1641853"/>
                <a:gd name="connsiteY4" fmla="*/ 2419718 h 2419718"/>
                <a:gd name="connsiteX5" fmla="*/ 265966 w 1641853"/>
                <a:gd name="connsiteY5" fmla="*/ 1381369 h 2419718"/>
                <a:gd name="connsiteX6" fmla="*/ 211 w 1641853"/>
                <a:gd name="connsiteY6" fmla="*/ 8659 h 2419718"/>
                <a:gd name="connsiteX0" fmla="*/ 1082 w 1641684"/>
                <a:gd name="connsiteY0" fmla="*/ 0 h 2419718"/>
                <a:gd name="connsiteX1" fmla="*/ 1261557 w 1641684"/>
                <a:gd name="connsiteY1" fmla="*/ 115888 h 2419718"/>
                <a:gd name="connsiteX2" fmla="*/ 1494602 w 1641684"/>
                <a:gd name="connsiteY2" fmla="*/ 473075 h 2419718"/>
                <a:gd name="connsiteX3" fmla="*/ 1547307 w 1641684"/>
                <a:gd name="connsiteY3" fmla="*/ 984249 h 2419718"/>
                <a:gd name="connsiteX4" fmla="*/ 1641684 w 1641684"/>
                <a:gd name="connsiteY4" fmla="*/ 2419718 h 2419718"/>
                <a:gd name="connsiteX5" fmla="*/ 265797 w 1641684"/>
                <a:gd name="connsiteY5" fmla="*/ 1381369 h 2419718"/>
                <a:gd name="connsiteX6" fmla="*/ 42 w 1641684"/>
                <a:gd name="connsiteY6" fmla="*/ 8659 h 2419718"/>
                <a:gd name="connsiteX0" fmla="*/ 1294 w 1641896"/>
                <a:gd name="connsiteY0" fmla="*/ 0 h 2419718"/>
                <a:gd name="connsiteX1" fmla="*/ 1261769 w 1641896"/>
                <a:gd name="connsiteY1" fmla="*/ 115888 h 2419718"/>
                <a:gd name="connsiteX2" fmla="*/ 1494814 w 1641896"/>
                <a:gd name="connsiteY2" fmla="*/ 473075 h 2419718"/>
                <a:gd name="connsiteX3" fmla="*/ 1547519 w 1641896"/>
                <a:gd name="connsiteY3" fmla="*/ 984249 h 2419718"/>
                <a:gd name="connsiteX4" fmla="*/ 1641896 w 1641896"/>
                <a:gd name="connsiteY4" fmla="*/ 2419718 h 2419718"/>
                <a:gd name="connsiteX5" fmla="*/ 266009 w 1641896"/>
                <a:gd name="connsiteY5" fmla="*/ 1381369 h 2419718"/>
                <a:gd name="connsiteX6" fmla="*/ 254 w 1641896"/>
                <a:gd name="connsiteY6" fmla="*/ 8659 h 2419718"/>
                <a:gd name="connsiteX0" fmla="*/ 1252 w 1641854"/>
                <a:gd name="connsiteY0" fmla="*/ 0 h 2419718"/>
                <a:gd name="connsiteX1" fmla="*/ 1261727 w 1641854"/>
                <a:gd name="connsiteY1" fmla="*/ 115888 h 2419718"/>
                <a:gd name="connsiteX2" fmla="*/ 1494772 w 1641854"/>
                <a:gd name="connsiteY2" fmla="*/ 473075 h 2419718"/>
                <a:gd name="connsiteX3" fmla="*/ 1547477 w 1641854"/>
                <a:gd name="connsiteY3" fmla="*/ 984249 h 2419718"/>
                <a:gd name="connsiteX4" fmla="*/ 1641854 w 1641854"/>
                <a:gd name="connsiteY4" fmla="*/ 2419718 h 2419718"/>
                <a:gd name="connsiteX5" fmla="*/ 273631 w 1641854"/>
                <a:gd name="connsiteY5" fmla="*/ 1398063 h 2419718"/>
                <a:gd name="connsiteX6" fmla="*/ 212 w 1641854"/>
                <a:gd name="connsiteY6" fmla="*/ 8659 h 2419718"/>
                <a:gd name="connsiteX0" fmla="*/ 1252 w 1641854"/>
                <a:gd name="connsiteY0" fmla="*/ 0 h 2419718"/>
                <a:gd name="connsiteX1" fmla="*/ 1261727 w 1641854"/>
                <a:gd name="connsiteY1" fmla="*/ 115888 h 2419718"/>
                <a:gd name="connsiteX2" fmla="*/ 1494772 w 1641854"/>
                <a:gd name="connsiteY2" fmla="*/ 473075 h 2419718"/>
                <a:gd name="connsiteX3" fmla="*/ 1547477 w 1641854"/>
                <a:gd name="connsiteY3" fmla="*/ 984249 h 2419718"/>
                <a:gd name="connsiteX4" fmla="*/ 1641854 w 1641854"/>
                <a:gd name="connsiteY4" fmla="*/ 2419718 h 2419718"/>
                <a:gd name="connsiteX5" fmla="*/ 273631 w 1641854"/>
                <a:gd name="connsiteY5" fmla="*/ 1398063 h 2419718"/>
                <a:gd name="connsiteX6" fmla="*/ 212 w 1641854"/>
                <a:gd name="connsiteY6" fmla="*/ 8659 h 2419718"/>
                <a:gd name="connsiteX0" fmla="*/ 1087 w 1641689"/>
                <a:gd name="connsiteY0" fmla="*/ 0 h 2419718"/>
                <a:gd name="connsiteX1" fmla="*/ 1261562 w 1641689"/>
                <a:gd name="connsiteY1" fmla="*/ 115888 h 2419718"/>
                <a:gd name="connsiteX2" fmla="*/ 1494607 w 1641689"/>
                <a:gd name="connsiteY2" fmla="*/ 473075 h 2419718"/>
                <a:gd name="connsiteX3" fmla="*/ 1547312 w 1641689"/>
                <a:gd name="connsiteY3" fmla="*/ 984249 h 2419718"/>
                <a:gd name="connsiteX4" fmla="*/ 1641689 w 1641689"/>
                <a:gd name="connsiteY4" fmla="*/ 2419718 h 2419718"/>
                <a:gd name="connsiteX5" fmla="*/ 273466 w 1641689"/>
                <a:gd name="connsiteY5" fmla="*/ 1398063 h 2419718"/>
                <a:gd name="connsiteX6" fmla="*/ 47 w 1641689"/>
                <a:gd name="connsiteY6" fmla="*/ 8659 h 2419718"/>
                <a:gd name="connsiteX0" fmla="*/ 3377 w 1643979"/>
                <a:gd name="connsiteY0" fmla="*/ 0 h 2419718"/>
                <a:gd name="connsiteX1" fmla="*/ 1263852 w 1643979"/>
                <a:gd name="connsiteY1" fmla="*/ 115888 h 2419718"/>
                <a:gd name="connsiteX2" fmla="*/ 1496897 w 1643979"/>
                <a:gd name="connsiteY2" fmla="*/ 473075 h 2419718"/>
                <a:gd name="connsiteX3" fmla="*/ 1549602 w 1643979"/>
                <a:gd name="connsiteY3" fmla="*/ 984249 h 2419718"/>
                <a:gd name="connsiteX4" fmla="*/ 1643979 w 1643979"/>
                <a:gd name="connsiteY4" fmla="*/ 2419718 h 2419718"/>
                <a:gd name="connsiteX5" fmla="*/ 275756 w 1643979"/>
                <a:gd name="connsiteY5" fmla="*/ 1398063 h 2419718"/>
                <a:gd name="connsiteX6" fmla="*/ 2337 w 1643979"/>
                <a:gd name="connsiteY6" fmla="*/ 8659 h 2419718"/>
                <a:gd name="connsiteX0" fmla="*/ 3377 w 1643979"/>
                <a:gd name="connsiteY0" fmla="*/ 0 h 2419718"/>
                <a:gd name="connsiteX1" fmla="*/ 1263852 w 1643979"/>
                <a:gd name="connsiteY1" fmla="*/ 115888 h 2419718"/>
                <a:gd name="connsiteX2" fmla="*/ 1496897 w 1643979"/>
                <a:gd name="connsiteY2" fmla="*/ 473075 h 2419718"/>
                <a:gd name="connsiteX3" fmla="*/ 1549602 w 1643979"/>
                <a:gd name="connsiteY3" fmla="*/ 984249 h 2419718"/>
                <a:gd name="connsiteX4" fmla="*/ 1643979 w 1643979"/>
                <a:gd name="connsiteY4" fmla="*/ 2419718 h 2419718"/>
                <a:gd name="connsiteX5" fmla="*/ 275756 w 1643979"/>
                <a:gd name="connsiteY5" fmla="*/ 1398063 h 2419718"/>
                <a:gd name="connsiteX6" fmla="*/ 2337 w 1643979"/>
                <a:gd name="connsiteY6" fmla="*/ 8659 h 241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3979" h="2419718">
                  <a:moveTo>
                    <a:pt x="3377" y="0"/>
                  </a:moveTo>
                  <a:cubicBezTo>
                    <a:pt x="423535" y="38629"/>
                    <a:pt x="1014932" y="37042"/>
                    <a:pt x="1263852" y="115888"/>
                  </a:cubicBezTo>
                  <a:cubicBezTo>
                    <a:pt x="1512772" y="194734"/>
                    <a:pt x="1403234" y="267811"/>
                    <a:pt x="1496897" y="473075"/>
                  </a:cubicBezTo>
                  <a:cubicBezTo>
                    <a:pt x="1504305" y="677069"/>
                    <a:pt x="1525088" y="659809"/>
                    <a:pt x="1549602" y="984249"/>
                  </a:cubicBezTo>
                  <a:cubicBezTo>
                    <a:pt x="1574116" y="1308690"/>
                    <a:pt x="1590602" y="2110082"/>
                    <a:pt x="1643979" y="2419718"/>
                  </a:cubicBezTo>
                  <a:cubicBezTo>
                    <a:pt x="779159" y="2215498"/>
                    <a:pt x="397170" y="1602283"/>
                    <a:pt x="275756" y="1398063"/>
                  </a:cubicBezTo>
                  <a:cubicBezTo>
                    <a:pt x="179507" y="1182550"/>
                    <a:pt x="-24037" y="808450"/>
                    <a:pt x="2337" y="8659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35000">
                  <a:schemeClr val="accent6">
                    <a:lumMod val="50000"/>
                  </a:schemeClr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" name="Freeform 6"/>
            <p:cNvSpPr/>
            <p:nvPr/>
          </p:nvSpPr>
          <p:spPr>
            <a:xfrm>
              <a:off x="5262947" y="3024825"/>
              <a:ext cx="2738052" cy="3723318"/>
            </a:xfrm>
            <a:custGeom>
              <a:avLst/>
              <a:gdLst>
                <a:gd name="connsiteX0" fmla="*/ 0 w 4171950"/>
                <a:gd name="connsiteY0" fmla="*/ 228600 h 1528763"/>
                <a:gd name="connsiteX1" fmla="*/ 0 w 4171950"/>
                <a:gd name="connsiteY1" fmla="*/ 228600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143250 w 4171950"/>
                <a:gd name="connsiteY11" fmla="*/ 242888 h 1528763"/>
                <a:gd name="connsiteX12" fmla="*/ 3228975 w 4171950"/>
                <a:gd name="connsiteY12" fmla="*/ 214313 h 1528763"/>
                <a:gd name="connsiteX13" fmla="*/ 3271837 w 4171950"/>
                <a:gd name="connsiteY13" fmla="*/ 185738 h 1528763"/>
                <a:gd name="connsiteX14" fmla="*/ 3386137 w 4171950"/>
                <a:gd name="connsiteY14" fmla="*/ 157163 h 1528763"/>
                <a:gd name="connsiteX15" fmla="*/ 3429000 w 4171950"/>
                <a:gd name="connsiteY15" fmla="*/ 128588 h 1528763"/>
                <a:gd name="connsiteX16" fmla="*/ 3643312 w 4171950"/>
                <a:gd name="connsiteY16" fmla="*/ 71438 h 1528763"/>
                <a:gd name="connsiteX17" fmla="*/ 3700462 w 4171950"/>
                <a:gd name="connsiteY17" fmla="*/ 57150 h 1528763"/>
                <a:gd name="connsiteX18" fmla="*/ 3743325 w 4171950"/>
                <a:gd name="connsiteY18" fmla="*/ 42863 h 1528763"/>
                <a:gd name="connsiteX19" fmla="*/ 3829050 w 4171950"/>
                <a:gd name="connsiteY19" fmla="*/ 28575 h 1528763"/>
                <a:gd name="connsiteX20" fmla="*/ 3914775 w 4171950"/>
                <a:gd name="connsiteY20" fmla="*/ 0 h 1528763"/>
                <a:gd name="connsiteX21" fmla="*/ 4100512 w 4171950"/>
                <a:gd name="connsiteY21" fmla="*/ 0 h 1528763"/>
                <a:gd name="connsiteX22" fmla="*/ 4171950 w 4171950"/>
                <a:gd name="connsiteY22" fmla="*/ 1528763 h 1528763"/>
                <a:gd name="connsiteX23" fmla="*/ 114300 w 4171950"/>
                <a:gd name="connsiteY23" fmla="*/ 1500188 h 1528763"/>
                <a:gd name="connsiteX24" fmla="*/ 142875 w 4171950"/>
                <a:gd name="connsiteY24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086100 w 4171950"/>
                <a:gd name="connsiteY10" fmla="*/ 271463 h 1528763"/>
                <a:gd name="connsiteX11" fmla="*/ 3228975 w 4171950"/>
                <a:gd name="connsiteY11" fmla="*/ 214313 h 1528763"/>
                <a:gd name="connsiteX12" fmla="*/ 3271837 w 4171950"/>
                <a:gd name="connsiteY12" fmla="*/ 185738 h 1528763"/>
                <a:gd name="connsiteX13" fmla="*/ 3386137 w 4171950"/>
                <a:gd name="connsiteY13" fmla="*/ 157163 h 1528763"/>
                <a:gd name="connsiteX14" fmla="*/ 3429000 w 4171950"/>
                <a:gd name="connsiteY14" fmla="*/ 128588 h 1528763"/>
                <a:gd name="connsiteX15" fmla="*/ 3643312 w 4171950"/>
                <a:gd name="connsiteY15" fmla="*/ 71438 h 1528763"/>
                <a:gd name="connsiteX16" fmla="*/ 3700462 w 4171950"/>
                <a:gd name="connsiteY16" fmla="*/ 57150 h 1528763"/>
                <a:gd name="connsiteX17" fmla="*/ 3743325 w 4171950"/>
                <a:gd name="connsiteY17" fmla="*/ 42863 h 1528763"/>
                <a:gd name="connsiteX18" fmla="*/ 3829050 w 4171950"/>
                <a:gd name="connsiteY18" fmla="*/ 28575 h 1528763"/>
                <a:gd name="connsiteX19" fmla="*/ 3914775 w 4171950"/>
                <a:gd name="connsiteY19" fmla="*/ 0 h 1528763"/>
                <a:gd name="connsiteX20" fmla="*/ 4100512 w 4171950"/>
                <a:gd name="connsiteY20" fmla="*/ 0 h 1528763"/>
                <a:gd name="connsiteX21" fmla="*/ 4171950 w 4171950"/>
                <a:gd name="connsiteY21" fmla="*/ 1528763 h 1528763"/>
                <a:gd name="connsiteX22" fmla="*/ 114300 w 4171950"/>
                <a:gd name="connsiteY22" fmla="*/ 1500188 h 1528763"/>
                <a:gd name="connsiteX23" fmla="*/ 142875 w 4171950"/>
                <a:gd name="connsiteY23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000375 w 4171950"/>
                <a:gd name="connsiteY9" fmla="*/ 285750 h 1528763"/>
                <a:gd name="connsiteX10" fmla="*/ 3228975 w 4171950"/>
                <a:gd name="connsiteY10" fmla="*/ 214313 h 1528763"/>
                <a:gd name="connsiteX11" fmla="*/ 3271837 w 4171950"/>
                <a:gd name="connsiteY11" fmla="*/ 185738 h 1528763"/>
                <a:gd name="connsiteX12" fmla="*/ 3386137 w 4171950"/>
                <a:gd name="connsiteY12" fmla="*/ 157163 h 1528763"/>
                <a:gd name="connsiteX13" fmla="*/ 3429000 w 4171950"/>
                <a:gd name="connsiteY13" fmla="*/ 128588 h 1528763"/>
                <a:gd name="connsiteX14" fmla="*/ 3643312 w 4171950"/>
                <a:gd name="connsiteY14" fmla="*/ 71438 h 1528763"/>
                <a:gd name="connsiteX15" fmla="*/ 3700462 w 4171950"/>
                <a:gd name="connsiteY15" fmla="*/ 57150 h 1528763"/>
                <a:gd name="connsiteX16" fmla="*/ 3743325 w 4171950"/>
                <a:gd name="connsiteY16" fmla="*/ 42863 h 1528763"/>
                <a:gd name="connsiteX17" fmla="*/ 3829050 w 4171950"/>
                <a:gd name="connsiteY17" fmla="*/ 28575 h 1528763"/>
                <a:gd name="connsiteX18" fmla="*/ 3914775 w 4171950"/>
                <a:gd name="connsiteY18" fmla="*/ 0 h 1528763"/>
                <a:gd name="connsiteX19" fmla="*/ 4100512 w 4171950"/>
                <a:gd name="connsiteY19" fmla="*/ 0 h 1528763"/>
                <a:gd name="connsiteX20" fmla="*/ 4171950 w 4171950"/>
                <a:gd name="connsiteY20" fmla="*/ 1528763 h 1528763"/>
                <a:gd name="connsiteX21" fmla="*/ 114300 w 4171950"/>
                <a:gd name="connsiteY21" fmla="*/ 1500188 h 1528763"/>
                <a:gd name="connsiteX22" fmla="*/ 142875 w 4171950"/>
                <a:gd name="connsiteY22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2957512 w 4171950"/>
                <a:gd name="connsiteY8" fmla="*/ 300038 h 1528763"/>
                <a:gd name="connsiteX9" fmla="*/ 3228975 w 4171950"/>
                <a:gd name="connsiteY9" fmla="*/ 214313 h 1528763"/>
                <a:gd name="connsiteX10" fmla="*/ 3271837 w 4171950"/>
                <a:gd name="connsiteY10" fmla="*/ 185738 h 1528763"/>
                <a:gd name="connsiteX11" fmla="*/ 3386137 w 4171950"/>
                <a:gd name="connsiteY11" fmla="*/ 157163 h 1528763"/>
                <a:gd name="connsiteX12" fmla="*/ 3429000 w 4171950"/>
                <a:gd name="connsiteY12" fmla="*/ 128588 h 1528763"/>
                <a:gd name="connsiteX13" fmla="*/ 3643312 w 4171950"/>
                <a:gd name="connsiteY13" fmla="*/ 71438 h 1528763"/>
                <a:gd name="connsiteX14" fmla="*/ 3700462 w 4171950"/>
                <a:gd name="connsiteY14" fmla="*/ 57150 h 1528763"/>
                <a:gd name="connsiteX15" fmla="*/ 3743325 w 4171950"/>
                <a:gd name="connsiteY15" fmla="*/ 42863 h 1528763"/>
                <a:gd name="connsiteX16" fmla="*/ 3829050 w 4171950"/>
                <a:gd name="connsiteY16" fmla="*/ 28575 h 1528763"/>
                <a:gd name="connsiteX17" fmla="*/ 3914775 w 4171950"/>
                <a:gd name="connsiteY17" fmla="*/ 0 h 1528763"/>
                <a:gd name="connsiteX18" fmla="*/ 4100512 w 4171950"/>
                <a:gd name="connsiteY18" fmla="*/ 0 h 1528763"/>
                <a:gd name="connsiteX19" fmla="*/ 4171950 w 4171950"/>
                <a:gd name="connsiteY19" fmla="*/ 1528763 h 1528763"/>
                <a:gd name="connsiteX20" fmla="*/ 114300 w 4171950"/>
                <a:gd name="connsiteY20" fmla="*/ 1500188 h 1528763"/>
                <a:gd name="connsiteX21" fmla="*/ 142875 w 4171950"/>
                <a:gd name="connsiteY21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2100262 w 4171950"/>
                <a:gd name="connsiteY7" fmla="*/ 328613 h 1528763"/>
                <a:gd name="connsiteX8" fmla="*/ 3228975 w 4171950"/>
                <a:gd name="connsiteY8" fmla="*/ 214313 h 1528763"/>
                <a:gd name="connsiteX9" fmla="*/ 3271837 w 4171950"/>
                <a:gd name="connsiteY9" fmla="*/ 185738 h 1528763"/>
                <a:gd name="connsiteX10" fmla="*/ 3386137 w 4171950"/>
                <a:gd name="connsiteY10" fmla="*/ 157163 h 1528763"/>
                <a:gd name="connsiteX11" fmla="*/ 3429000 w 4171950"/>
                <a:gd name="connsiteY11" fmla="*/ 128588 h 1528763"/>
                <a:gd name="connsiteX12" fmla="*/ 3643312 w 4171950"/>
                <a:gd name="connsiteY12" fmla="*/ 71438 h 1528763"/>
                <a:gd name="connsiteX13" fmla="*/ 3700462 w 4171950"/>
                <a:gd name="connsiteY13" fmla="*/ 57150 h 1528763"/>
                <a:gd name="connsiteX14" fmla="*/ 3743325 w 4171950"/>
                <a:gd name="connsiteY14" fmla="*/ 42863 h 1528763"/>
                <a:gd name="connsiteX15" fmla="*/ 3829050 w 4171950"/>
                <a:gd name="connsiteY15" fmla="*/ 28575 h 1528763"/>
                <a:gd name="connsiteX16" fmla="*/ 3914775 w 4171950"/>
                <a:gd name="connsiteY16" fmla="*/ 0 h 1528763"/>
                <a:gd name="connsiteX17" fmla="*/ 4100512 w 4171950"/>
                <a:gd name="connsiteY17" fmla="*/ 0 h 1528763"/>
                <a:gd name="connsiteX18" fmla="*/ 4171950 w 4171950"/>
                <a:gd name="connsiteY18" fmla="*/ 1528763 h 1528763"/>
                <a:gd name="connsiteX19" fmla="*/ 114300 w 4171950"/>
                <a:gd name="connsiteY19" fmla="*/ 1500188 h 1528763"/>
                <a:gd name="connsiteX20" fmla="*/ 142875 w 4171950"/>
                <a:gd name="connsiteY20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2000250 w 4171950"/>
                <a:gd name="connsiteY6" fmla="*/ 314325 h 1528763"/>
                <a:gd name="connsiteX7" fmla="*/ 3228975 w 4171950"/>
                <a:gd name="connsiteY7" fmla="*/ 214313 h 1528763"/>
                <a:gd name="connsiteX8" fmla="*/ 3271837 w 4171950"/>
                <a:gd name="connsiteY8" fmla="*/ 185738 h 1528763"/>
                <a:gd name="connsiteX9" fmla="*/ 3386137 w 4171950"/>
                <a:gd name="connsiteY9" fmla="*/ 157163 h 1528763"/>
                <a:gd name="connsiteX10" fmla="*/ 3429000 w 4171950"/>
                <a:gd name="connsiteY10" fmla="*/ 128588 h 1528763"/>
                <a:gd name="connsiteX11" fmla="*/ 3643312 w 4171950"/>
                <a:gd name="connsiteY11" fmla="*/ 71438 h 1528763"/>
                <a:gd name="connsiteX12" fmla="*/ 3700462 w 4171950"/>
                <a:gd name="connsiteY12" fmla="*/ 57150 h 1528763"/>
                <a:gd name="connsiteX13" fmla="*/ 3743325 w 4171950"/>
                <a:gd name="connsiteY13" fmla="*/ 42863 h 1528763"/>
                <a:gd name="connsiteX14" fmla="*/ 3829050 w 4171950"/>
                <a:gd name="connsiteY14" fmla="*/ 28575 h 1528763"/>
                <a:gd name="connsiteX15" fmla="*/ 3914775 w 4171950"/>
                <a:gd name="connsiteY15" fmla="*/ 0 h 1528763"/>
                <a:gd name="connsiteX16" fmla="*/ 4100512 w 4171950"/>
                <a:gd name="connsiteY16" fmla="*/ 0 h 1528763"/>
                <a:gd name="connsiteX17" fmla="*/ 4171950 w 4171950"/>
                <a:gd name="connsiteY17" fmla="*/ 1528763 h 1528763"/>
                <a:gd name="connsiteX18" fmla="*/ 114300 w 4171950"/>
                <a:gd name="connsiteY18" fmla="*/ 1500188 h 1528763"/>
                <a:gd name="connsiteX19" fmla="*/ 142875 w 4171950"/>
                <a:gd name="connsiteY19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1871662 w 4171950"/>
                <a:gd name="connsiteY5" fmla="*/ 300038 h 1528763"/>
                <a:gd name="connsiteX6" fmla="*/ 3228975 w 4171950"/>
                <a:gd name="connsiteY6" fmla="*/ 214313 h 1528763"/>
                <a:gd name="connsiteX7" fmla="*/ 3271837 w 4171950"/>
                <a:gd name="connsiteY7" fmla="*/ 185738 h 1528763"/>
                <a:gd name="connsiteX8" fmla="*/ 3386137 w 4171950"/>
                <a:gd name="connsiteY8" fmla="*/ 157163 h 1528763"/>
                <a:gd name="connsiteX9" fmla="*/ 3429000 w 4171950"/>
                <a:gd name="connsiteY9" fmla="*/ 128588 h 1528763"/>
                <a:gd name="connsiteX10" fmla="*/ 3643312 w 4171950"/>
                <a:gd name="connsiteY10" fmla="*/ 71438 h 1528763"/>
                <a:gd name="connsiteX11" fmla="*/ 3700462 w 4171950"/>
                <a:gd name="connsiteY11" fmla="*/ 57150 h 1528763"/>
                <a:gd name="connsiteX12" fmla="*/ 3743325 w 4171950"/>
                <a:gd name="connsiteY12" fmla="*/ 42863 h 1528763"/>
                <a:gd name="connsiteX13" fmla="*/ 3829050 w 4171950"/>
                <a:gd name="connsiteY13" fmla="*/ 28575 h 1528763"/>
                <a:gd name="connsiteX14" fmla="*/ 3914775 w 4171950"/>
                <a:gd name="connsiteY14" fmla="*/ 0 h 1528763"/>
                <a:gd name="connsiteX15" fmla="*/ 4100512 w 4171950"/>
                <a:gd name="connsiteY15" fmla="*/ 0 h 1528763"/>
                <a:gd name="connsiteX16" fmla="*/ 4171950 w 4171950"/>
                <a:gd name="connsiteY16" fmla="*/ 1528763 h 1528763"/>
                <a:gd name="connsiteX17" fmla="*/ 114300 w 4171950"/>
                <a:gd name="connsiteY17" fmla="*/ 1500188 h 1528763"/>
                <a:gd name="connsiteX18" fmla="*/ 142875 w 4171950"/>
                <a:gd name="connsiteY18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1828800 w 4171950"/>
                <a:gd name="connsiteY4" fmla="*/ 285750 h 1528763"/>
                <a:gd name="connsiteX5" fmla="*/ 3228975 w 4171950"/>
                <a:gd name="connsiteY5" fmla="*/ 214313 h 1528763"/>
                <a:gd name="connsiteX6" fmla="*/ 3271837 w 4171950"/>
                <a:gd name="connsiteY6" fmla="*/ 185738 h 1528763"/>
                <a:gd name="connsiteX7" fmla="*/ 3386137 w 4171950"/>
                <a:gd name="connsiteY7" fmla="*/ 157163 h 1528763"/>
                <a:gd name="connsiteX8" fmla="*/ 3429000 w 4171950"/>
                <a:gd name="connsiteY8" fmla="*/ 128588 h 1528763"/>
                <a:gd name="connsiteX9" fmla="*/ 3643312 w 4171950"/>
                <a:gd name="connsiteY9" fmla="*/ 71438 h 1528763"/>
                <a:gd name="connsiteX10" fmla="*/ 3700462 w 4171950"/>
                <a:gd name="connsiteY10" fmla="*/ 57150 h 1528763"/>
                <a:gd name="connsiteX11" fmla="*/ 3743325 w 4171950"/>
                <a:gd name="connsiteY11" fmla="*/ 42863 h 1528763"/>
                <a:gd name="connsiteX12" fmla="*/ 3829050 w 4171950"/>
                <a:gd name="connsiteY12" fmla="*/ 28575 h 1528763"/>
                <a:gd name="connsiteX13" fmla="*/ 3914775 w 4171950"/>
                <a:gd name="connsiteY13" fmla="*/ 0 h 1528763"/>
                <a:gd name="connsiteX14" fmla="*/ 4100512 w 4171950"/>
                <a:gd name="connsiteY14" fmla="*/ 0 h 1528763"/>
                <a:gd name="connsiteX15" fmla="*/ 4171950 w 4171950"/>
                <a:gd name="connsiteY15" fmla="*/ 1528763 h 1528763"/>
                <a:gd name="connsiteX16" fmla="*/ 114300 w 4171950"/>
                <a:gd name="connsiteY16" fmla="*/ 1500188 h 1528763"/>
                <a:gd name="connsiteX17" fmla="*/ 142875 w 4171950"/>
                <a:gd name="connsiteY17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429000 w 4171950"/>
                <a:gd name="connsiteY7" fmla="*/ 128588 h 1528763"/>
                <a:gd name="connsiteX8" fmla="*/ 3643312 w 4171950"/>
                <a:gd name="connsiteY8" fmla="*/ 71438 h 1528763"/>
                <a:gd name="connsiteX9" fmla="*/ 3700462 w 4171950"/>
                <a:gd name="connsiteY9" fmla="*/ 57150 h 1528763"/>
                <a:gd name="connsiteX10" fmla="*/ 3743325 w 4171950"/>
                <a:gd name="connsiteY10" fmla="*/ 42863 h 1528763"/>
                <a:gd name="connsiteX11" fmla="*/ 3829050 w 4171950"/>
                <a:gd name="connsiteY11" fmla="*/ 28575 h 1528763"/>
                <a:gd name="connsiteX12" fmla="*/ 3914775 w 4171950"/>
                <a:gd name="connsiteY12" fmla="*/ 0 h 1528763"/>
                <a:gd name="connsiteX13" fmla="*/ 4100512 w 4171950"/>
                <a:gd name="connsiteY13" fmla="*/ 0 h 1528763"/>
                <a:gd name="connsiteX14" fmla="*/ 4171950 w 4171950"/>
                <a:gd name="connsiteY14" fmla="*/ 1528763 h 1528763"/>
                <a:gd name="connsiteX15" fmla="*/ 114300 w 4171950"/>
                <a:gd name="connsiteY15" fmla="*/ 1500188 h 1528763"/>
                <a:gd name="connsiteX16" fmla="*/ 142875 w 4171950"/>
                <a:gd name="connsiteY16" fmla="*/ 128588 h 1528763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700462 w 4171950"/>
                <a:gd name="connsiteY8" fmla="*/ 57150 h 1528763"/>
                <a:gd name="connsiteX9" fmla="*/ 3743325 w 4171950"/>
                <a:gd name="connsiteY9" fmla="*/ 42863 h 1528763"/>
                <a:gd name="connsiteX10" fmla="*/ 3829050 w 4171950"/>
                <a:gd name="connsiteY10" fmla="*/ 28575 h 1528763"/>
                <a:gd name="connsiteX11" fmla="*/ 3914775 w 4171950"/>
                <a:gd name="connsiteY11" fmla="*/ 0 h 1528763"/>
                <a:gd name="connsiteX12" fmla="*/ 4100512 w 4171950"/>
                <a:gd name="connsiteY12" fmla="*/ 0 h 1528763"/>
                <a:gd name="connsiteX13" fmla="*/ 4171950 w 4171950"/>
                <a:gd name="connsiteY13" fmla="*/ 1528763 h 1528763"/>
                <a:gd name="connsiteX14" fmla="*/ 114300 w 4171950"/>
                <a:gd name="connsiteY14" fmla="*/ 1500188 h 1528763"/>
                <a:gd name="connsiteX15" fmla="*/ 142875 w 4171950"/>
                <a:gd name="connsiteY15" fmla="*/ 128588 h 1528763"/>
                <a:gd name="connsiteX0" fmla="*/ 0 w 4171950"/>
                <a:gd name="connsiteY0" fmla="*/ 231775 h 1531938"/>
                <a:gd name="connsiteX1" fmla="*/ 171450 w 4171950"/>
                <a:gd name="connsiteY1" fmla="*/ 131762 h 1531938"/>
                <a:gd name="connsiteX2" fmla="*/ 1614487 w 4171950"/>
                <a:gd name="connsiteY2" fmla="*/ 246063 h 1531938"/>
                <a:gd name="connsiteX3" fmla="*/ 1700212 w 4171950"/>
                <a:gd name="connsiteY3" fmla="*/ 260350 h 1531938"/>
                <a:gd name="connsiteX4" fmla="*/ 3228975 w 4171950"/>
                <a:gd name="connsiteY4" fmla="*/ 217488 h 1531938"/>
                <a:gd name="connsiteX5" fmla="*/ 3271837 w 4171950"/>
                <a:gd name="connsiteY5" fmla="*/ 188913 h 1531938"/>
                <a:gd name="connsiteX6" fmla="*/ 3386137 w 4171950"/>
                <a:gd name="connsiteY6" fmla="*/ 160338 h 1531938"/>
                <a:gd name="connsiteX7" fmla="*/ 3643312 w 4171950"/>
                <a:gd name="connsiteY7" fmla="*/ 74613 h 1531938"/>
                <a:gd name="connsiteX8" fmla="*/ 3700462 w 4171950"/>
                <a:gd name="connsiteY8" fmla="*/ 60325 h 1531938"/>
                <a:gd name="connsiteX9" fmla="*/ 3743325 w 4171950"/>
                <a:gd name="connsiteY9" fmla="*/ 46038 h 1531938"/>
                <a:gd name="connsiteX10" fmla="*/ 3914775 w 4171950"/>
                <a:gd name="connsiteY10" fmla="*/ 3175 h 1531938"/>
                <a:gd name="connsiteX11" fmla="*/ 4100512 w 4171950"/>
                <a:gd name="connsiteY11" fmla="*/ 3175 h 1531938"/>
                <a:gd name="connsiteX12" fmla="*/ 4171950 w 4171950"/>
                <a:gd name="connsiteY12" fmla="*/ 1531938 h 1531938"/>
                <a:gd name="connsiteX13" fmla="*/ 114300 w 4171950"/>
                <a:gd name="connsiteY13" fmla="*/ 1503363 h 1531938"/>
                <a:gd name="connsiteX14" fmla="*/ 142875 w 4171950"/>
                <a:gd name="connsiteY14" fmla="*/ 131763 h 1531938"/>
                <a:gd name="connsiteX0" fmla="*/ 0 w 4171950"/>
                <a:gd name="connsiteY0" fmla="*/ 232833 h 1532996"/>
                <a:gd name="connsiteX1" fmla="*/ 171450 w 4171950"/>
                <a:gd name="connsiteY1" fmla="*/ 132820 h 1532996"/>
                <a:gd name="connsiteX2" fmla="*/ 1614487 w 4171950"/>
                <a:gd name="connsiteY2" fmla="*/ 247121 h 1532996"/>
                <a:gd name="connsiteX3" fmla="*/ 1700212 w 4171950"/>
                <a:gd name="connsiteY3" fmla="*/ 261408 h 1532996"/>
                <a:gd name="connsiteX4" fmla="*/ 3228975 w 4171950"/>
                <a:gd name="connsiteY4" fmla="*/ 218546 h 1532996"/>
                <a:gd name="connsiteX5" fmla="*/ 3271837 w 4171950"/>
                <a:gd name="connsiteY5" fmla="*/ 189971 h 1532996"/>
                <a:gd name="connsiteX6" fmla="*/ 3386137 w 4171950"/>
                <a:gd name="connsiteY6" fmla="*/ 161396 h 1532996"/>
                <a:gd name="connsiteX7" fmla="*/ 3643312 w 4171950"/>
                <a:gd name="connsiteY7" fmla="*/ 75671 h 1532996"/>
                <a:gd name="connsiteX8" fmla="*/ 3700462 w 4171950"/>
                <a:gd name="connsiteY8" fmla="*/ 61383 h 1532996"/>
                <a:gd name="connsiteX9" fmla="*/ 3914775 w 4171950"/>
                <a:gd name="connsiteY9" fmla="*/ 4233 h 1532996"/>
                <a:gd name="connsiteX10" fmla="*/ 4100512 w 4171950"/>
                <a:gd name="connsiteY10" fmla="*/ 4233 h 1532996"/>
                <a:gd name="connsiteX11" fmla="*/ 4171950 w 4171950"/>
                <a:gd name="connsiteY11" fmla="*/ 1532996 h 1532996"/>
                <a:gd name="connsiteX12" fmla="*/ 114300 w 4171950"/>
                <a:gd name="connsiteY12" fmla="*/ 1504421 h 1532996"/>
                <a:gd name="connsiteX13" fmla="*/ 142875 w 4171950"/>
                <a:gd name="connsiteY13" fmla="*/ 132821 h 1532996"/>
                <a:gd name="connsiteX0" fmla="*/ 0 w 4171950"/>
                <a:gd name="connsiteY0" fmla="*/ 233891 h 1534054"/>
                <a:gd name="connsiteX1" fmla="*/ 171450 w 4171950"/>
                <a:gd name="connsiteY1" fmla="*/ 133878 h 1534054"/>
                <a:gd name="connsiteX2" fmla="*/ 1614487 w 4171950"/>
                <a:gd name="connsiteY2" fmla="*/ 248179 h 1534054"/>
                <a:gd name="connsiteX3" fmla="*/ 1700212 w 4171950"/>
                <a:gd name="connsiteY3" fmla="*/ 262466 h 1534054"/>
                <a:gd name="connsiteX4" fmla="*/ 3228975 w 4171950"/>
                <a:gd name="connsiteY4" fmla="*/ 219604 h 1534054"/>
                <a:gd name="connsiteX5" fmla="*/ 3271837 w 4171950"/>
                <a:gd name="connsiteY5" fmla="*/ 191029 h 1534054"/>
                <a:gd name="connsiteX6" fmla="*/ 3386137 w 4171950"/>
                <a:gd name="connsiteY6" fmla="*/ 162454 h 1534054"/>
                <a:gd name="connsiteX7" fmla="*/ 3643312 w 4171950"/>
                <a:gd name="connsiteY7" fmla="*/ 76729 h 1534054"/>
                <a:gd name="connsiteX8" fmla="*/ 3914775 w 4171950"/>
                <a:gd name="connsiteY8" fmla="*/ 5291 h 1534054"/>
                <a:gd name="connsiteX9" fmla="*/ 4100512 w 4171950"/>
                <a:gd name="connsiteY9" fmla="*/ 5291 h 1534054"/>
                <a:gd name="connsiteX10" fmla="*/ 4171950 w 4171950"/>
                <a:gd name="connsiteY10" fmla="*/ 1534054 h 1534054"/>
                <a:gd name="connsiteX11" fmla="*/ 114300 w 4171950"/>
                <a:gd name="connsiteY11" fmla="*/ 1505479 h 1534054"/>
                <a:gd name="connsiteX12" fmla="*/ 142875 w 4171950"/>
                <a:gd name="connsiteY12" fmla="*/ 133879 h 1534054"/>
                <a:gd name="connsiteX0" fmla="*/ 0 w 4171950"/>
                <a:gd name="connsiteY0" fmla="*/ 228600 h 1528763"/>
                <a:gd name="connsiteX1" fmla="*/ 171450 w 4171950"/>
                <a:gd name="connsiteY1" fmla="*/ 128587 h 1528763"/>
                <a:gd name="connsiteX2" fmla="*/ 1614487 w 4171950"/>
                <a:gd name="connsiteY2" fmla="*/ 242888 h 1528763"/>
                <a:gd name="connsiteX3" fmla="*/ 1700212 w 4171950"/>
                <a:gd name="connsiteY3" fmla="*/ 257175 h 1528763"/>
                <a:gd name="connsiteX4" fmla="*/ 3228975 w 4171950"/>
                <a:gd name="connsiteY4" fmla="*/ 214313 h 1528763"/>
                <a:gd name="connsiteX5" fmla="*/ 3271837 w 4171950"/>
                <a:gd name="connsiteY5" fmla="*/ 185738 h 1528763"/>
                <a:gd name="connsiteX6" fmla="*/ 3386137 w 4171950"/>
                <a:gd name="connsiteY6" fmla="*/ 157163 h 1528763"/>
                <a:gd name="connsiteX7" fmla="*/ 3643312 w 4171950"/>
                <a:gd name="connsiteY7" fmla="*/ 71438 h 1528763"/>
                <a:gd name="connsiteX8" fmla="*/ 3914775 w 4171950"/>
                <a:gd name="connsiteY8" fmla="*/ 0 h 1528763"/>
                <a:gd name="connsiteX9" fmla="*/ 4071937 w 4171950"/>
                <a:gd name="connsiteY9" fmla="*/ 71437 h 1528763"/>
                <a:gd name="connsiteX10" fmla="*/ 4171950 w 4171950"/>
                <a:gd name="connsiteY10" fmla="*/ 1528763 h 1528763"/>
                <a:gd name="connsiteX11" fmla="*/ 114300 w 4171950"/>
                <a:gd name="connsiteY11" fmla="*/ 1500188 h 1528763"/>
                <a:gd name="connsiteX12" fmla="*/ 142875 w 4171950"/>
                <a:gd name="connsiteY12" fmla="*/ 128588 h 1528763"/>
                <a:gd name="connsiteX0" fmla="*/ 0 w 4171950"/>
                <a:gd name="connsiteY0" fmla="*/ 163512 h 1463675"/>
                <a:gd name="connsiteX1" fmla="*/ 171450 w 4171950"/>
                <a:gd name="connsiteY1" fmla="*/ 63499 h 1463675"/>
                <a:gd name="connsiteX2" fmla="*/ 1614487 w 4171950"/>
                <a:gd name="connsiteY2" fmla="*/ 177800 h 1463675"/>
                <a:gd name="connsiteX3" fmla="*/ 1700212 w 4171950"/>
                <a:gd name="connsiteY3" fmla="*/ 192087 h 1463675"/>
                <a:gd name="connsiteX4" fmla="*/ 3228975 w 4171950"/>
                <a:gd name="connsiteY4" fmla="*/ 149225 h 1463675"/>
                <a:gd name="connsiteX5" fmla="*/ 3271837 w 4171950"/>
                <a:gd name="connsiteY5" fmla="*/ 120650 h 1463675"/>
                <a:gd name="connsiteX6" fmla="*/ 3386137 w 4171950"/>
                <a:gd name="connsiteY6" fmla="*/ 92075 h 1463675"/>
                <a:gd name="connsiteX7" fmla="*/ 3643312 w 4171950"/>
                <a:gd name="connsiteY7" fmla="*/ 6350 h 1463675"/>
                <a:gd name="connsiteX8" fmla="*/ 3843338 w 4171950"/>
                <a:gd name="connsiteY8" fmla="*/ 6350 h 1463675"/>
                <a:gd name="connsiteX9" fmla="*/ 4071937 w 4171950"/>
                <a:gd name="connsiteY9" fmla="*/ 6349 h 1463675"/>
                <a:gd name="connsiteX10" fmla="*/ 4171950 w 4171950"/>
                <a:gd name="connsiteY10" fmla="*/ 1463675 h 1463675"/>
                <a:gd name="connsiteX11" fmla="*/ 114300 w 4171950"/>
                <a:gd name="connsiteY11" fmla="*/ 1435100 h 1463675"/>
                <a:gd name="connsiteX12" fmla="*/ 142875 w 4171950"/>
                <a:gd name="connsiteY12" fmla="*/ 63500 h 1463675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3228975 w 4171950"/>
                <a:gd name="connsiteY4" fmla="*/ 147109 h 1461559"/>
                <a:gd name="connsiteX5" fmla="*/ 3271837 w 4171950"/>
                <a:gd name="connsiteY5" fmla="*/ 118534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0 w 4171950"/>
                <a:gd name="connsiteY0" fmla="*/ 186838 h 1487001"/>
                <a:gd name="connsiteX1" fmla="*/ 171450 w 4171950"/>
                <a:gd name="connsiteY1" fmla="*/ 86825 h 1487001"/>
                <a:gd name="connsiteX2" fmla="*/ 1614487 w 4171950"/>
                <a:gd name="connsiteY2" fmla="*/ 201126 h 1487001"/>
                <a:gd name="connsiteX3" fmla="*/ 1700212 w 4171950"/>
                <a:gd name="connsiteY3" fmla="*/ 215413 h 1487001"/>
                <a:gd name="connsiteX4" fmla="*/ 3228975 w 4171950"/>
                <a:gd name="connsiteY4" fmla="*/ 172551 h 1487001"/>
                <a:gd name="connsiteX5" fmla="*/ 3071812 w 4171950"/>
                <a:gd name="connsiteY5" fmla="*/ 1101 h 1487001"/>
                <a:gd name="connsiteX6" fmla="*/ 3386137 w 4171950"/>
                <a:gd name="connsiteY6" fmla="*/ 115401 h 1487001"/>
                <a:gd name="connsiteX7" fmla="*/ 3571874 w 4171950"/>
                <a:gd name="connsiteY7" fmla="*/ 86826 h 1487001"/>
                <a:gd name="connsiteX8" fmla="*/ 3843338 w 4171950"/>
                <a:gd name="connsiteY8" fmla="*/ 29676 h 1487001"/>
                <a:gd name="connsiteX9" fmla="*/ 4071937 w 4171950"/>
                <a:gd name="connsiteY9" fmla="*/ 29675 h 1487001"/>
                <a:gd name="connsiteX10" fmla="*/ 4171950 w 4171950"/>
                <a:gd name="connsiteY10" fmla="*/ 1487001 h 1487001"/>
                <a:gd name="connsiteX11" fmla="*/ 114300 w 4171950"/>
                <a:gd name="connsiteY11" fmla="*/ 1458426 h 1487001"/>
                <a:gd name="connsiteX12" fmla="*/ 142875 w 4171950"/>
                <a:gd name="connsiteY12" fmla="*/ 86826 h 1487001"/>
                <a:gd name="connsiteX0" fmla="*/ 0 w 4171950"/>
                <a:gd name="connsiteY0" fmla="*/ 186969 h 1487132"/>
                <a:gd name="connsiteX1" fmla="*/ 171450 w 4171950"/>
                <a:gd name="connsiteY1" fmla="*/ 86956 h 1487132"/>
                <a:gd name="connsiteX2" fmla="*/ 1614487 w 4171950"/>
                <a:gd name="connsiteY2" fmla="*/ 201257 h 1487132"/>
                <a:gd name="connsiteX3" fmla="*/ 1700212 w 4171950"/>
                <a:gd name="connsiteY3" fmla="*/ 215544 h 1487132"/>
                <a:gd name="connsiteX4" fmla="*/ 2500313 w 4171950"/>
                <a:gd name="connsiteY4" fmla="*/ 201257 h 1487132"/>
                <a:gd name="connsiteX5" fmla="*/ 3071812 w 4171950"/>
                <a:gd name="connsiteY5" fmla="*/ 1232 h 1487132"/>
                <a:gd name="connsiteX6" fmla="*/ 3386137 w 4171950"/>
                <a:gd name="connsiteY6" fmla="*/ 115532 h 1487132"/>
                <a:gd name="connsiteX7" fmla="*/ 3571874 w 4171950"/>
                <a:gd name="connsiteY7" fmla="*/ 86957 h 1487132"/>
                <a:gd name="connsiteX8" fmla="*/ 3843338 w 4171950"/>
                <a:gd name="connsiteY8" fmla="*/ 29807 h 1487132"/>
                <a:gd name="connsiteX9" fmla="*/ 4071937 w 4171950"/>
                <a:gd name="connsiteY9" fmla="*/ 29806 h 1487132"/>
                <a:gd name="connsiteX10" fmla="*/ 4171950 w 4171950"/>
                <a:gd name="connsiteY10" fmla="*/ 1487132 h 1487132"/>
                <a:gd name="connsiteX11" fmla="*/ 114300 w 4171950"/>
                <a:gd name="connsiteY11" fmla="*/ 1458557 h 1487132"/>
                <a:gd name="connsiteX12" fmla="*/ 142875 w 4171950"/>
                <a:gd name="connsiteY12" fmla="*/ 86957 h 1487132"/>
                <a:gd name="connsiteX0" fmla="*/ 0 w 4171950"/>
                <a:gd name="connsiteY0" fmla="*/ 161396 h 1461559"/>
                <a:gd name="connsiteX1" fmla="*/ 171450 w 4171950"/>
                <a:gd name="connsiteY1" fmla="*/ 61383 h 1461559"/>
                <a:gd name="connsiteX2" fmla="*/ 1614487 w 4171950"/>
                <a:gd name="connsiteY2" fmla="*/ 175684 h 1461559"/>
                <a:gd name="connsiteX3" fmla="*/ 1700212 w 4171950"/>
                <a:gd name="connsiteY3" fmla="*/ 189971 h 1461559"/>
                <a:gd name="connsiteX4" fmla="*/ 2500313 w 4171950"/>
                <a:gd name="connsiteY4" fmla="*/ 175684 h 1461559"/>
                <a:gd name="connsiteX5" fmla="*/ 3071812 w 4171950"/>
                <a:gd name="connsiteY5" fmla="*/ 132821 h 1461559"/>
                <a:gd name="connsiteX6" fmla="*/ 3386137 w 4171950"/>
                <a:gd name="connsiteY6" fmla="*/ 89959 h 1461559"/>
                <a:gd name="connsiteX7" fmla="*/ 3571874 w 4171950"/>
                <a:gd name="connsiteY7" fmla="*/ 61384 h 1461559"/>
                <a:gd name="connsiteX8" fmla="*/ 3843338 w 4171950"/>
                <a:gd name="connsiteY8" fmla="*/ 4234 h 1461559"/>
                <a:gd name="connsiteX9" fmla="*/ 4071937 w 4171950"/>
                <a:gd name="connsiteY9" fmla="*/ 4233 h 1461559"/>
                <a:gd name="connsiteX10" fmla="*/ 4171950 w 4171950"/>
                <a:gd name="connsiteY10" fmla="*/ 1461559 h 1461559"/>
                <a:gd name="connsiteX11" fmla="*/ 114300 w 4171950"/>
                <a:gd name="connsiteY11" fmla="*/ 1432984 h 1461559"/>
                <a:gd name="connsiteX12" fmla="*/ 142875 w 4171950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12" fmla="*/ 82093 w 4111168"/>
                <a:gd name="connsiteY12" fmla="*/ 61384 h 1461559"/>
                <a:gd name="connsiteX0" fmla="*/ 96380 w 4111168"/>
                <a:gd name="connsiteY0" fmla="*/ 47096 h 1461559"/>
                <a:gd name="connsiteX1" fmla="*/ 110668 w 4111168"/>
                <a:gd name="connsiteY1" fmla="*/ 61383 h 1461559"/>
                <a:gd name="connsiteX2" fmla="*/ 1553705 w 4111168"/>
                <a:gd name="connsiteY2" fmla="*/ 175684 h 1461559"/>
                <a:gd name="connsiteX3" fmla="*/ 1639430 w 4111168"/>
                <a:gd name="connsiteY3" fmla="*/ 189971 h 1461559"/>
                <a:gd name="connsiteX4" fmla="*/ 2439531 w 4111168"/>
                <a:gd name="connsiteY4" fmla="*/ 175684 h 1461559"/>
                <a:gd name="connsiteX5" fmla="*/ 3011030 w 4111168"/>
                <a:gd name="connsiteY5" fmla="*/ 132821 h 1461559"/>
                <a:gd name="connsiteX6" fmla="*/ 3325355 w 4111168"/>
                <a:gd name="connsiteY6" fmla="*/ 89959 h 1461559"/>
                <a:gd name="connsiteX7" fmla="*/ 3511092 w 4111168"/>
                <a:gd name="connsiteY7" fmla="*/ 61384 h 1461559"/>
                <a:gd name="connsiteX8" fmla="*/ 3782556 w 4111168"/>
                <a:gd name="connsiteY8" fmla="*/ 4234 h 1461559"/>
                <a:gd name="connsiteX9" fmla="*/ 4011155 w 4111168"/>
                <a:gd name="connsiteY9" fmla="*/ 4233 h 1461559"/>
                <a:gd name="connsiteX10" fmla="*/ 4111168 w 4111168"/>
                <a:gd name="connsiteY10" fmla="*/ 1461559 h 1461559"/>
                <a:gd name="connsiteX11" fmla="*/ 53518 w 4111168"/>
                <a:gd name="connsiteY11" fmla="*/ 1432984 h 1461559"/>
                <a:gd name="connsiteX0" fmla="*/ 42862 w 4057650"/>
                <a:gd name="connsiteY0" fmla="*/ 47096 h 1461559"/>
                <a:gd name="connsiteX1" fmla="*/ 757237 w 4057650"/>
                <a:gd name="connsiteY1" fmla="*/ 704321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714375 w 4057650"/>
                <a:gd name="connsiteY1" fmla="*/ 147109 h 1461559"/>
                <a:gd name="connsiteX2" fmla="*/ 1500187 w 4057650"/>
                <a:gd name="connsiteY2" fmla="*/ 175684 h 1461559"/>
                <a:gd name="connsiteX3" fmla="*/ 1585912 w 4057650"/>
                <a:gd name="connsiteY3" fmla="*/ 189971 h 1461559"/>
                <a:gd name="connsiteX4" fmla="*/ 2386013 w 4057650"/>
                <a:gd name="connsiteY4" fmla="*/ 175684 h 1461559"/>
                <a:gd name="connsiteX5" fmla="*/ 2957512 w 4057650"/>
                <a:gd name="connsiteY5" fmla="*/ 132821 h 1461559"/>
                <a:gd name="connsiteX6" fmla="*/ 3271837 w 4057650"/>
                <a:gd name="connsiteY6" fmla="*/ 89959 h 1461559"/>
                <a:gd name="connsiteX7" fmla="*/ 3457574 w 4057650"/>
                <a:gd name="connsiteY7" fmla="*/ 61384 h 1461559"/>
                <a:gd name="connsiteX8" fmla="*/ 3729038 w 4057650"/>
                <a:gd name="connsiteY8" fmla="*/ 4234 h 1461559"/>
                <a:gd name="connsiteX9" fmla="*/ 3957637 w 4057650"/>
                <a:gd name="connsiteY9" fmla="*/ 4233 h 1461559"/>
                <a:gd name="connsiteX10" fmla="*/ 4057650 w 4057650"/>
                <a:gd name="connsiteY10" fmla="*/ 1461559 h 1461559"/>
                <a:gd name="connsiteX11" fmla="*/ 0 w 4057650"/>
                <a:gd name="connsiteY11" fmla="*/ 1432984 h 1461559"/>
                <a:gd name="connsiteX0" fmla="*/ 42862 w 4057650"/>
                <a:gd name="connsiteY0" fmla="*/ 47096 h 1461559"/>
                <a:gd name="connsiteX1" fmla="*/ 1500187 w 4057650"/>
                <a:gd name="connsiteY1" fmla="*/ 175684 h 1461559"/>
                <a:gd name="connsiteX2" fmla="*/ 1585912 w 4057650"/>
                <a:gd name="connsiteY2" fmla="*/ 189971 h 1461559"/>
                <a:gd name="connsiteX3" fmla="*/ 2386013 w 4057650"/>
                <a:gd name="connsiteY3" fmla="*/ 175684 h 1461559"/>
                <a:gd name="connsiteX4" fmla="*/ 2957512 w 4057650"/>
                <a:gd name="connsiteY4" fmla="*/ 132821 h 1461559"/>
                <a:gd name="connsiteX5" fmla="*/ 3271837 w 4057650"/>
                <a:gd name="connsiteY5" fmla="*/ 89959 h 1461559"/>
                <a:gd name="connsiteX6" fmla="*/ 3457574 w 4057650"/>
                <a:gd name="connsiteY6" fmla="*/ 61384 h 1461559"/>
                <a:gd name="connsiteX7" fmla="*/ 3729038 w 4057650"/>
                <a:gd name="connsiteY7" fmla="*/ 4234 h 1461559"/>
                <a:gd name="connsiteX8" fmla="*/ 3957637 w 4057650"/>
                <a:gd name="connsiteY8" fmla="*/ 4233 h 1461559"/>
                <a:gd name="connsiteX9" fmla="*/ 4057650 w 4057650"/>
                <a:gd name="connsiteY9" fmla="*/ 1461559 h 1461559"/>
                <a:gd name="connsiteX10" fmla="*/ 0 w 4057650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3971925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1600200 w 4071938"/>
                <a:gd name="connsiteY2" fmla="*/ 189971 h 1461559"/>
                <a:gd name="connsiteX3" fmla="*/ 2400301 w 4071938"/>
                <a:gd name="connsiteY3" fmla="*/ 175684 h 1461559"/>
                <a:gd name="connsiteX4" fmla="*/ 2971800 w 4071938"/>
                <a:gd name="connsiteY4" fmla="*/ 132821 h 1461559"/>
                <a:gd name="connsiteX5" fmla="*/ 3286125 w 4071938"/>
                <a:gd name="connsiteY5" fmla="*/ 89959 h 1461559"/>
                <a:gd name="connsiteX6" fmla="*/ 3471862 w 4071938"/>
                <a:gd name="connsiteY6" fmla="*/ 61384 h 1461559"/>
                <a:gd name="connsiteX7" fmla="*/ 3743326 w 4071938"/>
                <a:gd name="connsiteY7" fmla="*/ 4234 h 1461559"/>
                <a:gd name="connsiteX8" fmla="*/ 4071938 w 4071938"/>
                <a:gd name="connsiteY8" fmla="*/ 4233 h 1461559"/>
                <a:gd name="connsiteX9" fmla="*/ 4071938 w 4071938"/>
                <a:gd name="connsiteY9" fmla="*/ 1461559 h 1461559"/>
                <a:gd name="connsiteX10" fmla="*/ 14288 w 4071938"/>
                <a:gd name="connsiteY10" fmla="*/ 1432984 h 1461559"/>
                <a:gd name="connsiteX0" fmla="*/ 0 w 4071938"/>
                <a:gd name="connsiteY0" fmla="*/ 47096 h 1461559"/>
                <a:gd name="connsiteX1" fmla="*/ 1514475 w 4071938"/>
                <a:gd name="connsiteY1" fmla="*/ 175684 h 1461559"/>
                <a:gd name="connsiteX2" fmla="*/ 2400301 w 4071938"/>
                <a:gd name="connsiteY2" fmla="*/ 175684 h 1461559"/>
                <a:gd name="connsiteX3" fmla="*/ 2971800 w 4071938"/>
                <a:gd name="connsiteY3" fmla="*/ 132821 h 1461559"/>
                <a:gd name="connsiteX4" fmla="*/ 3286125 w 4071938"/>
                <a:gd name="connsiteY4" fmla="*/ 89959 h 1461559"/>
                <a:gd name="connsiteX5" fmla="*/ 3471862 w 4071938"/>
                <a:gd name="connsiteY5" fmla="*/ 61384 h 1461559"/>
                <a:gd name="connsiteX6" fmla="*/ 3743326 w 4071938"/>
                <a:gd name="connsiteY6" fmla="*/ 4234 h 1461559"/>
                <a:gd name="connsiteX7" fmla="*/ 4071938 w 4071938"/>
                <a:gd name="connsiteY7" fmla="*/ 4233 h 1461559"/>
                <a:gd name="connsiteX8" fmla="*/ 4071938 w 4071938"/>
                <a:gd name="connsiteY8" fmla="*/ 1461559 h 1461559"/>
                <a:gd name="connsiteX9" fmla="*/ 14288 w 4071938"/>
                <a:gd name="connsiteY9" fmla="*/ 1432984 h 1461559"/>
                <a:gd name="connsiteX0" fmla="*/ 0 w 4071938"/>
                <a:gd name="connsiteY0" fmla="*/ 47096 h 1461559"/>
                <a:gd name="connsiteX1" fmla="*/ 2400301 w 4071938"/>
                <a:gd name="connsiteY1" fmla="*/ 175684 h 1461559"/>
                <a:gd name="connsiteX2" fmla="*/ 2971800 w 4071938"/>
                <a:gd name="connsiteY2" fmla="*/ 132821 h 1461559"/>
                <a:gd name="connsiteX3" fmla="*/ 3286125 w 4071938"/>
                <a:gd name="connsiteY3" fmla="*/ 89959 h 1461559"/>
                <a:gd name="connsiteX4" fmla="*/ 3471862 w 4071938"/>
                <a:gd name="connsiteY4" fmla="*/ 61384 h 1461559"/>
                <a:gd name="connsiteX5" fmla="*/ 3743326 w 4071938"/>
                <a:gd name="connsiteY5" fmla="*/ 4234 h 1461559"/>
                <a:gd name="connsiteX6" fmla="*/ 4071938 w 4071938"/>
                <a:gd name="connsiteY6" fmla="*/ 4233 h 1461559"/>
                <a:gd name="connsiteX7" fmla="*/ 4071938 w 4071938"/>
                <a:gd name="connsiteY7" fmla="*/ 1461559 h 1461559"/>
                <a:gd name="connsiteX8" fmla="*/ 14288 w 4071938"/>
                <a:gd name="connsiteY8" fmla="*/ 1432984 h 1461559"/>
                <a:gd name="connsiteX0" fmla="*/ 2195512 w 4057650"/>
                <a:gd name="connsiteY0" fmla="*/ 999596 h 1461559"/>
                <a:gd name="connsiteX1" fmla="*/ 2386013 w 4057650"/>
                <a:gd name="connsiteY1" fmla="*/ 175684 h 1461559"/>
                <a:gd name="connsiteX2" fmla="*/ 2957512 w 4057650"/>
                <a:gd name="connsiteY2" fmla="*/ 132821 h 1461559"/>
                <a:gd name="connsiteX3" fmla="*/ 3271837 w 4057650"/>
                <a:gd name="connsiteY3" fmla="*/ 89959 h 1461559"/>
                <a:gd name="connsiteX4" fmla="*/ 3457574 w 4057650"/>
                <a:gd name="connsiteY4" fmla="*/ 61384 h 1461559"/>
                <a:gd name="connsiteX5" fmla="*/ 3729038 w 4057650"/>
                <a:gd name="connsiteY5" fmla="*/ 4234 h 1461559"/>
                <a:gd name="connsiteX6" fmla="*/ 4057650 w 4057650"/>
                <a:gd name="connsiteY6" fmla="*/ 4233 h 1461559"/>
                <a:gd name="connsiteX7" fmla="*/ 4057650 w 4057650"/>
                <a:gd name="connsiteY7" fmla="*/ 1461559 h 1461559"/>
                <a:gd name="connsiteX8" fmla="*/ 0 w 4057650"/>
                <a:gd name="connsiteY8" fmla="*/ 1432984 h 1461559"/>
                <a:gd name="connsiteX0" fmla="*/ 100012 w 1962150"/>
                <a:gd name="connsiteY0" fmla="*/ 999596 h 1461559"/>
                <a:gd name="connsiteX1" fmla="*/ 290513 w 1962150"/>
                <a:gd name="connsiteY1" fmla="*/ 175684 h 1461559"/>
                <a:gd name="connsiteX2" fmla="*/ 862012 w 1962150"/>
                <a:gd name="connsiteY2" fmla="*/ 132821 h 1461559"/>
                <a:gd name="connsiteX3" fmla="*/ 1176337 w 1962150"/>
                <a:gd name="connsiteY3" fmla="*/ 89959 h 1461559"/>
                <a:gd name="connsiteX4" fmla="*/ 1362074 w 1962150"/>
                <a:gd name="connsiteY4" fmla="*/ 61384 h 1461559"/>
                <a:gd name="connsiteX5" fmla="*/ 1633538 w 1962150"/>
                <a:gd name="connsiteY5" fmla="*/ 4234 h 1461559"/>
                <a:gd name="connsiteX6" fmla="*/ 1962150 w 1962150"/>
                <a:gd name="connsiteY6" fmla="*/ 4233 h 1461559"/>
                <a:gd name="connsiteX7" fmla="*/ 1962150 w 1962150"/>
                <a:gd name="connsiteY7" fmla="*/ 1461559 h 1461559"/>
                <a:gd name="connsiteX8" fmla="*/ 0 w 1962150"/>
                <a:gd name="connsiteY8" fmla="*/ 1458384 h 1461559"/>
                <a:gd name="connsiteX0" fmla="*/ 0 w 1862138"/>
                <a:gd name="connsiteY0" fmla="*/ 999596 h 1461559"/>
                <a:gd name="connsiteX1" fmla="*/ 190501 w 1862138"/>
                <a:gd name="connsiteY1" fmla="*/ 175684 h 1461559"/>
                <a:gd name="connsiteX2" fmla="*/ 762000 w 1862138"/>
                <a:gd name="connsiteY2" fmla="*/ 132821 h 1461559"/>
                <a:gd name="connsiteX3" fmla="*/ 1076325 w 1862138"/>
                <a:gd name="connsiteY3" fmla="*/ 89959 h 1461559"/>
                <a:gd name="connsiteX4" fmla="*/ 1262062 w 1862138"/>
                <a:gd name="connsiteY4" fmla="*/ 61384 h 1461559"/>
                <a:gd name="connsiteX5" fmla="*/ 1533526 w 1862138"/>
                <a:gd name="connsiteY5" fmla="*/ 4234 h 1461559"/>
                <a:gd name="connsiteX6" fmla="*/ 1862138 w 1862138"/>
                <a:gd name="connsiteY6" fmla="*/ 4233 h 1461559"/>
                <a:gd name="connsiteX7" fmla="*/ 1862138 w 1862138"/>
                <a:gd name="connsiteY7" fmla="*/ 1461559 h 1461559"/>
                <a:gd name="connsiteX8" fmla="*/ 39688 w 1862138"/>
                <a:gd name="connsiteY8" fmla="*/ 1445684 h 1461559"/>
                <a:gd name="connsiteX0" fmla="*/ 87312 w 1822450"/>
                <a:gd name="connsiteY0" fmla="*/ 618596 h 1461559"/>
                <a:gd name="connsiteX1" fmla="*/ 150813 w 1822450"/>
                <a:gd name="connsiteY1" fmla="*/ 175684 h 1461559"/>
                <a:gd name="connsiteX2" fmla="*/ 722312 w 1822450"/>
                <a:gd name="connsiteY2" fmla="*/ 132821 h 1461559"/>
                <a:gd name="connsiteX3" fmla="*/ 1036637 w 1822450"/>
                <a:gd name="connsiteY3" fmla="*/ 89959 h 1461559"/>
                <a:gd name="connsiteX4" fmla="*/ 1222374 w 1822450"/>
                <a:gd name="connsiteY4" fmla="*/ 61384 h 1461559"/>
                <a:gd name="connsiteX5" fmla="*/ 1493838 w 1822450"/>
                <a:gd name="connsiteY5" fmla="*/ 4234 h 1461559"/>
                <a:gd name="connsiteX6" fmla="*/ 1822450 w 1822450"/>
                <a:gd name="connsiteY6" fmla="*/ 4233 h 1461559"/>
                <a:gd name="connsiteX7" fmla="*/ 1822450 w 1822450"/>
                <a:gd name="connsiteY7" fmla="*/ 1461559 h 1461559"/>
                <a:gd name="connsiteX8" fmla="*/ 0 w 1822450"/>
                <a:gd name="connsiteY8" fmla="*/ 1445684 h 1461559"/>
                <a:gd name="connsiteX0" fmla="*/ 0 w 1824038"/>
                <a:gd name="connsiteY0" fmla="*/ 1151996 h 1461559"/>
                <a:gd name="connsiteX1" fmla="*/ 152401 w 1824038"/>
                <a:gd name="connsiteY1" fmla="*/ 175684 h 1461559"/>
                <a:gd name="connsiteX2" fmla="*/ 723900 w 1824038"/>
                <a:gd name="connsiteY2" fmla="*/ 132821 h 1461559"/>
                <a:gd name="connsiteX3" fmla="*/ 1038225 w 1824038"/>
                <a:gd name="connsiteY3" fmla="*/ 89959 h 1461559"/>
                <a:gd name="connsiteX4" fmla="*/ 1223962 w 1824038"/>
                <a:gd name="connsiteY4" fmla="*/ 61384 h 1461559"/>
                <a:gd name="connsiteX5" fmla="*/ 1495426 w 1824038"/>
                <a:gd name="connsiteY5" fmla="*/ 4234 h 1461559"/>
                <a:gd name="connsiteX6" fmla="*/ 1824038 w 1824038"/>
                <a:gd name="connsiteY6" fmla="*/ 4233 h 1461559"/>
                <a:gd name="connsiteX7" fmla="*/ 1824038 w 1824038"/>
                <a:gd name="connsiteY7" fmla="*/ 1461559 h 1461559"/>
                <a:gd name="connsiteX8" fmla="*/ 1588 w 1824038"/>
                <a:gd name="connsiteY8" fmla="*/ 1445684 h 1461559"/>
                <a:gd name="connsiteX0" fmla="*/ 0 w 1824038"/>
                <a:gd name="connsiteY0" fmla="*/ 1151996 h 1461559"/>
                <a:gd name="connsiteX1" fmla="*/ 152401 w 1824038"/>
                <a:gd name="connsiteY1" fmla="*/ 175684 h 1461559"/>
                <a:gd name="connsiteX2" fmla="*/ 723900 w 1824038"/>
                <a:gd name="connsiteY2" fmla="*/ 132821 h 1461559"/>
                <a:gd name="connsiteX3" fmla="*/ 1038225 w 1824038"/>
                <a:gd name="connsiteY3" fmla="*/ 89959 h 1461559"/>
                <a:gd name="connsiteX4" fmla="*/ 1223962 w 1824038"/>
                <a:gd name="connsiteY4" fmla="*/ 61384 h 1461559"/>
                <a:gd name="connsiteX5" fmla="*/ 1495426 w 1824038"/>
                <a:gd name="connsiteY5" fmla="*/ 4234 h 1461559"/>
                <a:gd name="connsiteX6" fmla="*/ 1824038 w 1824038"/>
                <a:gd name="connsiteY6" fmla="*/ 4233 h 1461559"/>
                <a:gd name="connsiteX7" fmla="*/ 1824038 w 1824038"/>
                <a:gd name="connsiteY7" fmla="*/ 1461559 h 1461559"/>
                <a:gd name="connsiteX8" fmla="*/ 1588 w 1824038"/>
                <a:gd name="connsiteY8" fmla="*/ 1445684 h 1461559"/>
                <a:gd name="connsiteX0" fmla="*/ 0 w 1836738"/>
                <a:gd name="connsiteY0" fmla="*/ 1405996 h 1461559"/>
                <a:gd name="connsiteX1" fmla="*/ 165101 w 1836738"/>
                <a:gd name="connsiteY1" fmla="*/ 175684 h 1461559"/>
                <a:gd name="connsiteX2" fmla="*/ 736600 w 1836738"/>
                <a:gd name="connsiteY2" fmla="*/ 132821 h 1461559"/>
                <a:gd name="connsiteX3" fmla="*/ 1050925 w 1836738"/>
                <a:gd name="connsiteY3" fmla="*/ 89959 h 1461559"/>
                <a:gd name="connsiteX4" fmla="*/ 1236662 w 1836738"/>
                <a:gd name="connsiteY4" fmla="*/ 61384 h 1461559"/>
                <a:gd name="connsiteX5" fmla="*/ 1508126 w 1836738"/>
                <a:gd name="connsiteY5" fmla="*/ 4234 h 1461559"/>
                <a:gd name="connsiteX6" fmla="*/ 1836738 w 1836738"/>
                <a:gd name="connsiteY6" fmla="*/ 4233 h 1461559"/>
                <a:gd name="connsiteX7" fmla="*/ 1836738 w 1836738"/>
                <a:gd name="connsiteY7" fmla="*/ 1461559 h 1461559"/>
                <a:gd name="connsiteX8" fmla="*/ 14288 w 1836738"/>
                <a:gd name="connsiteY8" fmla="*/ 1445684 h 1461559"/>
                <a:gd name="connsiteX0" fmla="*/ 0 w 1836738"/>
                <a:gd name="connsiteY0" fmla="*/ 1405996 h 1461559"/>
                <a:gd name="connsiteX1" fmla="*/ 165101 w 1836738"/>
                <a:gd name="connsiteY1" fmla="*/ 175684 h 1461559"/>
                <a:gd name="connsiteX2" fmla="*/ 736600 w 1836738"/>
                <a:gd name="connsiteY2" fmla="*/ 132821 h 1461559"/>
                <a:gd name="connsiteX3" fmla="*/ 1050925 w 1836738"/>
                <a:gd name="connsiteY3" fmla="*/ 89959 h 1461559"/>
                <a:gd name="connsiteX4" fmla="*/ 1236662 w 1836738"/>
                <a:gd name="connsiteY4" fmla="*/ 61384 h 1461559"/>
                <a:gd name="connsiteX5" fmla="*/ 1508126 w 1836738"/>
                <a:gd name="connsiteY5" fmla="*/ 4234 h 1461559"/>
                <a:gd name="connsiteX6" fmla="*/ 1836738 w 1836738"/>
                <a:gd name="connsiteY6" fmla="*/ 4233 h 1461559"/>
                <a:gd name="connsiteX7" fmla="*/ 1836738 w 1836738"/>
                <a:gd name="connsiteY7" fmla="*/ 1461559 h 1461559"/>
                <a:gd name="connsiteX8" fmla="*/ 14288 w 1836738"/>
                <a:gd name="connsiteY8" fmla="*/ 1445684 h 1461559"/>
                <a:gd name="connsiteX0" fmla="*/ 0 w 1836738"/>
                <a:gd name="connsiteY0" fmla="*/ 1405996 h 1461559"/>
                <a:gd name="connsiteX1" fmla="*/ 393701 w 1836738"/>
                <a:gd name="connsiteY1" fmla="*/ 175684 h 1461559"/>
                <a:gd name="connsiteX2" fmla="*/ 736600 w 1836738"/>
                <a:gd name="connsiteY2" fmla="*/ 132821 h 1461559"/>
                <a:gd name="connsiteX3" fmla="*/ 1050925 w 1836738"/>
                <a:gd name="connsiteY3" fmla="*/ 89959 h 1461559"/>
                <a:gd name="connsiteX4" fmla="*/ 1236662 w 1836738"/>
                <a:gd name="connsiteY4" fmla="*/ 61384 h 1461559"/>
                <a:gd name="connsiteX5" fmla="*/ 1508126 w 1836738"/>
                <a:gd name="connsiteY5" fmla="*/ 4234 h 1461559"/>
                <a:gd name="connsiteX6" fmla="*/ 1836738 w 1836738"/>
                <a:gd name="connsiteY6" fmla="*/ 4233 h 1461559"/>
                <a:gd name="connsiteX7" fmla="*/ 1836738 w 1836738"/>
                <a:gd name="connsiteY7" fmla="*/ 1461559 h 1461559"/>
                <a:gd name="connsiteX8" fmla="*/ 14288 w 1836738"/>
                <a:gd name="connsiteY8" fmla="*/ 1445684 h 1461559"/>
                <a:gd name="connsiteX0" fmla="*/ 0 w 1836738"/>
                <a:gd name="connsiteY0" fmla="*/ 1405996 h 1471084"/>
                <a:gd name="connsiteX1" fmla="*/ 393701 w 1836738"/>
                <a:gd name="connsiteY1" fmla="*/ 175684 h 1471084"/>
                <a:gd name="connsiteX2" fmla="*/ 736600 w 1836738"/>
                <a:gd name="connsiteY2" fmla="*/ 132821 h 1471084"/>
                <a:gd name="connsiteX3" fmla="*/ 1050925 w 1836738"/>
                <a:gd name="connsiteY3" fmla="*/ 89959 h 1471084"/>
                <a:gd name="connsiteX4" fmla="*/ 1236662 w 1836738"/>
                <a:gd name="connsiteY4" fmla="*/ 61384 h 1471084"/>
                <a:gd name="connsiteX5" fmla="*/ 1508126 w 1836738"/>
                <a:gd name="connsiteY5" fmla="*/ 4234 h 1471084"/>
                <a:gd name="connsiteX6" fmla="*/ 1836738 w 1836738"/>
                <a:gd name="connsiteY6" fmla="*/ 4233 h 1471084"/>
                <a:gd name="connsiteX7" fmla="*/ 1836738 w 1836738"/>
                <a:gd name="connsiteY7" fmla="*/ 1461559 h 1471084"/>
                <a:gd name="connsiteX8" fmla="*/ 280988 w 1836738"/>
                <a:gd name="connsiteY8" fmla="*/ 1471084 h 1471084"/>
                <a:gd name="connsiteX0" fmla="*/ 0 w 1633538"/>
                <a:gd name="connsiteY0" fmla="*/ 1405996 h 1471084"/>
                <a:gd name="connsiteX1" fmla="*/ 190501 w 1633538"/>
                <a:gd name="connsiteY1" fmla="*/ 175684 h 1471084"/>
                <a:gd name="connsiteX2" fmla="*/ 533400 w 1633538"/>
                <a:gd name="connsiteY2" fmla="*/ 132821 h 1471084"/>
                <a:gd name="connsiteX3" fmla="*/ 847725 w 1633538"/>
                <a:gd name="connsiteY3" fmla="*/ 89959 h 1471084"/>
                <a:gd name="connsiteX4" fmla="*/ 1033462 w 1633538"/>
                <a:gd name="connsiteY4" fmla="*/ 61384 h 1471084"/>
                <a:gd name="connsiteX5" fmla="*/ 1304926 w 1633538"/>
                <a:gd name="connsiteY5" fmla="*/ 4234 h 1471084"/>
                <a:gd name="connsiteX6" fmla="*/ 1633538 w 1633538"/>
                <a:gd name="connsiteY6" fmla="*/ 4233 h 1471084"/>
                <a:gd name="connsiteX7" fmla="*/ 1633538 w 1633538"/>
                <a:gd name="connsiteY7" fmla="*/ 1461559 h 1471084"/>
                <a:gd name="connsiteX8" fmla="*/ 77788 w 1633538"/>
                <a:gd name="connsiteY8" fmla="*/ 1471084 h 1471084"/>
                <a:gd name="connsiteX0" fmla="*/ 11112 w 1644650"/>
                <a:gd name="connsiteY0" fmla="*/ 1405996 h 1461559"/>
                <a:gd name="connsiteX1" fmla="*/ 201613 w 1644650"/>
                <a:gd name="connsiteY1" fmla="*/ 175684 h 1461559"/>
                <a:gd name="connsiteX2" fmla="*/ 544512 w 1644650"/>
                <a:gd name="connsiteY2" fmla="*/ 132821 h 1461559"/>
                <a:gd name="connsiteX3" fmla="*/ 858837 w 1644650"/>
                <a:gd name="connsiteY3" fmla="*/ 89959 h 1461559"/>
                <a:gd name="connsiteX4" fmla="*/ 1044574 w 1644650"/>
                <a:gd name="connsiteY4" fmla="*/ 61384 h 1461559"/>
                <a:gd name="connsiteX5" fmla="*/ 1316038 w 1644650"/>
                <a:gd name="connsiteY5" fmla="*/ 4234 h 1461559"/>
                <a:gd name="connsiteX6" fmla="*/ 1644650 w 1644650"/>
                <a:gd name="connsiteY6" fmla="*/ 4233 h 1461559"/>
                <a:gd name="connsiteX7" fmla="*/ 1644650 w 1644650"/>
                <a:gd name="connsiteY7" fmla="*/ 1461559 h 1461559"/>
                <a:gd name="connsiteX8" fmla="*/ 0 w 1644650"/>
                <a:gd name="connsiteY8" fmla="*/ 1432984 h 1461559"/>
                <a:gd name="connsiteX0" fmla="*/ 11112 w 1644650"/>
                <a:gd name="connsiteY0" fmla="*/ 1405996 h 1461559"/>
                <a:gd name="connsiteX1" fmla="*/ 201613 w 1644650"/>
                <a:gd name="connsiteY1" fmla="*/ 175684 h 1461559"/>
                <a:gd name="connsiteX2" fmla="*/ 544512 w 1644650"/>
                <a:gd name="connsiteY2" fmla="*/ 132821 h 1461559"/>
                <a:gd name="connsiteX3" fmla="*/ 858837 w 1644650"/>
                <a:gd name="connsiteY3" fmla="*/ 89959 h 1461559"/>
                <a:gd name="connsiteX4" fmla="*/ 1044574 w 1644650"/>
                <a:gd name="connsiteY4" fmla="*/ 61384 h 1461559"/>
                <a:gd name="connsiteX5" fmla="*/ 1316038 w 1644650"/>
                <a:gd name="connsiteY5" fmla="*/ 4234 h 1461559"/>
                <a:gd name="connsiteX6" fmla="*/ 1644650 w 1644650"/>
                <a:gd name="connsiteY6" fmla="*/ 4233 h 1461559"/>
                <a:gd name="connsiteX7" fmla="*/ 1644650 w 1644650"/>
                <a:gd name="connsiteY7" fmla="*/ 1461559 h 1461559"/>
                <a:gd name="connsiteX8" fmla="*/ 0 w 1644650"/>
                <a:gd name="connsiteY8" fmla="*/ 1432984 h 1461559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638758 w 1644650"/>
                <a:gd name="connsiteY7" fmla="*/ 706143 h 1508060"/>
                <a:gd name="connsiteX8" fmla="*/ 1644650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638758 w 1644650"/>
                <a:gd name="connsiteY7" fmla="*/ 706143 h 1508060"/>
                <a:gd name="connsiteX8" fmla="*/ 1292107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554454 w 1644650"/>
                <a:gd name="connsiteY7" fmla="*/ 789611 h 1508060"/>
                <a:gd name="connsiteX8" fmla="*/ 1292107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52497 h 1508060"/>
                <a:gd name="connsiteX1" fmla="*/ 201613 w 1644650"/>
                <a:gd name="connsiteY1" fmla="*/ 222185 h 1508060"/>
                <a:gd name="connsiteX2" fmla="*/ 544512 w 1644650"/>
                <a:gd name="connsiteY2" fmla="*/ 179322 h 1508060"/>
                <a:gd name="connsiteX3" fmla="*/ 858837 w 1644650"/>
                <a:gd name="connsiteY3" fmla="*/ 136460 h 1508060"/>
                <a:gd name="connsiteX4" fmla="*/ 1044574 w 1644650"/>
                <a:gd name="connsiteY4" fmla="*/ 107885 h 1508060"/>
                <a:gd name="connsiteX5" fmla="*/ 1316038 w 1644650"/>
                <a:gd name="connsiteY5" fmla="*/ 50735 h 1508060"/>
                <a:gd name="connsiteX6" fmla="*/ 1644650 w 1644650"/>
                <a:gd name="connsiteY6" fmla="*/ 50734 h 1508060"/>
                <a:gd name="connsiteX7" fmla="*/ 1554454 w 1644650"/>
                <a:gd name="connsiteY7" fmla="*/ 789611 h 1508060"/>
                <a:gd name="connsiteX8" fmla="*/ 1292107 w 1644650"/>
                <a:gd name="connsiteY8" fmla="*/ 1508060 h 1508060"/>
                <a:gd name="connsiteX9" fmla="*/ 0 w 1644650"/>
                <a:gd name="connsiteY9" fmla="*/ 1479485 h 1508060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11112 w 1644650"/>
                <a:gd name="connsiteY0" fmla="*/ 1412075 h 1467638"/>
                <a:gd name="connsiteX1" fmla="*/ 201613 w 1644650"/>
                <a:gd name="connsiteY1" fmla="*/ 181763 h 1467638"/>
                <a:gd name="connsiteX2" fmla="*/ 544512 w 1644650"/>
                <a:gd name="connsiteY2" fmla="*/ 138900 h 1467638"/>
                <a:gd name="connsiteX3" fmla="*/ 858837 w 1644650"/>
                <a:gd name="connsiteY3" fmla="*/ 96038 h 1467638"/>
                <a:gd name="connsiteX4" fmla="*/ 1044574 w 1644650"/>
                <a:gd name="connsiteY4" fmla="*/ 67463 h 1467638"/>
                <a:gd name="connsiteX5" fmla="*/ 1316038 w 1644650"/>
                <a:gd name="connsiteY5" fmla="*/ 10313 h 1467638"/>
                <a:gd name="connsiteX6" fmla="*/ 1644650 w 1644650"/>
                <a:gd name="connsiteY6" fmla="*/ 10312 h 1467638"/>
                <a:gd name="connsiteX7" fmla="*/ 1554454 w 1644650"/>
                <a:gd name="connsiteY7" fmla="*/ 749189 h 1467638"/>
                <a:gd name="connsiteX8" fmla="*/ 1292107 w 1644650"/>
                <a:gd name="connsiteY8" fmla="*/ 1467638 h 1467638"/>
                <a:gd name="connsiteX9" fmla="*/ 0 w 1644650"/>
                <a:gd name="connsiteY9" fmla="*/ 1439063 h 1467638"/>
                <a:gd name="connsiteX0" fmla="*/ 0 w 1633538"/>
                <a:gd name="connsiteY0" fmla="*/ 1412075 h 2423990"/>
                <a:gd name="connsiteX1" fmla="*/ 190501 w 1633538"/>
                <a:gd name="connsiteY1" fmla="*/ 181763 h 2423990"/>
                <a:gd name="connsiteX2" fmla="*/ 533400 w 1633538"/>
                <a:gd name="connsiteY2" fmla="*/ 138900 h 2423990"/>
                <a:gd name="connsiteX3" fmla="*/ 847725 w 1633538"/>
                <a:gd name="connsiteY3" fmla="*/ 96038 h 2423990"/>
                <a:gd name="connsiteX4" fmla="*/ 1033462 w 1633538"/>
                <a:gd name="connsiteY4" fmla="*/ 67463 h 2423990"/>
                <a:gd name="connsiteX5" fmla="*/ 1304926 w 1633538"/>
                <a:gd name="connsiteY5" fmla="*/ 10313 h 2423990"/>
                <a:gd name="connsiteX6" fmla="*/ 1633538 w 1633538"/>
                <a:gd name="connsiteY6" fmla="*/ 10312 h 2423990"/>
                <a:gd name="connsiteX7" fmla="*/ 1543342 w 1633538"/>
                <a:gd name="connsiteY7" fmla="*/ 749189 h 2423990"/>
                <a:gd name="connsiteX8" fmla="*/ 1280995 w 1633538"/>
                <a:gd name="connsiteY8" fmla="*/ 1467638 h 2423990"/>
                <a:gd name="connsiteX9" fmla="*/ 65528 w 1633538"/>
                <a:gd name="connsiteY9" fmla="*/ 2423990 h 2423990"/>
                <a:gd name="connsiteX0" fmla="*/ 0 w 1579890"/>
                <a:gd name="connsiteY0" fmla="*/ 2430389 h 2430389"/>
                <a:gd name="connsiteX1" fmla="*/ 136853 w 1579890"/>
                <a:gd name="connsiteY1" fmla="*/ 181763 h 2430389"/>
                <a:gd name="connsiteX2" fmla="*/ 479752 w 1579890"/>
                <a:gd name="connsiteY2" fmla="*/ 138900 h 2430389"/>
                <a:gd name="connsiteX3" fmla="*/ 794077 w 1579890"/>
                <a:gd name="connsiteY3" fmla="*/ 96038 h 2430389"/>
                <a:gd name="connsiteX4" fmla="*/ 979814 w 1579890"/>
                <a:gd name="connsiteY4" fmla="*/ 67463 h 2430389"/>
                <a:gd name="connsiteX5" fmla="*/ 1251278 w 1579890"/>
                <a:gd name="connsiteY5" fmla="*/ 10313 h 2430389"/>
                <a:gd name="connsiteX6" fmla="*/ 1579890 w 1579890"/>
                <a:gd name="connsiteY6" fmla="*/ 10312 h 2430389"/>
                <a:gd name="connsiteX7" fmla="*/ 1489694 w 1579890"/>
                <a:gd name="connsiteY7" fmla="*/ 749189 h 2430389"/>
                <a:gd name="connsiteX8" fmla="*/ 1227347 w 1579890"/>
                <a:gd name="connsiteY8" fmla="*/ 1467638 h 2430389"/>
                <a:gd name="connsiteX9" fmla="*/ 11880 w 1579890"/>
                <a:gd name="connsiteY9" fmla="*/ 2423990 h 2430389"/>
                <a:gd name="connsiteX0" fmla="*/ 10622 w 1590512"/>
                <a:gd name="connsiteY0" fmla="*/ 2430389 h 2430389"/>
                <a:gd name="connsiteX1" fmla="*/ 147475 w 1590512"/>
                <a:gd name="connsiteY1" fmla="*/ 181763 h 2430389"/>
                <a:gd name="connsiteX2" fmla="*/ 490374 w 1590512"/>
                <a:gd name="connsiteY2" fmla="*/ 138900 h 2430389"/>
                <a:gd name="connsiteX3" fmla="*/ 804699 w 1590512"/>
                <a:gd name="connsiteY3" fmla="*/ 96038 h 2430389"/>
                <a:gd name="connsiteX4" fmla="*/ 990436 w 1590512"/>
                <a:gd name="connsiteY4" fmla="*/ 67463 h 2430389"/>
                <a:gd name="connsiteX5" fmla="*/ 1261900 w 1590512"/>
                <a:gd name="connsiteY5" fmla="*/ 10313 h 2430389"/>
                <a:gd name="connsiteX6" fmla="*/ 1590512 w 1590512"/>
                <a:gd name="connsiteY6" fmla="*/ 10312 h 2430389"/>
                <a:gd name="connsiteX7" fmla="*/ 1500316 w 1590512"/>
                <a:gd name="connsiteY7" fmla="*/ 749189 h 2430389"/>
                <a:gd name="connsiteX8" fmla="*/ 1237969 w 1590512"/>
                <a:gd name="connsiteY8" fmla="*/ 1467638 h 2430389"/>
                <a:gd name="connsiteX9" fmla="*/ 22502 w 1590512"/>
                <a:gd name="connsiteY9" fmla="*/ 2423990 h 2430389"/>
                <a:gd name="connsiteX0" fmla="*/ 94935 w 1674825"/>
                <a:gd name="connsiteY0" fmla="*/ 2430389 h 2430389"/>
                <a:gd name="connsiteX1" fmla="*/ 231788 w 1674825"/>
                <a:gd name="connsiteY1" fmla="*/ 181763 h 2430389"/>
                <a:gd name="connsiteX2" fmla="*/ 574687 w 1674825"/>
                <a:gd name="connsiteY2" fmla="*/ 138900 h 2430389"/>
                <a:gd name="connsiteX3" fmla="*/ 889012 w 1674825"/>
                <a:gd name="connsiteY3" fmla="*/ 96038 h 2430389"/>
                <a:gd name="connsiteX4" fmla="*/ 1074749 w 1674825"/>
                <a:gd name="connsiteY4" fmla="*/ 67463 h 2430389"/>
                <a:gd name="connsiteX5" fmla="*/ 1346213 w 1674825"/>
                <a:gd name="connsiteY5" fmla="*/ 10313 h 2430389"/>
                <a:gd name="connsiteX6" fmla="*/ 1674825 w 1674825"/>
                <a:gd name="connsiteY6" fmla="*/ 10312 h 2430389"/>
                <a:gd name="connsiteX7" fmla="*/ 1584629 w 1674825"/>
                <a:gd name="connsiteY7" fmla="*/ 749189 h 2430389"/>
                <a:gd name="connsiteX8" fmla="*/ 1322282 w 1674825"/>
                <a:gd name="connsiteY8" fmla="*/ 1467638 h 2430389"/>
                <a:gd name="connsiteX9" fmla="*/ 106815 w 1674825"/>
                <a:gd name="connsiteY9" fmla="*/ 2423990 h 2430389"/>
                <a:gd name="connsiteX0" fmla="*/ 24448 w 1604338"/>
                <a:gd name="connsiteY0" fmla="*/ 2430389 h 2430389"/>
                <a:gd name="connsiteX1" fmla="*/ 161301 w 1604338"/>
                <a:gd name="connsiteY1" fmla="*/ 181763 h 2430389"/>
                <a:gd name="connsiteX2" fmla="*/ 504200 w 1604338"/>
                <a:gd name="connsiteY2" fmla="*/ 138900 h 2430389"/>
                <a:gd name="connsiteX3" fmla="*/ 818525 w 1604338"/>
                <a:gd name="connsiteY3" fmla="*/ 96038 h 2430389"/>
                <a:gd name="connsiteX4" fmla="*/ 1004262 w 1604338"/>
                <a:gd name="connsiteY4" fmla="*/ 67463 h 2430389"/>
                <a:gd name="connsiteX5" fmla="*/ 1275726 w 1604338"/>
                <a:gd name="connsiteY5" fmla="*/ 10313 h 2430389"/>
                <a:gd name="connsiteX6" fmla="*/ 1604338 w 1604338"/>
                <a:gd name="connsiteY6" fmla="*/ 10312 h 2430389"/>
                <a:gd name="connsiteX7" fmla="*/ 1514142 w 1604338"/>
                <a:gd name="connsiteY7" fmla="*/ 749189 h 2430389"/>
                <a:gd name="connsiteX8" fmla="*/ 1251795 w 1604338"/>
                <a:gd name="connsiteY8" fmla="*/ 1467638 h 2430389"/>
                <a:gd name="connsiteX9" fmla="*/ 36328 w 1604338"/>
                <a:gd name="connsiteY9" fmla="*/ 2423990 h 2430389"/>
                <a:gd name="connsiteX0" fmla="*/ 24448 w 1604338"/>
                <a:gd name="connsiteY0" fmla="*/ 2430389 h 2430389"/>
                <a:gd name="connsiteX1" fmla="*/ 161301 w 1604338"/>
                <a:gd name="connsiteY1" fmla="*/ 181763 h 2430389"/>
                <a:gd name="connsiteX2" fmla="*/ 504200 w 1604338"/>
                <a:gd name="connsiteY2" fmla="*/ 138900 h 2430389"/>
                <a:gd name="connsiteX3" fmla="*/ 818525 w 1604338"/>
                <a:gd name="connsiteY3" fmla="*/ 96038 h 2430389"/>
                <a:gd name="connsiteX4" fmla="*/ 1004262 w 1604338"/>
                <a:gd name="connsiteY4" fmla="*/ 67463 h 2430389"/>
                <a:gd name="connsiteX5" fmla="*/ 1275726 w 1604338"/>
                <a:gd name="connsiteY5" fmla="*/ 10313 h 2430389"/>
                <a:gd name="connsiteX6" fmla="*/ 1604338 w 1604338"/>
                <a:gd name="connsiteY6" fmla="*/ 10312 h 2430389"/>
                <a:gd name="connsiteX7" fmla="*/ 1514142 w 1604338"/>
                <a:gd name="connsiteY7" fmla="*/ 749189 h 2430389"/>
                <a:gd name="connsiteX8" fmla="*/ 1251795 w 1604338"/>
                <a:gd name="connsiteY8" fmla="*/ 1467638 h 2430389"/>
                <a:gd name="connsiteX9" fmla="*/ 36328 w 1604338"/>
                <a:gd name="connsiteY9" fmla="*/ 2423990 h 2430389"/>
                <a:gd name="connsiteX0" fmla="*/ 24448 w 1604338"/>
                <a:gd name="connsiteY0" fmla="*/ 2430389 h 2430389"/>
                <a:gd name="connsiteX1" fmla="*/ 161301 w 1604338"/>
                <a:gd name="connsiteY1" fmla="*/ 181763 h 2430389"/>
                <a:gd name="connsiteX2" fmla="*/ 504200 w 1604338"/>
                <a:gd name="connsiteY2" fmla="*/ 138900 h 2430389"/>
                <a:gd name="connsiteX3" fmla="*/ 818525 w 1604338"/>
                <a:gd name="connsiteY3" fmla="*/ 96038 h 2430389"/>
                <a:gd name="connsiteX4" fmla="*/ 1004262 w 1604338"/>
                <a:gd name="connsiteY4" fmla="*/ 67463 h 2430389"/>
                <a:gd name="connsiteX5" fmla="*/ 1275726 w 1604338"/>
                <a:gd name="connsiteY5" fmla="*/ 10313 h 2430389"/>
                <a:gd name="connsiteX6" fmla="*/ 1604338 w 1604338"/>
                <a:gd name="connsiteY6" fmla="*/ 10312 h 2430389"/>
                <a:gd name="connsiteX7" fmla="*/ 1514142 w 1604338"/>
                <a:gd name="connsiteY7" fmla="*/ 749189 h 2430389"/>
                <a:gd name="connsiteX8" fmla="*/ 1251795 w 1604338"/>
                <a:gd name="connsiteY8" fmla="*/ 1467638 h 2430389"/>
                <a:gd name="connsiteX9" fmla="*/ 36328 w 1604338"/>
                <a:gd name="connsiteY9" fmla="*/ 2423990 h 2430389"/>
                <a:gd name="connsiteX0" fmla="*/ 76454 w 1656344"/>
                <a:gd name="connsiteY0" fmla="*/ 2430389 h 2430389"/>
                <a:gd name="connsiteX1" fmla="*/ 213307 w 1656344"/>
                <a:gd name="connsiteY1" fmla="*/ 181763 h 2430389"/>
                <a:gd name="connsiteX2" fmla="*/ 556206 w 1656344"/>
                <a:gd name="connsiteY2" fmla="*/ 138900 h 2430389"/>
                <a:gd name="connsiteX3" fmla="*/ 870531 w 1656344"/>
                <a:gd name="connsiteY3" fmla="*/ 96038 h 2430389"/>
                <a:gd name="connsiteX4" fmla="*/ 1056268 w 1656344"/>
                <a:gd name="connsiteY4" fmla="*/ 67463 h 2430389"/>
                <a:gd name="connsiteX5" fmla="*/ 1327732 w 1656344"/>
                <a:gd name="connsiteY5" fmla="*/ 10313 h 2430389"/>
                <a:gd name="connsiteX6" fmla="*/ 1656344 w 1656344"/>
                <a:gd name="connsiteY6" fmla="*/ 10312 h 2430389"/>
                <a:gd name="connsiteX7" fmla="*/ 1566148 w 1656344"/>
                <a:gd name="connsiteY7" fmla="*/ 749189 h 2430389"/>
                <a:gd name="connsiteX8" fmla="*/ 1303801 w 1656344"/>
                <a:gd name="connsiteY8" fmla="*/ 1467638 h 2430389"/>
                <a:gd name="connsiteX9" fmla="*/ 88334 w 1656344"/>
                <a:gd name="connsiteY9" fmla="*/ 2423990 h 2430389"/>
                <a:gd name="connsiteX0" fmla="*/ 67688 w 1647578"/>
                <a:gd name="connsiteY0" fmla="*/ 2430389 h 2430389"/>
                <a:gd name="connsiteX1" fmla="*/ 204541 w 1647578"/>
                <a:gd name="connsiteY1" fmla="*/ 181763 h 2430389"/>
                <a:gd name="connsiteX2" fmla="*/ 547440 w 1647578"/>
                <a:gd name="connsiteY2" fmla="*/ 138900 h 2430389"/>
                <a:gd name="connsiteX3" fmla="*/ 861765 w 1647578"/>
                <a:gd name="connsiteY3" fmla="*/ 96038 h 2430389"/>
                <a:gd name="connsiteX4" fmla="*/ 1047502 w 1647578"/>
                <a:gd name="connsiteY4" fmla="*/ 67463 h 2430389"/>
                <a:gd name="connsiteX5" fmla="*/ 1318966 w 1647578"/>
                <a:gd name="connsiteY5" fmla="*/ 10313 h 2430389"/>
                <a:gd name="connsiteX6" fmla="*/ 1647578 w 1647578"/>
                <a:gd name="connsiteY6" fmla="*/ 10312 h 2430389"/>
                <a:gd name="connsiteX7" fmla="*/ 1557382 w 1647578"/>
                <a:gd name="connsiteY7" fmla="*/ 749189 h 2430389"/>
                <a:gd name="connsiteX8" fmla="*/ 1295035 w 1647578"/>
                <a:gd name="connsiteY8" fmla="*/ 1467638 h 2430389"/>
                <a:gd name="connsiteX9" fmla="*/ 79568 w 1647578"/>
                <a:gd name="connsiteY9" fmla="*/ 2423990 h 2430389"/>
                <a:gd name="connsiteX0" fmla="*/ 25998 w 1605888"/>
                <a:gd name="connsiteY0" fmla="*/ 2430389 h 2430389"/>
                <a:gd name="connsiteX1" fmla="*/ 162851 w 1605888"/>
                <a:gd name="connsiteY1" fmla="*/ 181763 h 2430389"/>
                <a:gd name="connsiteX2" fmla="*/ 505750 w 1605888"/>
                <a:gd name="connsiteY2" fmla="*/ 138900 h 2430389"/>
                <a:gd name="connsiteX3" fmla="*/ 820075 w 1605888"/>
                <a:gd name="connsiteY3" fmla="*/ 96038 h 2430389"/>
                <a:gd name="connsiteX4" fmla="*/ 1005812 w 1605888"/>
                <a:gd name="connsiteY4" fmla="*/ 67463 h 2430389"/>
                <a:gd name="connsiteX5" fmla="*/ 1277276 w 1605888"/>
                <a:gd name="connsiteY5" fmla="*/ 10313 h 2430389"/>
                <a:gd name="connsiteX6" fmla="*/ 1605888 w 1605888"/>
                <a:gd name="connsiteY6" fmla="*/ 10312 h 2430389"/>
                <a:gd name="connsiteX7" fmla="*/ 1515692 w 1605888"/>
                <a:gd name="connsiteY7" fmla="*/ 749189 h 2430389"/>
                <a:gd name="connsiteX8" fmla="*/ 1253345 w 1605888"/>
                <a:gd name="connsiteY8" fmla="*/ 1467638 h 2430389"/>
                <a:gd name="connsiteX9" fmla="*/ 37878 w 1605888"/>
                <a:gd name="connsiteY9" fmla="*/ 2423990 h 2430389"/>
                <a:gd name="connsiteX0" fmla="*/ 89334 w 1669224"/>
                <a:gd name="connsiteY0" fmla="*/ 2430389 h 2430389"/>
                <a:gd name="connsiteX1" fmla="*/ 226187 w 1669224"/>
                <a:gd name="connsiteY1" fmla="*/ 181763 h 2430389"/>
                <a:gd name="connsiteX2" fmla="*/ 569086 w 1669224"/>
                <a:gd name="connsiteY2" fmla="*/ 138900 h 2430389"/>
                <a:gd name="connsiteX3" fmla="*/ 883411 w 1669224"/>
                <a:gd name="connsiteY3" fmla="*/ 96038 h 2430389"/>
                <a:gd name="connsiteX4" fmla="*/ 1069148 w 1669224"/>
                <a:gd name="connsiteY4" fmla="*/ 67463 h 2430389"/>
                <a:gd name="connsiteX5" fmla="*/ 1340612 w 1669224"/>
                <a:gd name="connsiteY5" fmla="*/ 10313 h 2430389"/>
                <a:gd name="connsiteX6" fmla="*/ 1669224 w 1669224"/>
                <a:gd name="connsiteY6" fmla="*/ 10312 h 2430389"/>
                <a:gd name="connsiteX7" fmla="*/ 1579028 w 1669224"/>
                <a:gd name="connsiteY7" fmla="*/ 749189 h 2430389"/>
                <a:gd name="connsiteX8" fmla="*/ 1316681 w 1669224"/>
                <a:gd name="connsiteY8" fmla="*/ 1467638 h 2430389"/>
                <a:gd name="connsiteX9" fmla="*/ 101214 w 1669224"/>
                <a:gd name="connsiteY9" fmla="*/ 2423990 h 2430389"/>
                <a:gd name="connsiteX0" fmla="*/ 33756 w 1613646"/>
                <a:gd name="connsiteY0" fmla="*/ 2430389 h 2430389"/>
                <a:gd name="connsiteX1" fmla="*/ 300897 w 1613646"/>
                <a:gd name="connsiteY1" fmla="*/ 156723 h 2430389"/>
                <a:gd name="connsiteX2" fmla="*/ 513508 w 1613646"/>
                <a:gd name="connsiteY2" fmla="*/ 138900 h 2430389"/>
                <a:gd name="connsiteX3" fmla="*/ 827833 w 1613646"/>
                <a:gd name="connsiteY3" fmla="*/ 96038 h 2430389"/>
                <a:gd name="connsiteX4" fmla="*/ 1013570 w 1613646"/>
                <a:gd name="connsiteY4" fmla="*/ 67463 h 2430389"/>
                <a:gd name="connsiteX5" fmla="*/ 1285034 w 1613646"/>
                <a:gd name="connsiteY5" fmla="*/ 10313 h 2430389"/>
                <a:gd name="connsiteX6" fmla="*/ 1613646 w 1613646"/>
                <a:gd name="connsiteY6" fmla="*/ 10312 h 2430389"/>
                <a:gd name="connsiteX7" fmla="*/ 1523450 w 1613646"/>
                <a:gd name="connsiteY7" fmla="*/ 749189 h 2430389"/>
                <a:gd name="connsiteX8" fmla="*/ 1261103 w 1613646"/>
                <a:gd name="connsiteY8" fmla="*/ 1467638 h 2430389"/>
                <a:gd name="connsiteX9" fmla="*/ 45636 w 1613646"/>
                <a:gd name="connsiteY9" fmla="*/ 2423990 h 2430389"/>
                <a:gd name="connsiteX0" fmla="*/ 72423 w 1652313"/>
                <a:gd name="connsiteY0" fmla="*/ 2430389 h 2440684"/>
                <a:gd name="connsiteX1" fmla="*/ 339564 w 1652313"/>
                <a:gd name="connsiteY1" fmla="*/ 156723 h 2440684"/>
                <a:gd name="connsiteX2" fmla="*/ 552175 w 1652313"/>
                <a:gd name="connsiteY2" fmla="*/ 138900 h 2440684"/>
                <a:gd name="connsiteX3" fmla="*/ 866500 w 1652313"/>
                <a:gd name="connsiteY3" fmla="*/ 96038 h 2440684"/>
                <a:gd name="connsiteX4" fmla="*/ 1052237 w 1652313"/>
                <a:gd name="connsiteY4" fmla="*/ 67463 h 2440684"/>
                <a:gd name="connsiteX5" fmla="*/ 1323701 w 1652313"/>
                <a:gd name="connsiteY5" fmla="*/ 10313 h 2440684"/>
                <a:gd name="connsiteX6" fmla="*/ 1652313 w 1652313"/>
                <a:gd name="connsiteY6" fmla="*/ 10312 h 2440684"/>
                <a:gd name="connsiteX7" fmla="*/ 1562117 w 1652313"/>
                <a:gd name="connsiteY7" fmla="*/ 749189 h 2440684"/>
                <a:gd name="connsiteX8" fmla="*/ 1299770 w 1652313"/>
                <a:gd name="connsiteY8" fmla="*/ 1467638 h 2440684"/>
                <a:gd name="connsiteX9" fmla="*/ 0 w 1652313"/>
                <a:gd name="connsiteY9" fmla="*/ 2440684 h 2440684"/>
                <a:gd name="connsiteX0" fmla="*/ 4494 w 1653360"/>
                <a:gd name="connsiteY0" fmla="*/ 2463750 h 2463750"/>
                <a:gd name="connsiteX1" fmla="*/ 340611 w 1653360"/>
                <a:gd name="connsiteY1" fmla="*/ 173390 h 2463750"/>
                <a:gd name="connsiteX2" fmla="*/ 553222 w 1653360"/>
                <a:gd name="connsiteY2" fmla="*/ 155567 h 2463750"/>
                <a:gd name="connsiteX3" fmla="*/ 867547 w 1653360"/>
                <a:gd name="connsiteY3" fmla="*/ 112705 h 2463750"/>
                <a:gd name="connsiteX4" fmla="*/ 1053284 w 1653360"/>
                <a:gd name="connsiteY4" fmla="*/ 84130 h 2463750"/>
                <a:gd name="connsiteX5" fmla="*/ 1324748 w 1653360"/>
                <a:gd name="connsiteY5" fmla="*/ 26980 h 2463750"/>
                <a:gd name="connsiteX6" fmla="*/ 1653360 w 1653360"/>
                <a:gd name="connsiteY6" fmla="*/ 26979 h 2463750"/>
                <a:gd name="connsiteX7" fmla="*/ 1563164 w 1653360"/>
                <a:gd name="connsiteY7" fmla="*/ 765856 h 2463750"/>
                <a:gd name="connsiteX8" fmla="*/ 1300817 w 1653360"/>
                <a:gd name="connsiteY8" fmla="*/ 1484305 h 2463750"/>
                <a:gd name="connsiteX9" fmla="*/ 1047 w 1653360"/>
                <a:gd name="connsiteY9" fmla="*/ 2457351 h 2463750"/>
                <a:gd name="connsiteX0" fmla="*/ 8500 w 1657366"/>
                <a:gd name="connsiteY0" fmla="*/ 2457341 h 2457341"/>
                <a:gd name="connsiteX1" fmla="*/ 191338 w 1657366"/>
                <a:gd name="connsiteY1" fmla="*/ 175328 h 2457341"/>
                <a:gd name="connsiteX2" fmla="*/ 557228 w 1657366"/>
                <a:gd name="connsiteY2" fmla="*/ 149158 h 2457341"/>
                <a:gd name="connsiteX3" fmla="*/ 871553 w 1657366"/>
                <a:gd name="connsiteY3" fmla="*/ 106296 h 2457341"/>
                <a:gd name="connsiteX4" fmla="*/ 1057290 w 1657366"/>
                <a:gd name="connsiteY4" fmla="*/ 77721 h 2457341"/>
                <a:gd name="connsiteX5" fmla="*/ 1328754 w 1657366"/>
                <a:gd name="connsiteY5" fmla="*/ 20571 h 2457341"/>
                <a:gd name="connsiteX6" fmla="*/ 1657366 w 1657366"/>
                <a:gd name="connsiteY6" fmla="*/ 20570 h 2457341"/>
                <a:gd name="connsiteX7" fmla="*/ 1567170 w 1657366"/>
                <a:gd name="connsiteY7" fmla="*/ 759447 h 2457341"/>
                <a:gd name="connsiteX8" fmla="*/ 1304823 w 1657366"/>
                <a:gd name="connsiteY8" fmla="*/ 1477896 h 2457341"/>
                <a:gd name="connsiteX9" fmla="*/ 5053 w 1657366"/>
                <a:gd name="connsiteY9" fmla="*/ 2450942 h 2457341"/>
                <a:gd name="connsiteX0" fmla="*/ 73257 w 1722123"/>
                <a:gd name="connsiteY0" fmla="*/ 2447083 h 2447083"/>
                <a:gd name="connsiteX1" fmla="*/ 256095 w 1722123"/>
                <a:gd name="connsiteY1" fmla="*/ 165070 h 2447083"/>
                <a:gd name="connsiteX2" fmla="*/ 621985 w 1722123"/>
                <a:gd name="connsiteY2" fmla="*/ 138900 h 2447083"/>
                <a:gd name="connsiteX3" fmla="*/ 936310 w 1722123"/>
                <a:gd name="connsiteY3" fmla="*/ 96038 h 2447083"/>
                <a:gd name="connsiteX4" fmla="*/ 1122047 w 1722123"/>
                <a:gd name="connsiteY4" fmla="*/ 67463 h 2447083"/>
                <a:gd name="connsiteX5" fmla="*/ 1393511 w 1722123"/>
                <a:gd name="connsiteY5" fmla="*/ 10313 h 2447083"/>
                <a:gd name="connsiteX6" fmla="*/ 1722123 w 1722123"/>
                <a:gd name="connsiteY6" fmla="*/ 10312 h 2447083"/>
                <a:gd name="connsiteX7" fmla="*/ 1631927 w 1722123"/>
                <a:gd name="connsiteY7" fmla="*/ 749189 h 2447083"/>
                <a:gd name="connsiteX8" fmla="*/ 1369580 w 1722123"/>
                <a:gd name="connsiteY8" fmla="*/ 1467638 h 2447083"/>
                <a:gd name="connsiteX9" fmla="*/ 69810 w 1722123"/>
                <a:gd name="connsiteY9" fmla="*/ 2440684 h 2447083"/>
                <a:gd name="connsiteX0" fmla="*/ 8500 w 1657366"/>
                <a:gd name="connsiteY0" fmla="*/ 2447083 h 2447083"/>
                <a:gd name="connsiteX1" fmla="*/ 191338 w 1657366"/>
                <a:gd name="connsiteY1" fmla="*/ 165070 h 2447083"/>
                <a:gd name="connsiteX2" fmla="*/ 557228 w 1657366"/>
                <a:gd name="connsiteY2" fmla="*/ 138900 h 2447083"/>
                <a:gd name="connsiteX3" fmla="*/ 871553 w 1657366"/>
                <a:gd name="connsiteY3" fmla="*/ 96038 h 2447083"/>
                <a:gd name="connsiteX4" fmla="*/ 1057290 w 1657366"/>
                <a:gd name="connsiteY4" fmla="*/ 67463 h 2447083"/>
                <a:gd name="connsiteX5" fmla="*/ 1328754 w 1657366"/>
                <a:gd name="connsiteY5" fmla="*/ 10313 h 2447083"/>
                <a:gd name="connsiteX6" fmla="*/ 1657366 w 1657366"/>
                <a:gd name="connsiteY6" fmla="*/ 10312 h 2447083"/>
                <a:gd name="connsiteX7" fmla="*/ 1567170 w 1657366"/>
                <a:gd name="connsiteY7" fmla="*/ 749189 h 2447083"/>
                <a:gd name="connsiteX8" fmla="*/ 1304823 w 1657366"/>
                <a:gd name="connsiteY8" fmla="*/ 1467638 h 2447083"/>
                <a:gd name="connsiteX9" fmla="*/ 5053 w 1657366"/>
                <a:gd name="connsiteY9" fmla="*/ 2440684 h 2447083"/>
                <a:gd name="connsiteX0" fmla="*/ 6773 w 1655639"/>
                <a:gd name="connsiteY0" fmla="*/ 2447083 h 2447083"/>
                <a:gd name="connsiteX1" fmla="*/ 189611 w 1655639"/>
                <a:gd name="connsiteY1" fmla="*/ 165070 h 2447083"/>
                <a:gd name="connsiteX2" fmla="*/ 555501 w 1655639"/>
                <a:gd name="connsiteY2" fmla="*/ 138900 h 2447083"/>
                <a:gd name="connsiteX3" fmla="*/ 869826 w 1655639"/>
                <a:gd name="connsiteY3" fmla="*/ 96038 h 2447083"/>
                <a:gd name="connsiteX4" fmla="*/ 1055563 w 1655639"/>
                <a:gd name="connsiteY4" fmla="*/ 67463 h 2447083"/>
                <a:gd name="connsiteX5" fmla="*/ 1327027 w 1655639"/>
                <a:gd name="connsiteY5" fmla="*/ 10313 h 2447083"/>
                <a:gd name="connsiteX6" fmla="*/ 1655639 w 1655639"/>
                <a:gd name="connsiteY6" fmla="*/ 10312 h 2447083"/>
                <a:gd name="connsiteX7" fmla="*/ 1565443 w 1655639"/>
                <a:gd name="connsiteY7" fmla="*/ 749189 h 2447083"/>
                <a:gd name="connsiteX8" fmla="*/ 1303096 w 1655639"/>
                <a:gd name="connsiteY8" fmla="*/ 1467638 h 2447083"/>
                <a:gd name="connsiteX9" fmla="*/ 3326 w 1655639"/>
                <a:gd name="connsiteY9" fmla="*/ 2440684 h 2447083"/>
                <a:gd name="connsiteX0" fmla="*/ 3447 w 1652313"/>
                <a:gd name="connsiteY0" fmla="*/ 2447083 h 2447083"/>
                <a:gd name="connsiteX1" fmla="*/ 119518 w 1652313"/>
                <a:gd name="connsiteY1" fmla="*/ 574470 h 2447083"/>
                <a:gd name="connsiteX2" fmla="*/ 186285 w 1652313"/>
                <a:gd name="connsiteY2" fmla="*/ 165070 h 2447083"/>
                <a:gd name="connsiteX3" fmla="*/ 552175 w 1652313"/>
                <a:gd name="connsiteY3" fmla="*/ 138900 h 2447083"/>
                <a:gd name="connsiteX4" fmla="*/ 866500 w 1652313"/>
                <a:gd name="connsiteY4" fmla="*/ 96038 h 2447083"/>
                <a:gd name="connsiteX5" fmla="*/ 1052237 w 1652313"/>
                <a:gd name="connsiteY5" fmla="*/ 67463 h 2447083"/>
                <a:gd name="connsiteX6" fmla="*/ 1323701 w 1652313"/>
                <a:gd name="connsiteY6" fmla="*/ 10313 h 2447083"/>
                <a:gd name="connsiteX7" fmla="*/ 1652313 w 1652313"/>
                <a:gd name="connsiteY7" fmla="*/ 10312 h 2447083"/>
                <a:gd name="connsiteX8" fmla="*/ 1562117 w 1652313"/>
                <a:gd name="connsiteY8" fmla="*/ 749189 h 2447083"/>
                <a:gd name="connsiteX9" fmla="*/ 1299770 w 1652313"/>
                <a:gd name="connsiteY9" fmla="*/ 1467638 h 2447083"/>
                <a:gd name="connsiteX10" fmla="*/ 0 w 1652313"/>
                <a:gd name="connsiteY10" fmla="*/ 2440684 h 2447083"/>
                <a:gd name="connsiteX0" fmla="*/ 3447 w 1652313"/>
                <a:gd name="connsiteY0" fmla="*/ 2447083 h 2447083"/>
                <a:gd name="connsiteX1" fmla="*/ 81198 w 1652313"/>
                <a:gd name="connsiteY1" fmla="*/ 749754 h 2447083"/>
                <a:gd name="connsiteX2" fmla="*/ 186285 w 1652313"/>
                <a:gd name="connsiteY2" fmla="*/ 165070 h 2447083"/>
                <a:gd name="connsiteX3" fmla="*/ 552175 w 1652313"/>
                <a:gd name="connsiteY3" fmla="*/ 138900 h 2447083"/>
                <a:gd name="connsiteX4" fmla="*/ 866500 w 1652313"/>
                <a:gd name="connsiteY4" fmla="*/ 96038 h 2447083"/>
                <a:gd name="connsiteX5" fmla="*/ 1052237 w 1652313"/>
                <a:gd name="connsiteY5" fmla="*/ 67463 h 2447083"/>
                <a:gd name="connsiteX6" fmla="*/ 1323701 w 1652313"/>
                <a:gd name="connsiteY6" fmla="*/ 10313 h 2447083"/>
                <a:gd name="connsiteX7" fmla="*/ 1652313 w 1652313"/>
                <a:gd name="connsiteY7" fmla="*/ 10312 h 2447083"/>
                <a:gd name="connsiteX8" fmla="*/ 1562117 w 1652313"/>
                <a:gd name="connsiteY8" fmla="*/ 749189 h 2447083"/>
                <a:gd name="connsiteX9" fmla="*/ 1299770 w 1652313"/>
                <a:gd name="connsiteY9" fmla="*/ 1467638 h 2447083"/>
                <a:gd name="connsiteX10" fmla="*/ 0 w 1652313"/>
                <a:gd name="connsiteY10" fmla="*/ 2440684 h 2447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313" h="2447083">
                  <a:moveTo>
                    <a:pt x="3447" y="2447083"/>
                  </a:moveTo>
                  <a:cubicBezTo>
                    <a:pt x="22792" y="2134981"/>
                    <a:pt x="50725" y="1130089"/>
                    <a:pt x="81198" y="749754"/>
                  </a:cubicBezTo>
                  <a:cubicBezTo>
                    <a:pt x="111671" y="369419"/>
                    <a:pt x="114176" y="237665"/>
                    <a:pt x="186285" y="165070"/>
                  </a:cubicBezTo>
                  <a:cubicBezTo>
                    <a:pt x="477003" y="155981"/>
                    <a:pt x="438806" y="150405"/>
                    <a:pt x="552175" y="138900"/>
                  </a:cubicBezTo>
                  <a:cubicBezTo>
                    <a:pt x="665544" y="127395"/>
                    <a:pt x="761725" y="110325"/>
                    <a:pt x="866500" y="96038"/>
                  </a:cubicBezTo>
                  <a:cubicBezTo>
                    <a:pt x="949844" y="84132"/>
                    <a:pt x="976037" y="81751"/>
                    <a:pt x="1052237" y="67463"/>
                  </a:cubicBezTo>
                  <a:cubicBezTo>
                    <a:pt x="1128437" y="53176"/>
                    <a:pt x="1223688" y="19838"/>
                    <a:pt x="1323701" y="10313"/>
                  </a:cubicBezTo>
                  <a:cubicBezTo>
                    <a:pt x="1423714" y="788"/>
                    <a:pt x="1483567" y="-7107"/>
                    <a:pt x="1652313" y="10312"/>
                  </a:cubicBezTo>
                  <a:cubicBezTo>
                    <a:pt x="1622248" y="256604"/>
                    <a:pt x="1653494" y="285879"/>
                    <a:pt x="1562117" y="749189"/>
                  </a:cubicBezTo>
                  <a:cubicBezTo>
                    <a:pt x="1459340" y="1130568"/>
                    <a:pt x="1448531" y="1169727"/>
                    <a:pt x="1299770" y="1467638"/>
                  </a:cubicBezTo>
                  <a:cubicBezTo>
                    <a:pt x="1132197" y="1719648"/>
                    <a:pt x="811347" y="2213715"/>
                    <a:pt x="0" y="2440684"/>
                  </a:cubicBezTo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35000">
                  <a:schemeClr val="accent6">
                    <a:lumMod val="50000"/>
                  </a:schemeClr>
                </a:gs>
                <a:gs pos="100000">
                  <a:schemeClr val="bg1">
                    <a:lumMod val="95000"/>
                    <a:lumOff val="5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2476" y="545257"/>
            <a:ext cx="2340871" cy="274797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06" y="600402"/>
            <a:ext cx="2340871" cy="2747979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5092548" y="1513047"/>
            <a:ext cx="2505418" cy="1609573"/>
            <a:chOff x="5092548" y="1513047"/>
            <a:chExt cx="2505418" cy="1609573"/>
          </a:xfrm>
        </p:grpSpPr>
        <p:grpSp>
          <p:nvGrpSpPr>
            <p:cNvPr id="16" name="Group 15"/>
            <p:cNvGrpSpPr/>
            <p:nvPr/>
          </p:nvGrpSpPr>
          <p:grpSpPr>
            <a:xfrm>
              <a:off x="5092548" y="1513047"/>
              <a:ext cx="2505418" cy="1609573"/>
              <a:chOff x="4809782" y="1981199"/>
              <a:chExt cx="2505418" cy="1609573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4809782" y="1981199"/>
                <a:ext cx="2505418" cy="1609573"/>
              </a:xfrm>
              <a:prstGeom prst="roundRect">
                <a:avLst/>
              </a:prstGeom>
              <a:solidFill>
                <a:schemeClr val="tx1"/>
              </a:solidFill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9259"/>
              <a:stretch/>
            </p:blipFill>
            <p:spPr>
              <a:xfrm>
                <a:off x="5041348" y="2236949"/>
                <a:ext cx="2147339" cy="854462"/>
              </a:xfrm>
              <a:prstGeom prst="rect">
                <a:avLst/>
              </a:prstGeom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334" y="2073017"/>
              <a:ext cx="448034" cy="441583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2209800" y="1754710"/>
            <a:ext cx="1538526" cy="1538526"/>
            <a:chOff x="2209800" y="1754710"/>
            <a:chExt cx="1538526" cy="153852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800" y="1754710"/>
              <a:ext cx="1538526" cy="1538526"/>
            </a:xfrm>
            <a:prstGeom prst="rect">
              <a:avLst/>
            </a:prstGeom>
            <a:ln w="31750">
              <a:noFill/>
            </a:ln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6029" y="2120170"/>
              <a:ext cx="448034" cy="441583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311400"/>
            <a:ext cx="4194370" cy="41943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387230" y="3954330"/>
            <a:ext cx="31020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>
                <a:latin typeface="Century Gothic" panose="020B0502020202020204" pitchFamily="34" charset="0"/>
                <a:ea typeface="Calibri" panose="020F0502020204030204" pitchFamily="34" charset="0"/>
              </a:rPr>
              <a:t>“For this is how God loved the world: He gave his one and only Son, so that everyone who believes in him will not perish but have eternal life.</a:t>
            </a:r>
            <a:br>
              <a:rPr lang="en-ZA" b="1" dirty="0">
                <a:latin typeface="Century Gothic" panose="020B0502020202020204" pitchFamily="34" charset="0"/>
                <a:ea typeface="Calibri" panose="020F0502020204030204" pitchFamily="34" charset="0"/>
              </a:rPr>
            </a:br>
            <a:r>
              <a:rPr lang="en-ZA" b="1" dirty="0">
                <a:latin typeface="Century Gothic" panose="020B0502020202020204" pitchFamily="34" charset="0"/>
                <a:ea typeface="Calibri" panose="020F0502020204030204" pitchFamily="34" charset="0"/>
              </a:rPr>
              <a:t>John 3:16 NLT</a:t>
            </a:r>
            <a:endParaRPr lang="en-ZA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2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5" name="Group 4"/>
          <p:cNvGrpSpPr/>
          <p:nvPr/>
        </p:nvGrpSpPr>
        <p:grpSpPr>
          <a:xfrm>
            <a:off x="3048000" y="1219200"/>
            <a:ext cx="2852909" cy="1832749"/>
            <a:chOff x="5092548" y="1513047"/>
            <a:chExt cx="2505418" cy="1609573"/>
          </a:xfrm>
        </p:grpSpPr>
        <p:grpSp>
          <p:nvGrpSpPr>
            <p:cNvPr id="6" name="Group 5"/>
            <p:cNvGrpSpPr/>
            <p:nvPr/>
          </p:nvGrpSpPr>
          <p:grpSpPr>
            <a:xfrm>
              <a:off x="5092548" y="1513047"/>
              <a:ext cx="2505418" cy="1609573"/>
              <a:chOff x="4809782" y="1981199"/>
              <a:chExt cx="2505418" cy="1609573"/>
            </a:xfrm>
          </p:grpSpPr>
          <p:sp>
            <p:nvSpPr>
              <p:cNvPr id="8" name="Rounded Rectangle 7"/>
              <p:cNvSpPr/>
              <p:nvPr/>
            </p:nvSpPr>
            <p:spPr>
              <a:xfrm>
                <a:off x="4809782" y="1981199"/>
                <a:ext cx="2505418" cy="1609573"/>
              </a:xfrm>
              <a:prstGeom prst="roundRect">
                <a:avLst/>
              </a:prstGeom>
              <a:solidFill>
                <a:schemeClr val="tx1"/>
              </a:solidFill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9259"/>
              <a:stretch/>
            </p:blipFill>
            <p:spPr>
              <a:xfrm>
                <a:off x="5041348" y="2236949"/>
                <a:ext cx="2147339" cy="854462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8334" y="2073017"/>
              <a:ext cx="448034" cy="44158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1454866" y="3880516"/>
            <a:ext cx="5958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Where does this leave you this Christmas?</a:t>
            </a:r>
            <a:endParaRPr lang="en-ZA" sz="3600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92966" y="2980598"/>
            <a:ext cx="5958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EVERLASTING FATHER</a:t>
            </a:r>
            <a:endParaRPr lang="en-ZA" dirty="0">
              <a:latin typeface="Century Gothic" panose="020B0502020202020204" pitchFamily="34" charset="0"/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266" y="4348684"/>
            <a:ext cx="2290762" cy="1893458"/>
          </a:xfrm>
        </p:spPr>
      </p:pic>
    </p:spTree>
    <p:extLst>
      <p:ext uri="{BB962C8B-B14F-4D97-AF65-F5344CB8AC3E}">
        <p14:creationId xmlns:p14="http://schemas.microsoft.com/office/powerpoint/2010/main" val="144817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5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626</TotalTime>
  <Words>247</Words>
  <Application>Microsoft Office PowerPoint</Application>
  <PresentationFormat>On-screen Show (4:3)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Book Antiqua</vt:lpstr>
      <vt:lpstr>Calibri</vt:lpstr>
      <vt:lpstr>Century Gothic</vt:lpstr>
      <vt:lpstr>Lucida Sans</vt:lpstr>
      <vt:lpstr>Times New Roman</vt:lpstr>
      <vt:lpstr>Wingdings</vt:lpstr>
      <vt:lpstr>Wingdings 2</vt:lpstr>
      <vt:lpstr>Wingdings 3</vt:lpstr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Doug</cp:lastModifiedBy>
  <cp:revision>51</cp:revision>
  <dcterms:created xsi:type="dcterms:W3CDTF">2017-12-14T16:26:55Z</dcterms:created>
  <dcterms:modified xsi:type="dcterms:W3CDTF">2017-12-22T14:27:24Z</dcterms:modified>
</cp:coreProperties>
</file>