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16" r:id="rId2"/>
    <p:sldId id="336" r:id="rId3"/>
    <p:sldId id="333" r:id="rId4"/>
    <p:sldId id="318" r:id="rId5"/>
    <p:sldId id="319" r:id="rId6"/>
    <p:sldId id="331" r:id="rId7"/>
    <p:sldId id="317" r:id="rId8"/>
    <p:sldId id="332" r:id="rId9"/>
    <p:sldId id="334" r:id="rId10"/>
    <p:sldId id="282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35" r:id="rId19"/>
    <p:sldId id="329" r:id="rId20"/>
    <p:sldId id="327" r:id="rId21"/>
    <p:sldId id="328" r:id="rId22"/>
    <p:sldId id="315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B3838"/>
    <a:srgbClr val="07111B"/>
    <a:srgbClr val="173A59"/>
    <a:srgbClr val="1F4E79"/>
    <a:srgbClr val="7F6000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A8611-41E7-45AA-BE12-8452AA3F7B77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3B55-C5AA-47DF-BC8D-146FC76F79A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919026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2B922A8C-6CB2-4D9C-B737-8F4997E4BB58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4B6C86CD-3D02-4953-875A-23F56F33567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2397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789912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570167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42486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527122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515626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532915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565750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096663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53701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706825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10637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61906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9299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10862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19710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6264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8353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13212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930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61824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6207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2659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345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6C7CC-2A5E-4FD7-BF1C-745AA193A72D}" type="datetimeFigureOut">
              <a:rPr lang="en-ZA" smtClean="0"/>
              <a:pPr/>
              <a:t>2017/11/12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2398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rossways%20Church\Videos\Others\Simba%20and%20Nala's%20Reunion%20-%20The%20Lion%20King%20fandub.mp4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8" name="Picture 4" descr="Image result for open bib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64903" cy="5832648"/>
          </a:xfrm>
          <a:prstGeom prst="rect">
            <a:avLst/>
          </a:prstGeom>
          <a:noFill/>
        </p:spPr>
      </p:pic>
      <p:pic>
        <p:nvPicPr>
          <p:cNvPr id="1026" name="Picture 2" descr="Image result for south african id boo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grayscl/>
          </a:blip>
          <a:stretch>
            <a:fillRect/>
          </a:stretch>
        </p:blipFill>
        <p:spPr bwMode="auto">
          <a:xfrm rot="1062498">
            <a:off x="-1142206" y="2818920"/>
            <a:ext cx="6096000" cy="40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336204" y="667708"/>
            <a:ext cx="53651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0" b="1" spc="50" dirty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Identity </a:t>
            </a:r>
            <a:r>
              <a:rPr lang="en-ZA" sz="90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Matters!</a:t>
            </a:r>
            <a:endParaRPr lang="en-ZA" sz="9000" b="1" spc="50" dirty="0">
              <a:ln w="28575" cmpd="sng">
                <a:solidFill>
                  <a:schemeClr val="tx2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101600" dir="2700000" algn="tl" rotWithShape="0">
                  <a:prstClr val="black"/>
                </a:outerShdw>
              </a:effectLst>
              <a:latin typeface="Lie to Me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 rot="20008430">
            <a:off x="931697" y="3293162"/>
            <a:ext cx="1412853" cy="134291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909984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66808"/>
            <a:ext cx="9126564" cy="5391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10165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…born as a child of the king…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7099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57960"/>
            <a:ext cx="9144000" cy="54000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910165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…destined for greatness…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8219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57337"/>
            <a:ext cx="9144000" cy="53006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…deceived by lies…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3824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1936043"/>
            <a:ext cx="5468815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…caught in a wicked scheme…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425787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24710"/>
            <a:ext cx="914400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…it’s your fault…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82343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6146"/>
            <a:ext cx="9144000" cy="54218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…new friends…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00144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28750"/>
            <a:ext cx="9144000" cy="5429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…new lifestyle…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69642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  <a:endParaRPr lang="en-ZA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88123"/>
            <a:ext cx="9144000" cy="5169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…new identity…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6359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  <a:endParaRPr lang="en-ZA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Simba and Nala's Reunion - The Lion King fandub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  <p:pic>
        <p:nvPicPr>
          <p:cNvPr id="6" name="Simba and Nala's Reunion - The Lion King fandub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-1" y="1375411"/>
            <a:ext cx="9150773" cy="51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881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94692"/>
            <a:ext cx="9144000" cy="5363308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0286" y="5927750"/>
            <a:ext cx="5143714" cy="77198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…Truth…or…Feelings…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93217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470" y="276309"/>
            <a:ext cx="8764903" cy="1261884"/>
          </a:xfrm>
          <a:prstGeom prst="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44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“Identity”</a:t>
            </a:r>
          </a:p>
          <a:p>
            <a:pPr algn="ctr"/>
            <a:r>
              <a:rPr lang="en-ZA" sz="32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Your beliefs about Who </a:t>
            </a:r>
            <a:r>
              <a:rPr lang="en-ZA" sz="3200" b="1" spc="50" dirty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Y</a:t>
            </a:r>
            <a:r>
              <a:rPr lang="en-ZA" sz="32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ou </a:t>
            </a:r>
            <a:r>
              <a:rPr lang="en-ZA" sz="3200" b="1" spc="50" dirty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A</a:t>
            </a:r>
            <a:r>
              <a:rPr lang="en-ZA" sz="32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re</a:t>
            </a:r>
            <a:endParaRPr lang="en-ZA" sz="3200" b="1" spc="50" dirty="0">
              <a:ln w="28575" cmpd="sng">
                <a:solidFill>
                  <a:schemeClr val="tx2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101600" dir="2700000" algn="tl" rotWithShape="0">
                  <a:prstClr val="black"/>
                </a:outerShdw>
              </a:effectLst>
              <a:latin typeface="Lie to Me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BDBDB"/>
              </a:clrFrom>
              <a:clrTo>
                <a:srgbClr val="DBDBDB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7884" y="2252248"/>
            <a:ext cx="3076073" cy="307607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178428" y="1180282"/>
            <a:ext cx="3542298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Your tribe</a:t>
            </a:r>
            <a:endParaRPr lang="en-ZA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6582" y="4927281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Interests</a:t>
            </a:r>
            <a:endParaRPr lang="en-ZA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221705" y="2252247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Hobbies</a:t>
            </a:r>
            <a:endParaRPr lang="en-ZA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3726133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Ancestors</a:t>
            </a:r>
            <a:endParaRPr lang="en-ZA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34384" y="5445633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Culture</a:t>
            </a:r>
            <a:endParaRPr lang="en-ZA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257360" y="3726133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Clothing</a:t>
            </a:r>
            <a:endParaRPr lang="en-ZA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21705" y="5304612"/>
            <a:ext cx="3542298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Choices</a:t>
            </a:r>
            <a:endParaRPr lang="en-ZA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50490" y="2369560"/>
            <a:ext cx="3542298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Parents</a:t>
            </a:r>
            <a:endParaRPr lang="en-ZA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221705" y="1521371"/>
            <a:ext cx="3542298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Personality</a:t>
            </a:r>
            <a:endParaRPr lang="en-ZA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4450927"/>
            <a:ext cx="3542298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Vocation</a:t>
            </a:r>
            <a:endParaRPr lang="en-ZA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750905" y="2986821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Friends</a:t>
            </a:r>
            <a:endParaRPr lang="en-ZA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234384" y="1343185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Body</a:t>
            </a:r>
            <a:endParaRPr lang="en-ZA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520985" y="4170302"/>
            <a:ext cx="3012909" cy="103670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Achievements</a:t>
            </a:r>
            <a:endParaRPr lang="en-ZA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641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436144"/>
            <a:ext cx="9144001" cy="5421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1584349"/>
            <a:ext cx="5143714" cy="1176435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…a choice to “BE” and “ACT” out his identity…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42335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33996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A story of lost and found identity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55255"/>
            <a:ext cx="9144000" cy="55027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963844"/>
            <a:ext cx="5143714" cy="72571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A new identity realised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81685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99" y="0"/>
            <a:ext cx="3810000" cy="5734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628" y="3946358"/>
            <a:ext cx="8316743" cy="2558214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</a:pPr>
            <a:r>
              <a:rPr lang="en-ZA" sz="2000" dirty="0" smtClean="0"/>
              <a:t>Let’s </a:t>
            </a:r>
            <a:r>
              <a:rPr lang="en-ZA" sz="2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look to Jesus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ZA" sz="2000" dirty="0" smtClean="0"/>
              <a:t>His </a:t>
            </a:r>
            <a:r>
              <a:rPr lang="en-ZA" sz="2000" dirty="0"/>
              <a:t>identity </a:t>
            </a:r>
            <a:r>
              <a:rPr lang="en-ZA" sz="2000" dirty="0" smtClean="0"/>
              <a:t>and purpose was </a:t>
            </a:r>
            <a:r>
              <a:rPr lang="en-ZA" sz="2000" dirty="0"/>
              <a:t>rooted in </a:t>
            </a:r>
            <a:r>
              <a:rPr lang="en-ZA" sz="2000" dirty="0" smtClean="0"/>
              <a:t>God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ZA" sz="2000" dirty="0" smtClean="0"/>
              <a:t>Jesus stood for His beliefs</a:t>
            </a:r>
            <a:r>
              <a:rPr lang="en-ZA" sz="2000" dirty="0"/>
              <a:t> </a:t>
            </a:r>
            <a:r>
              <a:rPr lang="en-ZA" sz="2000" dirty="0" smtClean="0"/>
              <a:t>in the way he lived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ZA" sz="2000" dirty="0" smtClean="0"/>
              <a:t>Because of His death, we have a new identity “In Christ”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ZA" sz="2000" dirty="0" smtClean="0"/>
              <a:t>Let’s keep turning to Him to shape our identity as loved children of God!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xmlns="" val="237408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8" name="Picture 4" descr="Image result for open bi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64903" cy="5832648"/>
          </a:xfrm>
          <a:prstGeom prst="rect">
            <a:avLst/>
          </a:prstGeom>
          <a:noFill/>
        </p:spPr>
      </p:pic>
      <p:pic>
        <p:nvPicPr>
          <p:cNvPr id="1026" name="Picture 2" descr="Image result for south african id boo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grayscl/>
          </a:blip>
          <a:stretch>
            <a:fillRect/>
          </a:stretch>
        </p:blipFill>
        <p:spPr bwMode="auto">
          <a:xfrm rot="1062498">
            <a:off x="-1142206" y="2818920"/>
            <a:ext cx="6096000" cy="40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9512" y="1030288"/>
            <a:ext cx="8764903" cy="4893647"/>
          </a:xfrm>
          <a:prstGeom prst="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ZA" sz="44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Recap of the series thus far: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36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Our identity in Jesus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36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Identity Theft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36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Finding our identity in Christ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36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Identity Calling</a:t>
            </a:r>
          </a:p>
          <a:p>
            <a:pPr lvl="1"/>
            <a:endParaRPr lang="en-ZA" sz="3600" b="1" spc="50" dirty="0" smtClean="0">
              <a:ln w="28575" cmpd="sng">
                <a:solidFill>
                  <a:schemeClr val="tx2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101600" dir="2700000" algn="tl" rotWithShape="0">
                  <a:prstClr val="black"/>
                </a:outerShdw>
              </a:effectLst>
              <a:latin typeface="Lie to Me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ZA" sz="44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A story illustrating the importance of identity</a:t>
            </a:r>
            <a:endParaRPr lang="en-ZA" sz="4400" b="1" spc="50" dirty="0">
              <a:ln w="28575" cmpd="sng">
                <a:solidFill>
                  <a:schemeClr val="tx2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101600" dir="2700000" algn="tl" rotWithShape="0">
                  <a:prstClr val="black"/>
                </a:outerShdw>
              </a:effectLst>
              <a:latin typeface="Lie to M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29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Our identity in Jesus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25315" y="1793024"/>
            <a:ext cx="984159" cy="101451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0936" y="1912553"/>
            <a:ext cx="7545479" cy="775453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We have a new Father</a:t>
            </a:r>
            <a:endParaRPr lang="en-ZA" sz="2800" b="1" dirty="0">
              <a:latin typeface="Century Gothic" panose="020B0502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19450" y="2965334"/>
            <a:ext cx="984159" cy="101451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75071" y="3084863"/>
            <a:ext cx="7545479" cy="775453"/>
          </a:xfrm>
          <a:prstGeom prst="rect">
            <a:avLst/>
          </a:prstGeom>
          <a:solidFill>
            <a:schemeClr val="bg2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We have a new Nature</a:t>
            </a:r>
            <a:endParaRPr lang="en-ZA" sz="2800" b="1" dirty="0">
              <a:latin typeface="Century Gothic" panose="020B050202020202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19450" y="4129794"/>
            <a:ext cx="984159" cy="101451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75071" y="4249323"/>
            <a:ext cx="7545479" cy="775453"/>
          </a:xfrm>
          <a:prstGeom prst="rect">
            <a:avLst/>
          </a:prstGeom>
          <a:solidFill>
            <a:schemeClr val="bg2">
              <a:lumMod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We have a new Hope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75070" y="5589925"/>
            <a:ext cx="7545479" cy="775453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28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t>Are you </a:t>
            </a:r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living with our old </a:t>
            </a:r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ID?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>
            <a:off x="7571874" y="0"/>
            <a:ext cx="1548675" cy="14720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84162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Identity Theft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31180" y="3094286"/>
            <a:ext cx="984159" cy="101451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6801" y="3213815"/>
            <a:ext cx="7545479" cy="7754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>
                <a:latin typeface="Century Gothic" panose="020B0502020202020204" pitchFamily="34" charset="0"/>
              </a:rPr>
              <a:t>He would have us doubt our faith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2900" y="4143501"/>
            <a:ext cx="984159" cy="101451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98521" y="4263030"/>
            <a:ext cx="7545479" cy="1044931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>
                <a:latin typeface="Century Gothic" panose="020B0502020202020204" pitchFamily="34" charset="0"/>
              </a:rPr>
              <a:t>He would deceive us into not having a right view of God and our own identity in Christ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42900" y="5431056"/>
            <a:ext cx="984159" cy="1014510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98521" y="5550585"/>
            <a:ext cx="7545479" cy="894981"/>
          </a:xfrm>
          <a:prstGeom prst="rect">
            <a:avLst/>
          </a:prstGeom>
          <a:solidFill>
            <a:schemeClr val="accent2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 would accuse and condemn us so that we feel unworthy to serve Jesus.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9932" y="1355750"/>
            <a:ext cx="8854068" cy="1494332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John 10v10: “The thief comes only to steal and kill and destroy.  I have come so they can have life.  I want them to have it in the fullest possible way"</a:t>
            </a:r>
            <a:endParaRPr lang="en-ZA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>
            <a:off x="7571874" y="0"/>
            <a:ext cx="1548675" cy="14720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7402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8354"/>
          <a:stretch/>
        </p:blipFill>
        <p:spPr>
          <a:xfrm>
            <a:off x="-336177" y="4359281"/>
            <a:ext cx="10035875" cy="281574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Identity Theft</a:t>
            </a:r>
            <a:endParaRPr lang="en-ZA" sz="4800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40000">
            <a:off x="7901675" y="132368"/>
            <a:ext cx="1227351" cy="122735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14300" y="1315221"/>
            <a:ext cx="8915400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t" anchorCtr="0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ZA" sz="3200" b="1" dirty="0">
                <a:latin typeface="Century Gothic" panose="020B0502020202020204" pitchFamily="34" charset="0"/>
              </a:rPr>
              <a:t>God’s word is central </a:t>
            </a:r>
            <a:r>
              <a:rPr lang="en-ZA" sz="3200" b="1" dirty="0" smtClean="0">
                <a:latin typeface="Century Gothic" panose="020B0502020202020204" pitchFamily="34" charset="0"/>
              </a:rPr>
              <a:t>to defending </a:t>
            </a:r>
            <a:r>
              <a:rPr lang="en-ZA" sz="3200" b="1" dirty="0">
                <a:latin typeface="Century Gothic" panose="020B0502020202020204" pitchFamily="34" charset="0"/>
              </a:rPr>
              <a:t>our </a:t>
            </a:r>
            <a:r>
              <a:rPr lang="en-ZA" sz="3200" b="1" dirty="0" smtClean="0">
                <a:latin typeface="Century Gothic" panose="020B0502020202020204" pitchFamily="34" charset="0"/>
              </a:rPr>
              <a:t>identity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2800" dirty="0" smtClean="0">
                <a:latin typeface="Century Gothic" panose="020B0502020202020204" pitchFamily="34" charset="0"/>
              </a:rPr>
              <a:t>So </a:t>
            </a:r>
            <a:r>
              <a:rPr lang="en-ZA" sz="2800" dirty="0">
                <a:latin typeface="Century Gothic" panose="020B0502020202020204" pitchFamily="34" charset="0"/>
              </a:rPr>
              <a:t>faith comes from hearing the </a:t>
            </a:r>
            <a:r>
              <a:rPr lang="en-ZA" sz="2800" dirty="0" smtClean="0">
                <a:latin typeface="Century Gothic" panose="020B0502020202020204" pitchFamily="34" charset="0"/>
              </a:rPr>
              <a:t>message (Romans </a:t>
            </a:r>
            <a:r>
              <a:rPr lang="en-ZA" sz="2800" dirty="0">
                <a:latin typeface="Century Gothic" panose="020B0502020202020204" pitchFamily="34" charset="0"/>
              </a:rPr>
              <a:t>10 v </a:t>
            </a:r>
            <a:r>
              <a:rPr lang="en-ZA" sz="2800" dirty="0" smtClean="0">
                <a:latin typeface="Century Gothic" panose="020B0502020202020204" pitchFamily="34" charset="0"/>
              </a:rPr>
              <a:t>17)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ZA" sz="2800" dirty="0" smtClean="0">
                <a:latin typeface="Century Gothic" panose="020B0502020202020204" pitchFamily="34" charset="0"/>
              </a:rPr>
              <a:t>Jesus’ response to temptation:  “It is written…(Luke 4) </a:t>
            </a:r>
            <a:endParaRPr lang="en-Z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5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89932" y="173275"/>
            <a:ext cx="7886700" cy="1178387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4800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Finding our identity in Christ</a:t>
            </a:r>
            <a:endParaRPr lang="en-ZA" sz="4800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325315" y="1793024"/>
            <a:ext cx="984159" cy="101451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80936" y="1912553"/>
            <a:ext cx="7545479" cy="7754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God knows us and loves us individually</a:t>
            </a:r>
            <a:endParaRPr lang="en-ZA" sz="2800" b="1" dirty="0">
              <a:latin typeface="Century Gothic" panose="020B0502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19450" y="2771899"/>
            <a:ext cx="984159" cy="101451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575071" y="2891428"/>
            <a:ext cx="7545479" cy="77545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What you believe dictates your feelings and behaviour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319450" y="3760509"/>
            <a:ext cx="984159" cy="101451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575071" y="3880038"/>
            <a:ext cx="7545479" cy="775453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“In Christ” vs “In the World”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9932" y="4988176"/>
            <a:ext cx="8854068" cy="1672829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sz="2200" dirty="0"/>
              <a:t>Romans 12:2 </a:t>
            </a:r>
            <a:r>
              <a:rPr lang="en-ZA" sz="2200" dirty="0" smtClean="0"/>
              <a:t>"</a:t>
            </a:r>
            <a:r>
              <a:rPr lang="en-ZA" sz="2200" dirty="0"/>
              <a:t>Don’t copy the </a:t>
            </a:r>
            <a:r>
              <a:rPr lang="en-ZA" sz="2200" dirty="0" smtClean="0"/>
              <a:t>behaviour </a:t>
            </a:r>
            <a:r>
              <a:rPr lang="en-ZA" sz="2200" dirty="0"/>
              <a:t>and customs of this world, but let God transform you into a new person by </a:t>
            </a:r>
            <a:r>
              <a:rPr lang="en-ZA" sz="2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changing the way you think</a:t>
            </a:r>
            <a:r>
              <a:rPr lang="en-ZA" sz="2200" dirty="0"/>
              <a:t>. Then you will learn to know God’s will for you, which is good and pleasing and perfect."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>
            <a:off x="7571874" y="0"/>
            <a:ext cx="1548675" cy="14720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330590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 rot="19233311">
            <a:off x="6861974" y="2263157"/>
            <a:ext cx="2057909" cy="2081031"/>
          </a:xfrm>
          <a:custGeom>
            <a:avLst/>
            <a:gdLst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0 h 2243032"/>
              <a:gd name="connsiteX1" fmla="*/ 8507 w 2069590"/>
              <a:gd name="connsiteY1" fmla="*/ 1506071 h 2243032"/>
              <a:gd name="connsiteX2" fmla="*/ 1030483 w 2069590"/>
              <a:gd name="connsiteY2" fmla="*/ 2205318 h 2243032"/>
              <a:gd name="connsiteX3" fmla="*/ 2065907 w 2069590"/>
              <a:gd name="connsiteY3" fmla="*/ 416859 h 2243032"/>
              <a:gd name="connsiteX4" fmla="*/ 627071 w 2069590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543869"/>
              <a:gd name="connsiteY0" fmla="*/ 0 h 2243032"/>
              <a:gd name="connsiteX1" fmla="*/ 11802 w 2543869"/>
              <a:gd name="connsiteY1" fmla="*/ 1506071 h 2243032"/>
              <a:gd name="connsiteX2" fmla="*/ 1033778 w 2543869"/>
              <a:gd name="connsiteY2" fmla="*/ 2205318 h 2243032"/>
              <a:gd name="connsiteX3" fmla="*/ 2069202 w 2543869"/>
              <a:gd name="connsiteY3" fmla="*/ 416859 h 2243032"/>
              <a:gd name="connsiteX4" fmla="*/ 630366 w 2543869"/>
              <a:gd name="connsiteY4" fmla="*/ 0 h 2243032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069202"/>
              <a:gd name="connsiteY0" fmla="*/ 0 h 2243032"/>
              <a:gd name="connsiteX1" fmla="*/ 11802 w 2069202"/>
              <a:gd name="connsiteY1" fmla="*/ 1506071 h 2243032"/>
              <a:gd name="connsiteX2" fmla="*/ 1033778 w 2069202"/>
              <a:gd name="connsiteY2" fmla="*/ 2205318 h 2243032"/>
              <a:gd name="connsiteX3" fmla="*/ 2069202 w 2069202"/>
              <a:gd name="connsiteY3" fmla="*/ 416859 h 2243032"/>
              <a:gd name="connsiteX4" fmla="*/ 630366 w 2069202"/>
              <a:gd name="connsiteY4" fmla="*/ 0 h 2243032"/>
              <a:gd name="connsiteX0" fmla="*/ 636215 w 2075051"/>
              <a:gd name="connsiteY0" fmla="*/ 0 h 2053738"/>
              <a:gd name="connsiteX1" fmla="*/ 17651 w 2075051"/>
              <a:gd name="connsiteY1" fmla="*/ 1506071 h 2053738"/>
              <a:gd name="connsiteX2" fmla="*/ 1160651 w 2075051"/>
              <a:gd name="connsiteY2" fmla="*/ 2003612 h 2053738"/>
              <a:gd name="connsiteX3" fmla="*/ 2075051 w 2075051"/>
              <a:gd name="connsiteY3" fmla="*/ 416859 h 2053738"/>
              <a:gd name="connsiteX4" fmla="*/ 636215 w 2075051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72861 w 2057909"/>
              <a:gd name="connsiteY0" fmla="*/ 0 h 2081031"/>
              <a:gd name="connsiteX1" fmla="*/ 13956 w 2057909"/>
              <a:gd name="connsiteY1" fmla="*/ 1532965 h 2081031"/>
              <a:gd name="connsiteX2" fmla="*/ 1156956 w 2057909"/>
              <a:gd name="connsiteY2" fmla="*/ 2030506 h 2081031"/>
              <a:gd name="connsiteX3" fmla="*/ 2057909 w 2057909"/>
              <a:gd name="connsiteY3" fmla="*/ 457200 h 2081031"/>
              <a:gd name="connsiteX4" fmla="*/ 672861 w 2057909"/>
              <a:gd name="connsiteY4" fmla="*/ 0 h 208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909" h="2081031">
                <a:moveTo>
                  <a:pt x="672861" y="0"/>
                </a:moveTo>
                <a:cubicBezTo>
                  <a:pt x="208937" y="894229"/>
                  <a:pt x="-66727" y="1194547"/>
                  <a:pt x="13956" y="1532965"/>
                </a:cubicBezTo>
                <a:cubicBezTo>
                  <a:pt x="94639" y="1871383"/>
                  <a:pt x="814056" y="2212041"/>
                  <a:pt x="1156956" y="2030506"/>
                </a:cubicBezTo>
                <a:cubicBezTo>
                  <a:pt x="1593986" y="1620371"/>
                  <a:pt x="1152473" y="2147047"/>
                  <a:pt x="2057909" y="457200"/>
                </a:cubicBezTo>
                <a:lnTo>
                  <a:pt x="672861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Freeform 7"/>
          <p:cNvSpPr/>
          <p:nvPr/>
        </p:nvSpPr>
        <p:spPr>
          <a:xfrm>
            <a:off x="376007" y="2326342"/>
            <a:ext cx="2057909" cy="2081031"/>
          </a:xfrm>
          <a:custGeom>
            <a:avLst/>
            <a:gdLst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0 h 2243032"/>
              <a:gd name="connsiteX1" fmla="*/ 8507 w 2069590"/>
              <a:gd name="connsiteY1" fmla="*/ 1506071 h 2243032"/>
              <a:gd name="connsiteX2" fmla="*/ 1030483 w 2069590"/>
              <a:gd name="connsiteY2" fmla="*/ 2205318 h 2243032"/>
              <a:gd name="connsiteX3" fmla="*/ 2065907 w 2069590"/>
              <a:gd name="connsiteY3" fmla="*/ 416859 h 2243032"/>
              <a:gd name="connsiteX4" fmla="*/ 627071 w 2069590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543869"/>
              <a:gd name="connsiteY0" fmla="*/ 0 h 2243032"/>
              <a:gd name="connsiteX1" fmla="*/ 11802 w 2543869"/>
              <a:gd name="connsiteY1" fmla="*/ 1506071 h 2243032"/>
              <a:gd name="connsiteX2" fmla="*/ 1033778 w 2543869"/>
              <a:gd name="connsiteY2" fmla="*/ 2205318 h 2243032"/>
              <a:gd name="connsiteX3" fmla="*/ 2069202 w 2543869"/>
              <a:gd name="connsiteY3" fmla="*/ 416859 h 2243032"/>
              <a:gd name="connsiteX4" fmla="*/ 630366 w 2543869"/>
              <a:gd name="connsiteY4" fmla="*/ 0 h 2243032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069202"/>
              <a:gd name="connsiteY0" fmla="*/ 0 h 2243032"/>
              <a:gd name="connsiteX1" fmla="*/ 11802 w 2069202"/>
              <a:gd name="connsiteY1" fmla="*/ 1506071 h 2243032"/>
              <a:gd name="connsiteX2" fmla="*/ 1033778 w 2069202"/>
              <a:gd name="connsiteY2" fmla="*/ 2205318 h 2243032"/>
              <a:gd name="connsiteX3" fmla="*/ 2069202 w 2069202"/>
              <a:gd name="connsiteY3" fmla="*/ 416859 h 2243032"/>
              <a:gd name="connsiteX4" fmla="*/ 630366 w 2069202"/>
              <a:gd name="connsiteY4" fmla="*/ 0 h 2243032"/>
              <a:gd name="connsiteX0" fmla="*/ 636215 w 2075051"/>
              <a:gd name="connsiteY0" fmla="*/ 0 h 2053738"/>
              <a:gd name="connsiteX1" fmla="*/ 17651 w 2075051"/>
              <a:gd name="connsiteY1" fmla="*/ 1506071 h 2053738"/>
              <a:gd name="connsiteX2" fmla="*/ 1160651 w 2075051"/>
              <a:gd name="connsiteY2" fmla="*/ 2003612 h 2053738"/>
              <a:gd name="connsiteX3" fmla="*/ 2075051 w 2075051"/>
              <a:gd name="connsiteY3" fmla="*/ 416859 h 2053738"/>
              <a:gd name="connsiteX4" fmla="*/ 636215 w 2075051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72861 w 2057909"/>
              <a:gd name="connsiteY0" fmla="*/ 0 h 2081031"/>
              <a:gd name="connsiteX1" fmla="*/ 13956 w 2057909"/>
              <a:gd name="connsiteY1" fmla="*/ 1532965 h 2081031"/>
              <a:gd name="connsiteX2" fmla="*/ 1156956 w 2057909"/>
              <a:gd name="connsiteY2" fmla="*/ 2030506 h 2081031"/>
              <a:gd name="connsiteX3" fmla="*/ 2057909 w 2057909"/>
              <a:gd name="connsiteY3" fmla="*/ 457200 h 2081031"/>
              <a:gd name="connsiteX4" fmla="*/ 672861 w 2057909"/>
              <a:gd name="connsiteY4" fmla="*/ 0 h 208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909" h="2081031">
                <a:moveTo>
                  <a:pt x="672861" y="0"/>
                </a:moveTo>
                <a:cubicBezTo>
                  <a:pt x="208937" y="894229"/>
                  <a:pt x="-66727" y="1194547"/>
                  <a:pt x="13956" y="1532965"/>
                </a:cubicBezTo>
                <a:cubicBezTo>
                  <a:pt x="94639" y="1871383"/>
                  <a:pt x="814056" y="2212041"/>
                  <a:pt x="1156956" y="2030506"/>
                </a:cubicBezTo>
                <a:cubicBezTo>
                  <a:pt x="1593986" y="1620371"/>
                  <a:pt x="1152473" y="2147047"/>
                  <a:pt x="2057909" y="457200"/>
                </a:cubicBezTo>
                <a:lnTo>
                  <a:pt x="672861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 rot="17798309">
            <a:off x="-57152" y="2737123"/>
            <a:ext cx="2181785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spc="5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Feelings</a:t>
            </a:r>
            <a:endParaRPr lang="en-ZA" sz="4000" b="1" spc="50" dirty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rot="15302966">
            <a:off x="6537630" y="2925562"/>
            <a:ext cx="2181785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spc="5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Truth</a:t>
            </a:r>
            <a:endParaRPr lang="en-ZA" sz="4000" b="1" spc="50" dirty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Freeform 13"/>
          <p:cNvSpPr/>
          <p:nvPr/>
        </p:nvSpPr>
        <p:spPr>
          <a:xfrm rot="19411765">
            <a:off x="4761798" y="2757570"/>
            <a:ext cx="1972960" cy="2133740"/>
          </a:xfrm>
          <a:custGeom>
            <a:avLst/>
            <a:gdLst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0 h 2243032"/>
              <a:gd name="connsiteX1" fmla="*/ 8507 w 2069590"/>
              <a:gd name="connsiteY1" fmla="*/ 1506071 h 2243032"/>
              <a:gd name="connsiteX2" fmla="*/ 1030483 w 2069590"/>
              <a:gd name="connsiteY2" fmla="*/ 2205318 h 2243032"/>
              <a:gd name="connsiteX3" fmla="*/ 2065907 w 2069590"/>
              <a:gd name="connsiteY3" fmla="*/ 416859 h 2243032"/>
              <a:gd name="connsiteX4" fmla="*/ 627071 w 2069590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543869"/>
              <a:gd name="connsiteY0" fmla="*/ 0 h 2243032"/>
              <a:gd name="connsiteX1" fmla="*/ 11802 w 2543869"/>
              <a:gd name="connsiteY1" fmla="*/ 1506071 h 2243032"/>
              <a:gd name="connsiteX2" fmla="*/ 1033778 w 2543869"/>
              <a:gd name="connsiteY2" fmla="*/ 2205318 h 2243032"/>
              <a:gd name="connsiteX3" fmla="*/ 2069202 w 2543869"/>
              <a:gd name="connsiteY3" fmla="*/ 416859 h 2243032"/>
              <a:gd name="connsiteX4" fmla="*/ 630366 w 2543869"/>
              <a:gd name="connsiteY4" fmla="*/ 0 h 2243032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069202"/>
              <a:gd name="connsiteY0" fmla="*/ 0 h 2243032"/>
              <a:gd name="connsiteX1" fmla="*/ 11802 w 2069202"/>
              <a:gd name="connsiteY1" fmla="*/ 1506071 h 2243032"/>
              <a:gd name="connsiteX2" fmla="*/ 1033778 w 2069202"/>
              <a:gd name="connsiteY2" fmla="*/ 2205318 h 2243032"/>
              <a:gd name="connsiteX3" fmla="*/ 2069202 w 2069202"/>
              <a:gd name="connsiteY3" fmla="*/ 416859 h 2243032"/>
              <a:gd name="connsiteX4" fmla="*/ 630366 w 2069202"/>
              <a:gd name="connsiteY4" fmla="*/ 0 h 2243032"/>
              <a:gd name="connsiteX0" fmla="*/ 636215 w 2075051"/>
              <a:gd name="connsiteY0" fmla="*/ 0 h 2053738"/>
              <a:gd name="connsiteX1" fmla="*/ 17651 w 2075051"/>
              <a:gd name="connsiteY1" fmla="*/ 1506071 h 2053738"/>
              <a:gd name="connsiteX2" fmla="*/ 1160651 w 2075051"/>
              <a:gd name="connsiteY2" fmla="*/ 2003612 h 2053738"/>
              <a:gd name="connsiteX3" fmla="*/ 2075051 w 2075051"/>
              <a:gd name="connsiteY3" fmla="*/ 416859 h 2053738"/>
              <a:gd name="connsiteX4" fmla="*/ 636215 w 2075051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72861 w 2057909"/>
              <a:gd name="connsiteY0" fmla="*/ 0 h 2081031"/>
              <a:gd name="connsiteX1" fmla="*/ 13956 w 2057909"/>
              <a:gd name="connsiteY1" fmla="*/ 1532965 h 2081031"/>
              <a:gd name="connsiteX2" fmla="*/ 1156956 w 2057909"/>
              <a:gd name="connsiteY2" fmla="*/ 2030506 h 2081031"/>
              <a:gd name="connsiteX3" fmla="*/ 2057909 w 2057909"/>
              <a:gd name="connsiteY3" fmla="*/ 457200 h 2081031"/>
              <a:gd name="connsiteX4" fmla="*/ 672861 w 2057909"/>
              <a:gd name="connsiteY4" fmla="*/ 0 h 2081031"/>
              <a:gd name="connsiteX0" fmla="*/ 672861 w 1976157"/>
              <a:gd name="connsiteY0" fmla="*/ 0 h 2081031"/>
              <a:gd name="connsiteX1" fmla="*/ 13956 w 1976157"/>
              <a:gd name="connsiteY1" fmla="*/ 1532965 h 2081031"/>
              <a:gd name="connsiteX2" fmla="*/ 1156956 w 1976157"/>
              <a:gd name="connsiteY2" fmla="*/ 2030506 h 2081031"/>
              <a:gd name="connsiteX3" fmla="*/ 1976157 w 1976157"/>
              <a:gd name="connsiteY3" fmla="*/ 598898 h 2081031"/>
              <a:gd name="connsiteX4" fmla="*/ 672861 w 1976157"/>
              <a:gd name="connsiteY4" fmla="*/ 0 h 2081031"/>
              <a:gd name="connsiteX0" fmla="*/ 712381 w 1972960"/>
              <a:gd name="connsiteY0" fmla="*/ 0 h 2133740"/>
              <a:gd name="connsiteX1" fmla="*/ 10759 w 1972960"/>
              <a:gd name="connsiteY1" fmla="*/ 1584887 h 2133740"/>
              <a:gd name="connsiteX2" fmla="*/ 1153759 w 1972960"/>
              <a:gd name="connsiteY2" fmla="*/ 2082428 h 2133740"/>
              <a:gd name="connsiteX3" fmla="*/ 1972960 w 1972960"/>
              <a:gd name="connsiteY3" fmla="*/ 650820 h 2133740"/>
              <a:gd name="connsiteX4" fmla="*/ 712381 w 1972960"/>
              <a:gd name="connsiteY4" fmla="*/ 0 h 213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960" h="2133740">
                <a:moveTo>
                  <a:pt x="712381" y="0"/>
                </a:moveTo>
                <a:cubicBezTo>
                  <a:pt x="248457" y="894229"/>
                  <a:pt x="-62804" y="1237816"/>
                  <a:pt x="10759" y="1584887"/>
                </a:cubicBezTo>
                <a:cubicBezTo>
                  <a:pt x="84322" y="1931958"/>
                  <a:pt x="810859" y="2263963"/>
                  <a:pt x="1153759" y="2082428"/>
                </a:cubicBezTo>
                <a:cubicBezTo>
                  <a:pt x="1590789" y="1672293"/>
                  <a:pt x="1067524" y="2340667"/>
                  <a:pt x="1972960" y="650820"/>
                </a:cubicBezTo>
                <a:lnTo>
                  <a:pt x="712381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Freeform 14"/>
          <p:cNvSpPr/>
          <p:nvPr/>
        </p:nvSpPr>
        <p:spPr>
          <a:xfrm rot="2188235" flipH="1">
            <a:off x="2372515" y="2757571"/>
            <a:ext cx="1972960" cy="2133740"/>
          </a:xfrm>
          <a:custGeom>
            <a:avLst/>
            <a:gdLst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63847 h 2306879"/>
              <a:gd name="connsiteX1" fmla="*/ 8507 w 2069590"/>
              <a:gd name="connsiteY1" fmla="*/ 1569918 h 2306879"/>
              <a:gd name="connsiteX2" fmla="*/ 1030483 w 2069590"/>
              <a:gd name="connsiteY2" fmla="*/ 2269165 h 2306879"/>
              <a:gd name="connsiteX3" fmla="*/ 2065907 w 2069590"/>
              <a:gd name="connsiteY3" fmla="*/ 480706 h 2306879"/>
              <a:gd name="connsiteX4" fmla="*/ 627071 w 2069590"/>
              <a:gd name="connsiteY4" fmla="*/ 63847 h 2306879"/>
              <a:gd name="connsiteX0" fmla="*/ 627071 w 2069590"/>
              <a:gd name="connsiteY0" fmla="*/ 0 h 2243032"/>
              <a:gd name="connsiteX1" fmla="*/ 8507 w 2069590"/>
              <a:gd name="connsiteY1" fmla="*/ 1506071 h 2243032"/>
              <a:gd name="connsiteX2" fmla="*/ 1030483 w 2069590"/>
              <a:gd name="connsiteY2" fmla="*/ 2205318 h 2243032"/>
              <a:gd name="connsiteX3" fmla="*/ 2065907 w 2069590"/>
              <a:gd name="connsiteY3" fmla="*/ 416859 h 2243032"/>
              <a:gd name="connsiteX4" fmla="*/ 627071 w 2069590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072885"/>
              <a:gd name="connsiteY0" fmla="*/ 0 h 2243032"/>
              <a:gd name="connsiteX1" fmla="*/ 11802 w 2072885"/>
              <a:gd name="connsiteY1" fmla="*/ 1506071 h 2243032"/>
              <a:gd name="connsiteX2" fmla="*/ 1033778 w 2072885"/>
              <a:gd name="connsiteY2" fmla="*/ 2205318 h 2243032"/>
              <a:gd name="connsiteX3" fmla="*/ 2069202 w 2072885"/>
              <a:gd name="connsiteY3" fmla="*/ 416859 h 2243032"/>
              <a:gd name="connsiteX4" fmla="*/ 630366 w 2072885"/>
              <a:gd name="connsiteY4" fmla="*/ 0 h 2243032"/>
              <a:gd name="connsiteX0" fmla="*/ 630366 w 2543869"/>
              <a:gd name="connsiteY0" fmla="*/ 0 h 2243032"/>
              <a:gd name="connsiteX1" fmla="*/ 11802 w 2543869"/>
              <a:gd name="connsiteY1" fmla="*/ 1506071 h 2243032"/>
              <a:gd name="connsiteX2" fmla="*/ 1033778 w 2543869"/>
              <a:gd name="connsiteY2" fmla="*/ 2205318 h 2243032"/>
              <a:gd name="connsiteX3" fmla="*/ 2069202 w 2543869"/>
              <a:gd name="connsiteY3" fmla="*/ 416859 h 2243032"/>
              <a:gd name="connsiteX4" fmla="*/ 630366 w 2543869"/>
              <a:gd name="connsiteY4" fmla="*/ 0 h 2243032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411524"/>
              <a:gd name="connsiteY0" fmla="*/ 355494 h 2598526"/>
              <a:gd name="connsiteX1" fmla="*/ 11802 w 2411524"/>
              <a:gd name="connsiteY1" fmla="*/ 1861565 h 2598526"/>
              <a:gd name="connsiteX2" fmla="*/ 1033778 w 2411524"/>
              <a:gd name="connsiteY2" fmla="*/ 2560812 h 2598526"/>
              <a:gd name="connsiteX3" fmla="*/ 2069202 w 2411524"/>
              <a:gd name="connsiteY3" fmla="*/ 772353 h 2598526"/>
              <a:gd name="connsiteX4" fmla="*/ 630366 w 2411524"/>
              <a:gd name="connsiteY4" fmla="*/ 355494 h 2598526"/>
              <a:gd name="connsiteX0" fmla="*/ 630366 w 2069202"/>
              <a:gd name="connsiteY0" fmla="*/ 0 h 2243032"/>
              <a:gd name="connsiteX1" fmla="*/ 11802 w 2069202"/>
              <a:gd name="connsiteY1" fmla="*/ 1506071 h 2243032"/>
              <a:gd name="connsiteX2" fmla="*/ 1033778 w 2069202"/>
              <a:gd name="connsiteY2" fmla="*/ 2205318 h 2243032"/>
              <a:gd name="connsiteX3" fmla="*/ 2069202 w 2069202"/>
              <a:gd name="connsiteY3" fmla="*/ 416859 h 2243032"/>
              <a:gd name="connsiteX4" fmla="*/ 630366 w 2069202"/>
              <a:gd name="connsiteY4" fmla="*/ 0 h 2243032"/>
              <a:gd name="connsiteX0" fmla="*/ 636215 w 2075051"/>
              <a:gd name="connsiteY0" fmla="*/ 0 h 2053738"/>
              <a:gd name="connsiteX1" fmla="*/ 17651 w 2075051"/>
              <a:gd name="connsiteY1" fmla="*/ 1506071 h 2053738"/>
              <a:gd name="connsiteX2" fmla="*/ 1160651 w 2075051"/>
              <a:gd name="connsiteY2" fmla="*/ 2003612 h 2053738"/>
              <a:gd name="connsiteX3" fmla="*/ 2075051 w 2075051"/>
              <a:gd name="connsiteY3" fmla="*/ 416859 h 2053738"/>
              <a:gd name="connsiteX4" fmla="*/ 636215 w 2075051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36215 w 2061604"/>
              <a:gd name="connsiteY0" fmla="*/ 0 h 2053738"/>
              <a:gd name="connsiteX1" fmla="*/ 17651 w 2061604"/>
              <a:gd name="connsiteY1" fmla="*/ 1506071 h 2053738"/>
              <a:gd name="connsiteX2" fmla="*/ 1160651 w 2061604"/>
              <a:gd name="connsiteY2" fmla="*/ 2003612 h 2053738"/>
              <a:gd name="connsiteX3" fmla="*/ 2061604 w 2061604"/>
              <a:gd name="connsiteY3" fmla="*/ 430306 h 2053738"/>
              <a:gd name="connsiteX4" fmla="*/ 636215 w 2061604"/>
              <a:gd name="connsiteY4" fmla="*/ 0 h 2053738"/>
              <a:gd name="connsiteX0" fmla="*/ 672861 w 2057909"/>
              <a:gd name="connsiteY0" fmla="*/ 0 h 2081031"/>
              <a:gd name="connsiteX1" fmla="*/ 13956 w 2057909"/>
              <a:gd name="connsiteY1" fmla="*/ 1532965 h 2081031"/>
              <a:gd name="connsiteX2" fmla="*/ 1156956 w 2057909"/>
              <a:gd name="connsiteY2" fmla="*/ 2030506 h 2081031"/>
              <a:gd name="connsiteX3" fmla="*/ 2057909 w 2057909"/>
              <a:gd name="connsiteY3" fmla="*/ 457200 h 2081031"/>
              <a:gd name="connsiteX4" fmla="*/ 672861 w 2057909"/>
              <a:gd name="connsiteY4" fmla="*/ 0 h 2081031"/>
              <a:gd name="connsiteX0" fmla="*/ 672861 w 1976157"/>
              <a:gd name="connsiteY0" fmla="*/ 0 h 2081031"/>
              <a:gd name="connsiteX1" fmla="*/ 13956 w 1976157"/>
              <a:gd name="connsiteY1" fmla="*/ 1532965 h 2081031"/>
              <a:gd name="connsiteX2" fmla="*/ 1156956 w 1976157"/>
              <a:gd name="connsiteY2" fmla="*/ 2030506 h 2081031"/>
              <a:gd name="connsiteX3" fmla="*/ 1976157 w 1976157"/>
              <a:gd name="connsiteY3" fmla="*/ 598898 h 2081031"/>
              <a:gd name="connsiteX4" fmla="*/ 672861 w 1976157"/>
              <a:gd name="connsiteY4" fmla="*/ 0 h 2081031"/>
              <a:gd name="connsiteX0" fmla="*/ 712381 w 1972960"/>
              <a:gd name="connsiteY0" fmla="*/ 0 h 2133740"/>
              <a:gd name="connsiteX1" fmla="*/ 10759 w 1972960"/>
              <a:gd name="connsiteY1" fmla="*/ 1584887 h 2133740"/>
              <a:gd name="connsiteX2" fmla="*/ 1153759 w 1972960"/>
              <a:gd name="connsiteY2" fmla="*/ 2082428 h 2133740"/>
              <a:gd name="connsiteX3" fmla="*/ 1972960 w 1972960"/>
              <a:gd name="connsiteY3" fmla="*/ 650820 h 2133740"/>
              <a:gd name="connsiteX4" fmla="*/ 712381 w 1972960"/>
              <a:gd name="connsiteY4" fmla="*/ 0 h 213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960" h="2133740">
                <a:moveTo>
                  <a:pt x="712381" y="0"/>
                </a:moveTo>
                <a:cubicBezTo>
                  <a:pt x="248457" y="894229"/>
                  <a:pt x="-62804" y="1237816"/>
                  <a:pt x="10759" y="1584887"/>
                </a:cubicBezTo>
                <a:cubicBezTo>
                  <a:pt x="84322" y="1931958"/>
                  <a:pt x="810859" y="2263963"/>
                  <a:pt x="1153759" y="2082428"/>
                </a:cubicBezTo>
                <a:cubicBezTo>
                  <a:pt x="1590789" y="1672293"/>
                  <a:pt x="1067524" y="2340667"/>
                  <a:pt x="1972960" y="650820"/>
                </a:cubicBezTo>
                <a:lnTo>
                  <a:pt x="712381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 rot="15908719">
            <a:off x="4400907" y="3351161"/>
            <a:ext cx="2181785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spc="5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Belief</a:t>
            </a:r>
            <a:endParaRPr lang="en-ZA" sz="4000" b="1" spc="50" dirty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 rot="16819422">
            <a:off x="2002262" y="3282343"/>
            <a:ext cx="2181785" cy="117838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spc="5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Actions</a:t>
            </a:r>
            <a:endParaRPr lang="en-ZA" sz="4000" b="1" spc="50" dirty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89965" y="2043953"/>
            <a:ext cx="8337176" cy="1075829"/>
          </a:xfrm>
          <a:custGeom>
            <a:avLst/>
            <a:gdLst>
              <a:gd name="connsiteX0" fmla="*/ 0 w 8337176"/>
              <a:gd name="connsiteY0" fmla="*/ 40341 h 1075829"/>
              <a:gd name="connsiteX1" fmla="*/ 4222376 w 8337176"/>
              <a:gd name="connsiteY1" fmla="*/ 1075765 h 1075829"/>
              <a:gd name="connsiteX2" fmla="*/ 8337176 w 8337176"/>
              <a:gd name="connsiteY2" fmla="*/ 0 h 107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37176" h="1075829">
                <a:moveTo>
                  <a:pt x="0" y="40341"/>
                </a:moveTo>
                <a:cubicBezTo>
                  <a:pt x="1416423" y="561414"/>
                  <a:pt x="2832847" y="1082488"/>
                  <a:pt x="4222376" y="1075765"/>
                </a:cubicBezTo>
                <a:cubicBezTo>
                  <a:pt x="5611905" y="1069042"/>
                  <a:pt x="6974540" y="534521"/>
                  <a:pt x="8337176" y="0"/>
                </a:cubicBezTo>
              </a:path>
            </a:pathLst>
          </a:cu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Right Arrow 18"/>
          <p:cNvSpPr/>
          <p:nvPr/>
        </p:nvSpPr>
        <p:spPr>
          <a:xfrm>
            <a:off x="342900" y="5381051"/>
            <a:ext cx="984159" cy="101451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598521" y="5500580"/>
            <a:ext cx="7545479" cy="8909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Standing </a:t>
            </a:r>
            <a:r>
              <a:rPr lang="en-ZA" sz="2800" b="1" dirty="0">
                <a:latin typeface="Century Gothic" panose="020B0502020202020204" pitchFamily="34" charset="0"/>
              </a:rPr>
              <a:t>on the truth of God's word rather than </a:t>
            </a:r>
            <a:r>
              <a:rPr lang="en-ZA" sz="2800" b="1" dirty="0" smtClean="0">
                <a:latin typeface="Century Gothic" panose="020B0502020202020204" pitchFamily="34" charset="0"/>
              </a:rPr>
              <a:t>our </a:t>
            </a:r>
            <a:r>
              <a:rPr lang="en-ZA" sz="2800" b="1" dirty="0">
                <a:latin typeface="Century Gothic" panose="020B0502020202020204" pitchFamily="34" charset="0"/>
              </a:rPr>
              <a:t>feelings 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89932" y="173275"/>
            <a:ext cx="7886700" cy="1178387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4800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Finding our identity in Christ</a:t>
            </a:r>
            <a:endParaRPr lang="en-ZA" sz="4800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>
            <a:off x="7571874" y="0"/>
            <a:ext cx="1548675" cy="14720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109311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628650" y="176867"/>
            <a:ext cx="7886700" cy="1178387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4800" b="1" spc="50" dirty="0" smtClean="0">
                <a:ln w="12700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</a:rPr>
              <a:t>Identity Calling</a:t>
            </a:r>
            <a:endParaRPr lang="en-ZA" sz="4800" b="1" spc="50" dirty="0">
              <a:ln w="12700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325315" y="1793024"/>
            <a:ext cx="984159" cy="101451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80936" y="1912553"/>
            <a:ext cx="7545479" cy="7754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Called to </a:t>
            </a:r>
            <a:r>
              <a:rPr lang="en-ZA" sz="2800" b="1" u="sng" dirty="0" smtClean="0">
                <a:ln w="12700">
                  <a:solidFill>
                    <a:schemeClr val="accent4">
                      <a:lumMod val="75000"/>
                    </a:schemeClr>
                  </a:solidFill>
                </a:ln>
                <a:latin typeface="Century Gothic" panose="020B0502020202020204" pitchFamily="34" charset="0"/>
              </a:rPr>
              <a:t>follow</a:t>
            </a:r>
            <a:endParaRPr lang="en-ZA" sz="2800" b="1" u="sng" dirty="0">
              <a:ln w="12700">
                <a:solidFill>
                  <a:schemeClr val="accent4">
                    <a:lumMod val="75000"/>
                  </a:schemeClr>
                </a:solidFill>
              </a:ln>
              <a:latin typeface="Century Gothic" panose="020B0502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19450" y="2771899"/>
            <a:ext cx="984159" cy="101451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575071" y="2891428"/>
            <a:ext cx="7545479" cy="77545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latin typeface="Century Gothic" panose="020B0502020202020204" pitchFamily="34" charset="0"/>
              </a:rPr>
              <a:t>A calling to </a:t>
            </a:r>
            <a:r>
              <a:rPr lang="en-ZA" sz="2800" b="1" u="sng" dirty="0">
                <a:ln w="12700">
                  <a:solidFill>
                    <a:schemeClr val="accent4">
                      <a:lumMod val="75000"/>
                    </a:schemeClr>
                  </a:solidFill>
                </a:ln>
                <a:latin typeface="Century Gothic" panose="020B0502020202020204" pitchFamily="34" charset="0"/>
              </a:rPr>
              <a:t>be</a:t>
            </a:r>
            <a:r>
              <a:rPr lang="en-ZA" sz="2800" b="1" dirty="0" smtClean="0">
                <a:latin typeface="Century Gothic" panose="020B0502020202020204" pitchFamily="34" charset="0"/>
              </a:rPr>
              <a:t> </a:t>
            </a:r>
            <a:endParaRPr lang="en-ZA" sz="2800" b="1" dirty="0">
              <a:latin typeface="Century Gothic" panose="020B0502020202020204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319450" y="3760509"/>
            <a:ext cx="984159" cy="101451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575071" y="3880038"/>
            <a:ext cx="7545479" cy="775453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calling to </a:t>
            </a:r>
            <a:r>
              <a:rPr lang="en-ZA" sz="2800" b="1" u="sng" dirty="0">
                <a:ln w="12700">
                  <a:solidFill>
                    <a:schemeClr val="accent4">
                      <a:lumMod val="75000"/>
                    </a:schemeClr>
                  </a:solidFill>
                </a:ln>
                <a:latin typeface="Century Gothic" panose="020B0502020202020204" pitchFamily="34" charset="0"/>
              </a:rPr>
              <a:t>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9932" y="4988176"/>
            <a:ext cx="8854068" cy="1672829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sz="2200" dirty="0"/>
              <a:t>Romans 12:2 </a:t>
            </a:r>
            <a:r>
              <a:rPr lang="en-ZA" sz="2200" dirty="0" smtClean="0"/>
              <a:t>"</a:t>
            </a:r>
            <a:r>
              <a:rPr lang="en-ZA" sz="2200" dirty="0"/>
              <a:t>Don’t copy the </a:t>
            </a:r>
            <a:r>
              <a:rPr lang="en-ZA" sz="2200" dirty="0" smtClean="0"/>
              <a:t>behaviour </a:t>
            </a:r>
            <a:r>
              <a:rPr lang="en-ZA" sz="2200" dirty="0"/>
              <a:t>and customs of this world, but let God transform you into a new person by </a:t>
            </a:r>
            <a:r>
              <a:rPr lang="en-ZA" sz="2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changing the way you think</a:t>
            </a:r>
            <a:r>
              <a:rPr lang="en-ZA" sz="2200" dirty="0"/>
              <a:t>. Then you will learn to know God’s will for you, which is good and pleasing and perfect."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9" t="10063" r="5369" b="36222"/>
          <a:stretch/>
        </p:blipFill>
        <p:spPr>
          <a:xfrm>
            <a:off x="7571874" y="0"/>
            <a:ext cx="1548675" cy="14720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3205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</TotalTime>
  <Words>568</Words>
  <Application>Microsoft Office PowerPoint</Application>
  <PresentationFormat>On-screen Show (4:3)</PresentationFormat>
  <Paragraphs>105</Paragraphs>
  <Slides>22</Slides>
  <Notes>12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Our identity in Jesus</vt:lpstr>
      <vt:lpstr>Identity Theft</vt:lpstr>
      <vt:lpstr>Identity Theft</vt:lpstr>
      <vt:lpstr>Slide 7</vt:lpstr>
      <vt:lpstr>Slide 8</vt:lpstr>
      <vt:lpstr>Slide 9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A story of lost and found identity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</dc:creator>
  <cp:lastModifiedBy>Crossways Church</cp:lastModifiedBy>
  <cp:revision>107</cp:revision>
  <cp:lastPrinted>2017-07-29T05:50:10Z</cp:lastPrinted>
  <dcterms:created xsi:type="dcterms:W3CDTF">2017-06-30T08:42:59Z</dcterms:created>
  <dcterms:modified xsi:type="dcterms:W3CDTF">2017-11-12T06:57:35Z</dcterms:modified>
</cp:coreProperties>
</file>