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7" r:id="rId5"/>
    <p:sldId id="261" r:id="rId6"/>
    <p:sldId id="256" r:id="rId7"/>
    <p:sldId id="259" r:id="rId8"/>
    <p:sldId id="264" r:id="rId9"/>
    <p:sldId id="269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FCC69-88F7-4C4E-A43B-147318D656C1}" type="datetimeFigureOut">
              <a:rPr lang="en-ZA" smtClean="0"/>
              <a:pPr/>
              <a:t>2017/10/14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D0A5F-50E7-40B0-B6BA-D5E1CEFB3FEF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en-ZA" dirty="0" smtClean="0">
                <a:solidFill>
                  <a:srgbClr val="C00000"/>
                </a:solidFill>
              </a:rPr>
              <a:t>Identity Crisis </a:t>
            </a:r>
            <a:endParaRPr lang="en-ZA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Anderson\Documents\Harvey's sermon Oct 2017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035" y="1263079"/>
            <a:ext cx="4025181" cy="483021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3923928" y="4725144"/>
            <a:ext cx="5040560" cy="864096"/>
          </a:xfrm>
          <a:solidFill>
            <a:srgbClr val="7030A0"/>
          </a:solidFill>
          <a:ln w="57150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ZA" dirty="0" smtClean="0">
                <a:solidFill>
                  <a:schemeClr val="tx1"/>
                </a:solidFill>
              </a:rPr>
              <a:t>See </a:t>
            </a:r>
            <a:r>
              <a:rPr lang="en-ZA" sz="3900" dirty="0" smtClean="0">
                <a:solidFill>
                  <a:schemeClr val="tx1"/>
                </a:solidFill>
              </a:rPr>
              <a:t>yourself</a:t>
            </a:r>
            <a:r>
              <a:rPr lang="en-ZA" dirty="0" smtClean="0">
                <a:solidFill>
                  <a:schemeClr val="tx1"/>
                </a:solidFill>
              </a:rPr>
              <a:t> as GOD sees you.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9" name="Title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 descr="C:\Users\Anderson\Documents\Harvey's sermon Oct 2017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2590"/>
            <a:ext cx="7776864" cy="347366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1027" name="Picture 3" descr="C:\Users\Anderson\Documents\Harvey's sermon Oct 2017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08920"/>
            <a:ext cx="3456384" cy="3441022"/>
          </a:xfrm>
          <a:prstGeom prst="rect">
            <a:avLst/>
          </a:prstGeom>
          <a:noFill/>
          <a:ln w="57150"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4005064"/>
            <a:ext cx="5544616" cy="1872208"/>
          </a:xfrm>
          <a:solidFill>
            <a:schemeClr val="accent3">
              <a:lumMod val="75000"/>
            </a:schemeClr>
          </a:solidFill>
          <a:ln w="57150"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ZA" dirty="0" smtClean="0"/>
              <a:t>Idyllic life</a:t>
            </a:r>
          </a:p>
          <a:p>
            <a:r>
              <a:rPr lang="en-ZA" dirty="0" smtClean="0"/>
              <a:t>Temptation and choice of evil</a:t>
            </a:r>
          </a:p>
          <a:p>
            <a:r>
              <a:rPr lang="en-ZA" dirty="0" smtClean="0"/>
              <a:t>Loss of  relationship with God</a:t>
            </a:r>
            <a:endParaRPr lang="en-ZA" dirty="0"/>
          </a:p>
        </p:txBody>
      </p:sp>
      <p:pic>
        <p:nvPicPr>
          <p:cNvPr id="1026" name="Picture 2" descr="C:\Users\Anderson\Documents\Harvey's sermon Oct 2017 5 cre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568953" cy="27203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7584" y="544522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ABRAHAM</a:t>
            </a:r>
          </a:p>
          <a:p>
            <a:pPr algn="ctr"/>
            <a:r>
              <a:rPr lang="en-ZA" sz="2400" dirty="0" smtClean="0"/>
              <a:t> and the Nation of Israel</a:t>
            </a:r>
            <a:endParaRPr lang="en-ZA" sz="2400" dirty="0"/>
          </a:p>
        </p:txBody>
      </p:sp>
      <p:pic>
        <p:nvPicPr>
          <p:cNvPr id="3075" name="Picture 3" descr="C:\Users\Anderson\Documents\Harvey's sermon Abraha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83568" y="1628800"/>
            <a:ext cx="3312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Andersons on the Minerva</a:t>
            </a:r>
          </a:p>
          <a:p>
            <a:endParaRPr lang="en-ZA" dirty="0"/>
          </a:p>
        </p:txBody>
      </p:sp>
      <p:pic>
        <p:nvPicPr>
          <p:cNvPr id="3074" name="Picture 2" descr="C:\Users\Anderson\Documents\Minerv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4038600" cy="2312099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ZA" dirty="0" smtClean="0"/>
              <a:t>Ancestors</a:t>
            </a:r>
            <a:endParaRPr lang="en-ZA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Placeholder 4" descr="Harvey's sermon Cross imag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3648" y="4869160"/>
            <a:ext cx="6480720" cy="1988840"/>
          </a:xfrm>
          <a:solidFill>
            <a:srgbClr val="92D050"/>
          </a:solidFill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ZA" sz="2000" b="1" dirty="0" smtClean="0"/>
              <a:t>Only because GOD sent us his Son:</a:t>
            </a:r>
          </a:p>
          <a:p>
            <a:pPr>
              <a:buFont typeface="Arial" pitchFamily="34" charset="0"/>
              <a:buChar char="•"/>
            </a:pPr>
            <a:r>
              <a:rPr lang="en-ZA" sz="2000" b="1" dirty="0" smtClean="0"/>
              <a:t>Can we be forgiven</a:t>
            </a:r>
          </a:p>
          <a:p>
            <a:pPr>
              <a:buFont typeface="Arial" pitchFamily="34" charset="0"/>
              <a:buChar char="•"/>
            </a:pPr>
            <a:r>
              <a:rPr lang="en-ZA" sz="2000" b="1" dirty="0" smtClean="0"/>
              <a:t>Can we be made spiritually alive</a:t>
            </a:r>
          </a:p>
          <a:p>
            <a:pPr>
              <a:buFont typeface="Arial" pitchFamily="34" charset="0"/>
              <a:buChar char="•"/>
            </a:pPr>
            <a:r>
              <a:rPr lang="en-ZA" sz="2000" b="1" dirty="0" smtClean="0"/>
              <a:t>Can we be reconciled to God </a:t>
            </a:r>
          </a:p>
          <a:p>
            <a:pPr>
              <a:buFont typeface="Arial" pitchFamily="34" charset="0"/>
              <a:buChar char="•"/>
            </a:pPr>
            <a:r>
              <a:rPr lang="en-ZA" sz="2000" b="1" dirty="0" smtClean="0"/>
              <a:t>Can we live in peace with Him</a:t>
            </a:r>
            <a:endParaRPr lang="en-Z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52072" cy="1143000"/>
          </a:xfrm>
          <a:solidFill>
            <a:schemeClr val="bg2">
              <a:lumMod val="50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en-ZA" dirty="0" smtClean="0"/>
              <a:t>2 Corinthians </a:t>
            </a:r>
            <a:r>
              <a:rPr lang="en-ZA" dirty="0" smtClean="0"/>
              <a:t>5:17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b="1" baseline="30000" dirty="0" smtClean="0"/>
              <a:t>17 </a:t>
            </a:r>
            <a:r>
              <a:rPr lang="en-ZA" u="sng" dirty="0" smtClean="0"/>
              <a:t>Therefore, if anyone is in Christ, the new creation has come</a:t>
            </a:r>
            <a:r>
              <a:rPr lang="en-ZA" u="sng" dirty="0" smtClean="0"/>
              <a:t>:</a:t>
            </a:r>
            <a:r>
              <a:rPr lang="en-ZA" u="sng" dirty="0" smtClean="0"/>
              <a:t> The old has gone, the new is here!</a:t>
            </a:r>
            <a:r>
              <a:rPr lang="en-ZA" dirty="0" smtClean="0"/>
              <a:t> </a:t>
            </a:r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276872"/>
            <a:ext cx="7920880" cy="4320480"/>
          </a:xfrm>
          <a:solidFill>
            <a:schemeClr val="bg2">
              <a:lumMod val="5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en-ZA" dirty="0" smtClean="0">
                <a:solidFill>
                  <a:schemeClr val="tx1"/>
                </a:solidFill>
              </a:rPr>
              <a:t>Jesus was identified as God’s Beloved Son</a:t>
            </a:r>
          </a:p>
          <a:p>
            <a:pPr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tx1"/>
                </a:solidFill>
              </a:rPr>
              <a:t>Peter was identified as the Rock on which the Church is built</a:t>
            </a:r>
          </a:p>
          <a:p>
            <a:pPr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tx1"/>
                </a:solidFill>
              </a:rPr>
              <a:t>Paul repeatedly told  believers that they are:</a:t>
            </a:r>
          </a:p>
          <a:p>
            <a:r>
              <a:rPr lang="en-ZA" sz="2800" dirty="0" smtClean="0">
                <a:solidFill>
                  <a:schemeClr val="tx1"/>
                </a:solidFill>
              </a:rPr>
              <a:t>The Holy Ones, the Chosen ones, adopted Sons and Daughters of the Father, the Redeemed, the Forgiven.</a:t>
            </a:r>
          </a:p>
          <a:p>
            <a:pPr>
              <a:buFont typeface="Arial" pitchFamily="34" charset="0"/>
              <a:buChar char="•"/>
            </a:pPr>
            <a:r>
              <a:rPr lang="en-ZA" sz="2800" dirty="0" smtClean="0">
                <a:solidFill>
                  <a:schemeClr val="tx1"/>
                </a:solidFill>
              </a:rPr>
              <a:t>Peter proclaimed believers are  A Royal Priesthood, a Holy Nation, A People belonging to God</a:t>
            </a:r>
            <a:endParaRPr lang="en-ZA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48681"/>
            <a:ext cx="7846640" cy="1512167"/>
          </a:xfrm>
          <a:solidFill>
            <a:schemeClr val="bg2">
              <a:lumMod val="25000"/>
            </a:schemeClr>
          </a:solidFill>
          <a:ln>
            <a:solidFill>
              <a:srgbClr val="C00000"/>
            </a:solidFill>
          </a:ln>
          <a:effectLst/>
        </p:spPr>
        <p:txBody>
          <a:bodyPr>
            <a:normAutofit/>
          </a:bodyPr>
          <a:lstStyle/>
          <a:p>
            <a:r>
              <a:rPr lang="en-ZA" dirty="0" smtClean="0"/>
              <a:t>Who I am in Christ.</a:t>
            </a:r>
            <a:br>
              <a:rPr lang="en-ZA" dirty="0" smtClean="0"/>
            </a:br>
            <a:r>
              <a:rPr lang="en-ZA" dirty="0" smtClean="0"/>
              <a:t>Do you know who you are?</a:t>
            </a:r>
            <a:endParaRPr lang="en-ZA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Placeholder 4" descr="Harvey's sermon Oct 2017 8 Angu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825" r="682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3688" y="4869160"/>
            <a:ext cx="5486400" cy="804862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en-ZA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  …but GOD……</a:t>
            </a:r>
            <a:endParaRPr lang="en-ZA" sz="36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548680"/>
            <a:ext cx="5040560" cy="720080"/>
          </a:xfrm>
          <a:solidFill>
            <a:schemeClr val="bg2">
              <a:lumMod val="5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ZA" sz="3200" dirty="0" smtClean="0"/>
              <a:t>2 Corinthians </a:t>
            </a:r>
            <a:r>
              <a:rPr lang="en-ZA" sz="3200" dirty="0" smtClean="0"/>
              <a:t>5:17, 18,21</a:t>
            </a:r>
            <a:endParaRPr lang="en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2116831"/>
          </a:xfrm>
        </p:spPr>
        <p:txBody>
          <a:bodyPr>
            <a:normAutofit lnSpcReduction="10000"/>
          </a:bodyPr>
          <a:lstStyle/>
          <a:p>
            <a:r>
              <a:rPr lang="en-ZA" sz="2400" b="1" baseline="30000" dirty="0" smtClean="0"/>
              <a:t>17 </a:t>
            </a:r>
            <a:r>
              <a:rPr lang="en-ZA" sz="2400" u="sng" dirty="0" smtClean="0"/>
              <a:t>Therefore, if anyone is in Christ, </a:t>
            </a:r>
            <a:r>
              <a:rPr lang="en-ZA" sz="2400" u="sng" dirty="0" smtClean="0"/>
              <a:t>he is a</a:t>
            </a:r>
            <a:r>
              <a:rPr lang="en-ZA" sz="2400" u="sng" dirty="0" smtClean="0"/>
              <a:t> new </a:t>
            </a:r>
            <a:r>
              <a:rPr lang="en-ZA" sz="2400" u="sng" dirty="0" err="1" smtClean="0"/>
              <a:t>creation:The</a:t>
            </a:r>
            <a:r>
              <a:rPr lang="en-ZA" sz="2400" u="sng" dirty="0" smtClean="0"/>
              <a:t> </a:t>
            </a:r>
            <a:r>
              <a:rPr lang="en-ZA" sz="2400" u="sng" dirty="0" smtClean="0"/>
              <a:t>old has gone, the new </a:t>
            </a:r>
            <a:r>
              <a:rPr lang="en-ZA" sz="2400" u="sng" dirty="0" smtClean="0"/>
              <a:t>has come</a:t>
            </a:r>
            <a:r>
              <a:rPr lang="en-ZA" sz="2400" u="sng" dirty="0" smtClean="0"/>
              <a:t>!</a:t>
            </a:r>
            <a:r>
              <a:rPr lang="en-ZA" sz="2400" dirty="0" smtClean="0"/>
              <a:t> </a:t>
            </a:r>
            <a:r>
              <a:rPr lang="en-ZA" sz="2400" b="1" baseline="30000" dirty="0" smtClean="0"/>
              <a:t>18 </a:t>
            </a:r>
            <a:r>
              <a:rPr lang="en-ZA" sz="2400" dirty="0" smtClean="0"/>
              <a:t>All this is from God, who reconciled us to himself through Christ and gave us the ministry of reconciliation:  </a:t>
            </a:r>
            <a:r>
              <a:rPr lang="en-ZA" sz="2400" b="1" baseline="30000" dirty="0" smtClean="0"/>
              <a:t>21 </a:t>
            </a:r>
            <a:r>
              <a:rPr lang="en-ZA" sz="2400" dirty="0" smtClean="0"/>
              <a:t>God made him who had no sin to be sin for us, so that in him we might become the righteousness of God</a:t>
            </a:r>
            <a:r>
              <a:rPr lang="en-ZA" sz="2400" dirty="0" smtClean="0"/>
              <a:t>.</a:t>
            </a:r>
          </a:p>
          <a:p>
            <a:endParaRPr lang="en-ZA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627784" y="3789040"/>
            <a:ext cx="4536504" cy="584775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Colossians 1:27</a:t>
            </a:r>
            <a:endParaRPr lang="en-Z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5085184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….Christ in you the hope of glory</a:t>
            </a:r>
            <a:endParaRPr lang="en-ZA" sz="2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2800" dirty="0" smtClean="0"/>
              <a:t>Jesus teaches us to let God’s heart, attitude and behaviour define who we are.</a:t>
            </a:r>
            <a:endParaRPr lang="en-Z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endParaRPr lang="en-ZA" dirty="0" smtClean="0"/>
          </a:p>
          <a:p>
            <a:r>
              <a:rPr lang="en-ZA" dirty="0" smtClean="0"/>
              <a:t>Because Jesus is our Lord, I can be God’s son or daughter.</a:t>
            </a:r>
          </a:p>
          <a:p>
            <a:r>
              <a:rPr lang="en-ZA" dirty="0" smtClean="0"/>
              <a:t>2 Corinthians 6:16 “We are the temple of the Holy Spirit”</a:t>
            </a:r>
          </a:p>
          <a:p>
            <a:r>
              <a:rPr lang="en-ZA" dirty="0" smtClean="0"/>
              <a:t>“I will live with them and walk among them, I WILL BE THEIR GOD and THEY WILL BE MY PEOPLE”</a:t>
            </a:r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227</Words>
  <Application>Microsoft Office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Identity Crisis </vt:lpstr>
      <vt:lpstr>Slide 2</vt:lpstr>
      <vt:lpstr>Ancestors</vt:lpstr>
      <vt:lpstr>Slide 4</vt:lpstr>
      <vt:lpstr>2 Corinthians 5:17</vt:lpstr>
      <vt:lpstr>Who I am in Christ. Do you know who you are?</vt:lpstr>
      <vt:lpstr>Slide 7</vt:lpstr>
      <vt:lpstr>2 Corinthians 5:17, 18,21</vt:lpstr>
      <vt:lpstr>Jesus teaches us to let God’s heart, attitude and behaviour define who we are.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I am in Christ. Do you know who you are?</dc:title>
  <dc:creator>Anderson</dc:creator>
  <cp:lastModifiedBy>Anderson</cp:lastModifiedBy>
  <cp:revision>56</cp:revision>
  <dcterms:created xsi:type="dcterms:W3CDTF">2017-10-13T08:36:32Z</dcterms:created>
  <dcterms:modified xsi:type="dcterms:W3CDTF">2017-10-14T16:17:35Z</dcterms:modified>
</cp:coreProperties>
</file>