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857A4-6D9D-45F7-A28B-88C11CC33697}" type="datetimeFigureOut">
              <a:rPr lang="en-US" smtClean="0"/>
              <a:t>06-Oct-17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9A12D-F88C-4D9C-B3E1-F0A3E6965A5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egateway.com/passage/?search=Matthew+6%3A9-13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rayer image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52600"/>
            <a:ext cx="9144000" cy="5105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14400" y="304800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bg1"/>
                </a:solidFill>
                <a:latin typeface="cinnamon cake" pitchFamily="2" charset="0"/>
              </a:rPr>
              <a:t>Prayer</a:t>
            </a:r>
            <a:endParaRPr lang="en-US" sz="9600" b="1" dirty="0">
              <a:solidFill>
                <a:schemeClr val="bg1"/>
              </a:solidFill>
              <a:latin typeface="cinnamon cak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Different types of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" name="Content Placeholder 7" descr="Prayer image 1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34036" b="16079"/>
          <a:stretch>
            <a:fillRect/>
          </a:stretch>
        </p:blipFill>
        <p:spPr>
          <a:xfrm>
            <a:off x="1066800" y="1584567"/>
            <a:ext cx="6858000" cy="5273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676400" y="59436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imprecation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But HOW do we pray?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8153400" cy="525780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n-US" sz="5100" dirty="0">
                <a:latin typeface="Century Gothic" pitchFamily="34" charset="0"/>
              </a:rPr>
              <a:t>Matthew </a:t>
            </a:r>
            <a:r>
              <a:rPr lang="en-US" sz="5100" dirty="0" smtClean="0">
                <a:latin typeface="Century Gothic" pitchFamily="34" charset="0"/>
              </a:rPr>
              <a:t>6:9-13 </a:t>
            </a:r>
            <a:r>
              <a:rPr lang="en-US" sz="5100" dirty="0">
                <a:latin typeface="Century Gothic" pitchFamily="34" charset="0"/>
              </a:rPr>
              <a:t>(NIV</a:t>
            </a:r>
            <a:r>
              <a:rPr lang="en-US" sz="5100" dirty="0" smtClean="0">
                <a:latin typeface="Century Gothic" pitchFamily="34" charset="0"/>
              </a:rPr>
              <a:t>)</a:t>
            </a:r>
          </a:p>
          <a:p>
            <a:pPr>
              <a:buNone/>
            </a:pPr>
            <a:endParaRPr lang="en-US" sz="5100" dirty="0">
              <a:latin typeface="Century Gothic" pitchFamily="34" charset="0"/>
            </a:endParaRPr>
          </a:p>
          <a:p>
            <a:pPr>
              <a:buNone/>
            </a:pPr>
            <a:r>
              <a:rPr lang="en-US" sz="6700" b="1" baseline="30000" dirty="0">
                <a:latin typeface="Century Gothic" pitchFamily="34" charset="0"/>
              </a:rPr>
              <a:t>9 </a:t>
            </a:r>
            <a:r>
              <a:rPr lang="en-US" sz="6700" dirty="0">
                <a:latin typeface="Century Gothic" pitchFamily="34" charset="0"/>
              </a:rPr>
              <a:t>“This, then, is how you should pray:</a:t>
            </a:r>
          </a:p>
          <a:p>
            <a:pPr>
              <a:buNone/>
            </a:pPr>
            <a:r>
              <a:rPr lang="en-US" sz="6700" dirty="0">
                <a:latin typeface="Century Gothic" pitchFamily="34" charset="0"/>
              </a:rPr>
              <a:t>“‘Our Father in heaven</a:t>
            </a:r>
            <a:r>
              <a:rPr lang="en-US" sz="6700" dirty="0" smtClean="0">
                <a:latin typeface="Century Gothic" pitchFamily="34" charset="0"/>
              </a:rPr>
              <a:t>, hallowed </a:t>
            </a:r>
            <a:r>
              <a:rPr lang="en-US" sz="6700" dirty="0">
                <a:latin typeface="Century Gothic" pitchFamily="34" charset="0"/>
              </a:rPr>
              <a:t>be </a:t>
            </a:r>
            <a:r>
              <a:rPr lang="en-US" sz="6700" dirty="0" smtClean="0">
                <a:latin typeface="Century Gothic" pitchFamily="34" charset="0"/>
              </a:rPr>
              <a:t>Your name,</a:t>
            </a:r>
          </a:p>
          <a:p>
            <a:pPr>
              <a:buNone/>
            </a:pPr>
            <a:r>
              <a:rPr lang="en-US" sz="6700" b="1" baseline="30000" dirty="0" smtClean="0">
                <a:latin typeface="Century Gothic" pitchFamily="34" charset="0"/>
              </a:rPr>
              <a:t>10</a:t>
            </a:r>
            <a:r>
              <a:rPr lang="en-US" sz="6700" b="1" baseline="30000" dirty="0">
                <a:latin typeface="Century Gothic" pitchFamily="34" charset="0"/>
              </a:rPr>
              <a:t> </a:t>
            </a:r>
            <a:r>
              <a:rPr lang="en-US" sz="6700" dirty="0" smtClean="0">
                <a:latin typeface="Century Gothic" pitchFamily="34" charset="0"/>
              </a:rPr>
              <a:t>Your </a:t>
            </a:r>
            <a:r>
              <a:rPr lang="en-US" sz="6700" dirty="0">
                <a:latin typeface="Century Gothic" pitchFamily="34" charset="0"/>
              </a:rPr>
              <a:t>kingdom come</a:t>
            </a:r>
            <a:r>
              <a:rPr lang="en-US" sz="6700" dirty="0" smtClean="0">
                <a:latin typeface="Century Gothic" pitchFamily="34" charset="0"/>
              </a:rPr>
              <a:t>, Your </a:t>
            </a:r>
            <a:r>
              <a:rPr lang="en-US" sz="6700" dirty="0">
                <a:latin typeface="Century Gothic" pitchFamily="34" charset="0"/>
              </a:rPr>
              <a:t>will be done,</a:t>
            </a:r>
            <a:br>
              <a:rPr lang="en-US" sz="6700" dirty="0">
                <a:latin typeface="Century Gothic" pitchFamily="34" charset="0"/>
              </a:rPr>
            </a:br>
            <a:r>
              <a:rPr lang="en-US" sz="6700" dirty="0" smtClean="0">
                <a:latin typeface="Century Gothic" pitchFamily="34" charset="0"/>
              </a:rPr>
              <a:t>on </a:t>
            </a:r>
            <a:r>
              <a:rPr lang="en-US" sz="6700" dirty="0">
                <a:latin typeface="Century Gothic" pitchFamily="34" charset="0"/>
              </a:rPr>
              <a:t>earth as it is in </a:t>
            </a:r>
            <a:r>
              <a:rPr lang="en-US" sz="6700" dirty="0" smtClean="0">
                <a:latin typeface="Century Gothic" pitchFamily="34" charset="0"/>
              </a:rPr>
              <a:t>heaven.</a:t>
            </a:r>
          </a:p>
          <a:p>
            <a:pPr>
              <a:buNone/>
            </a:pPr>
            <a:r>
              <a:rPr lang="en-US" sz="6700" b="1" baseline="30000" dirty="0" smtClean="0">
                <a:latin typeface="Century Gothic" pitchFamily="34" charset="0"/>
              </a:rPr>
              <a:t>11</a:t>
            </a:r>
            <a:r>
              <a:rPr lang="en-US" sz="6700" b="1" baseline="30000" dirty="0">
                <a:latin typeface="Century Gothic" pitchFamily="34" charset="0"/>
              </a:rPr>
              <a:t> </a:t>
            </a:r>
            <a:r>
              <a:rPr lang="en-US" sz="6700" dirty="0">
                <a:latin typeface="Century Gothic" pitchFamily="34" charset="0"/>
              </a:rPr>
              <a:t>Give us today our daily </a:t>
            </a:r>
            <a:r>
              <a:rPr lang="en-US" sz="6700" dirty="0" smtClean="0">
                <a:latin typeface="Century Gothic" pitchFamily="34" charset="0"/>
              </a:rPr>
              <a:t>bread.</a:t>
            </a:r>
          </a:p>
          <a:p>
            <a:pPr>
              <a:buNone/>
            </a:pPr>
            <a:r>
              <a:rPr lang="en-US" sz="6700" b="1" baseline="30000" dirty="0" smtClean="0">
                <a:latin typeface="Century Gothic" pitchFamily="34" charset="0"/>
              </a:rPr>
              <a:t>12</a:t>
            </a:r>
            <a:r>
              <a:rPr lang="en-US" sz="6700" b="1" baseline="30000" dirty="0">
                <a:latin typeface="Century Gothic" pitchFamily="34" charset="0"/>
              </a:rPr>
              <a:t> </a:t>
            </a:r>
            <a:r>
              <a:rPr lang="en-US" sz="6700" dirty="0">
                <a:latin typeface="Century Gothic" pitchFamily="34" charset="0"/>
              </a:rPr>
              <a:t>And forgive us our </a:t>
            </a:r>
            <a:r>
              <a:rPr lang="en-US" sz="6700" dirty="0" smtClean="0">
                <a:latin typeface="Century Gothic" pitchFamily="34" charset="0"/>
              </a:rPr>
              <a:t>debts, </a:t>
            </a:r>
          </a:p>
          <a:p>
            <a:pPr>
              <a:buNone/>
            </a:pPr>
            <a:r>
              <a:rPr lang="en-US" sz="6700" dirty="0">
                <a:latin typeface="Century Gothic" pitchFamily="34" charset="0"/>
              </a:rPr>
              <a:t> </a:t>
            </a:r>
            <a:r>
              <a:rPr lang="en-US" sz="6700" dirty="0" smtClean="0">
                <a:latin typeface="Century Gothic" pitchFamily="34" charset="0"/>
              </a:rPr>
              <a:t>  as </a:t>
            </a:r>
            <a:r>
              <a:rPr lang="en-US" sz="6700" dirty="0">
                <a:latin typeface="Century Gothic" pitchFamily="34" charset="0"/>
              </a:rPr>
              <a:t>we also have forgiven our debtors</a:t>
            </a:r>
            <a:r>
              <a:rPr lang="en-US" sz="6700" dirty="0" smtClean="0">
                <a:latin typeface="Century Gothic" pitchFamily="34" charset="0"/>
              </a:rPr>
              <a:t>. </a:t>
            </a:r>
          </a:p>
          <a:p>
            <a:pPr>
              <a:buNone/>
            </a:pPr>
            <a:r>
              <a:rPr lang="en-US" sz="6700" b="1" baseline="30000" dirty="0" smtClean="0">
                <a:latin typeface="Century Gothic" pitchFamily="34" charset="0"/>
              </a:rPr>
              <a:t>13</a:t>
            </a:r>
            <a:r>
              <a:rPr lang="en-US" sz="6700" b="1" baseline="30000" dirty="0">
                <a:latin typeface="Century Gothic" pitchFamily="34" charset="0"/>
              </a:rPr>
              <a:t> </a:t>
            </a:r>
            <a:r>
              <a:rPr lang="en-US" sz="6700" dirty="0">
                <a:latin typeface="Century Gothic" pitchFamily="34" charset="0"/>
              </a:rPr>
              <a:t>And lead us not into temptation,</a:t>
            </a:r>
            <a:r>
              <a:rPr lang="en-US" sz="6700" baseline="30000" dirty="0">
                <a:latin typeface="Century Gothic" pitchFamily="34" charset="0"/>
              </a:rPr>
              <a:t>[</a:t>
            </a:r>
            <a:r>
              <a:rPr lang="en-US" sz="6700" baseline="30000" dirty="0">
                <a:latin typeface="Century Gothic" pitchFamily="34" charset="0"/>
                <a:hlinkClick r:id="rId2" tooltip="See footnote a"/>
              </a:rPr>
              <a:t>a</a:t>
            </a:r>
            <a:r>
              <a:rPr lang="en-US" sz="6700" baseline="30000" dirty="0">
                <a:latin typeface="Century Gothic" pitchFamily="34" charset="0"/>
              </a:rPr>
              <a:t>]</a:t>
            </a:r>
            <a:r>
              <a:rPr lang="en-US" sz="6700" dirty="0">
                <a:latin typeface="Century Gothic" pitchFamily="34" charset="0"/>
              </a:rPr>
              <a:t/>
            </a:r>
            <a:br>
              <a:rPr lang="en-US" sz="6700" dirty="0">
                <a:latin typeface="Century Gothic" pitchFamily="34" charset="0"/>
              </a:rPr>
            </a:br>
            <a:r>
              <a:rPr lang="en-US" sz="6700" dirty="0" smtClean="0">
                <a:latin typeface="Century Gothic" pitchFamily="34" charset="0"/>
              </a:rPr>
              <a:t>but </a:t>
            </a:r>
            <a:r>
              <a:rPr lang="en-US" sz="6700" dirty="0">
                <a:latin typeface="Century Gothic" pitchFamily="34" charset="0"/>
              </a:rPr>
              <a:t>deliver us from the evil one.</a:t>
            </a:r>
            <a:r>
              <a:rPr lang="en-US" sz="6700" baseline="30000" dirty="0">
                <a:latin typeface="Century Gothic" pitchFamily="34" charset="0"/>
              </a:rPr>
              <a:t>[</a:t>
            </a:r>
            <a:r>
              <a:rPr lang="en-US" sz="6700" baseline="30000" dirty="0">
                <a:latin typeface="Century Gothic" pitchFamily="34" charset="0"/>
                <a:hlinkClick r:id="rId2" tooltip="See footnote b"/>
              </a:rPr>
              <a:t>b</a:t>
            </a:r>
            <a:r>
              <a:rPr lang="en-US" sz="6700" baseline="30000" dirty="0">
                <a:latin typeface="Century Gothic" pitchFamily="34" charset="0"/>
              </a:rPr>
              <a:t>]</a:t>
            </a:r>
            <a:r>
              <a:rPr lang="en-US" sz="6700" dirty="0">
                <a:latin typeface="Century Gothic" pitchFamily="34" charset="0"/>
              </a:rPr>
              <a:t>’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Hindrances to prayers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" name="Content Placeholder 7" descr="Prayer image si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37278" y="1524000"/>
            <a:ext cx="8044722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143000" y="182880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entury Gothic" pitchFamily="34" charset="0"/>
              </a:rPr>
              <a:t>Sin</a:t>
            </a:r>
            <a:endParaRPr lang="en-US" sz="40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Hindrances to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" name="Content Placeholder 7" descr="Prayer image resentmen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981200"/>
            <a:ext cx="4439330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4876800" y="2590800"/>
            <a:ext cx="3886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Century Gothic" pitchFamily="34" charset="0"/>
              </a:rPr>
              <a:t>Un-forgiveness</a:t>
            </a:r>
          </a:p>
          <a:p>
            <a:r>
              <a:rPr lang="en-US" sz="4000" dirty="0" smtClean="0">
                <a:latin typeface="Century Gothic" pitchFamily="34" charset="0"/>
              </a:rPr>
              <a:t>Offence</a:t>
            </a:r>
          </a:p>
          <a:p>
            <a:r>
              <a:rPr lang="en-US" sz="4000" dirty="0" smtClean="0">
                <a:latin typeface="Century Gothic" pitchFamily="34" charset="0"/>
              </a:rPr>
              <a:t>Hatred</a:t>
            </a:r>
          </a:p>
          <a:p>
            <a:r>
              <a:rPr lang="en-US" sz="4000" dirty="0" smtClean="0">
                <a:latin typeface="Century Gothic" pitchFamily="34" charset="0"/>
              </a:rPr>
              <a:t>Resentment of others</a:t>
            </a:r>
            <a:endParaRPr lang="en-US" sz="40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Hindrances to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" name="Content Placeholder 7" descr="Prayer image wrong motivatio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981200"/>
            <a:ext cx="8526463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33400" y="4876800"/>
            <a:ext cx="533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entury Gothic" pitchFamily="34" charset="0"/>
              </a:rPr>
              <a:t>Wrong motivation /</a:t>
            </a:r>
          </a:p>
          <a:p>
            <a:r>
              <a:rPr lang="en-US" sz="4000" dirty="0" smtClean="0">
                <a:solidFill>
                  <a:schemeClr val="bg1"/>
                </a:solidFill>
                <a:latin typeface="Century Gothic" pitchFamily="34" charset="0"/>
              </a:rPr>
              <a:t>Selfish motivation</a:t>
            </a:r>
            <a:endParaRPr lang="en-US" sz="40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Hindrances to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" name="Content Placeholder 7" descr="Prayer image dishonest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28800"/>
            <a:ext cx="8078400" cy="2590800"/>
          </a:xfrm>
        </p:spPr>
      </p:pic>
      <p:sp>
        <p:nvSpPr>
          <p:cNvPr id="11" name="TextBox 10"/>
          <p:cNvSpPr txBox="1"/>
          <p:nvPr/>
        </p:nvSpPr>
        <p:spPr>
          <a:xfrm>
            <a:off x="1371600" y="4953000"/>
            <a:ext cx="624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Century Gothic" pitchFamily="34" charset="0"/>
              </a:rPr>
              <a:t>Dishonesty / Insincerity</a:t>
            </a:r>
            <a:endParaRPr lang="en-US" sz="40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Hindrances to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" name="Content Placeholder 7" descr="Prayer image disobedienc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828800"/>
            <a:ext cx="8001000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 rot="21033907">
            <a:off x="773120" y="2468562"/>
            <a:ext cx="6934200" cy="707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entury Gothic" pitchFamily="34" charset="0"/>
              </a:rPr>
              <a:t>Disobedience to God</a:t>
            </a:r>
            <a:endParaRPr lang="en-US" sz="40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Hindrances to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" name="Content Placeholder 7" descr="Prayer image lack of faith 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2600"/>
            <a:ext cx="4572000" cy="4844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867400" y="2971800"/>
            <a:ext cx="2209800" cy="193899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Century Gothic" pitchFamily="34" charset="0"/>
              </a:rPr>
              <a:t>Lack </a:t>
            </a:r>
          </a:p>
          <a:p>
            <a:pPr algn="ctr"/>
            <a:r>
              <a:rPr lang="en-US" sz="4000" dirty="0" smtClean="0">
                <a:solidFill>
                  <a:schemeClr val="bg1"/>
                </a:solidFill>
                <a:latin typeface="Century Gothic" pitchFamily="34" charset="0"/>
              </a:rPr>
              <a:t>of </a:t>
            </a:r>
          </a:p>
          <a:p>
            <a:pPr algn="ctr"/>
            <a:r>
              <a:rPr lang="en-US" sz="4000" dirty="0" smtClean="0">
                <a:solidFill>
                  <a:schemeClr val="bg1"/>
                </a:solidFill>
                <a:latin typeface="Century Gothic" pitchFamily="34" charset="0"/>
              </a:rPr>
              <a:t>faith</a:t>
            </a:r>
            <a:endParaRPr lang="en-US" sz="40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838200" y="990600"/>
            <a:ext cx="7315200" cy="4525963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Mathew 7:7-8 NIV</a:t>
            </a:r>
          </a:p>
          <a:p>
            <a:pPr>
              <a:buNone/>
            </a:pP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  <a:p>
            <a:pPr>
              <a:buNone/>
            </a:pPr>
            <a:r>
              <a:rPr lang="en-US" sz="3200" b="1" baseline="30000" dirty="0" smtClean="0">
                <a:solidFill>
                  <a:schemeClr val="bg1"/>
                </a:solidFill>
                <a:latin typeface="Century Gothic" pitchFamily="34" charset="0"/>
              </a:rPr>
              <a:t>7</a:t>
            </a:r>
            <a:r>
              <a:rPr lang="en-US" sz="3200" b="1" baseline="30000" dirty="0">
                <a:solidFill>
                  <a:schemeClr val="bg1"/>
                </a:solidFill>
                <a:latin typeface="Century Gothic" pitchFamily="34" charset="0"/>
              </a:rPr>
              <a:t> </a:t>
            </a:r>
            <a:r>
              <a:rPr lang="en-US" sz="3200" dirty="0">
                <a:solidFill>
                  <a:schemeClr val="bg1"/>
                </a:solidFill>
                <a:latin typeface="Century Gothic" pitchFamily="34" charset="0"/>
              </a:rPr>
              <a:t>“Ask and it will be given to you; seek and you will find; knock and the door will be opened to you. </a:t>
            </a:r>
            <a:r>
              <a:rPr lang="en-US" sz="3200" b="1" baseline="30000" dirty="0">
                <a:solidFill>
                  <a:schemeClr val="bg1"/>
                </a:solidFill>
                <a:latin typeface="Century Gothic" pitchFamily="34" charset="0"/>
              </a:rPr>
              <a:t>8 </a:t>
            </a:r>
            <a:r>
              <a:rPr lang="en-US" sz="3200" dirty="0">
                <a:solidFill>
                  <a:schemeClr val="bg1"/>
                </a:solidFill>
                <a:latin typeface="Century Gothic" pitchFamily="34" charset="0"/>
              </a:rPr>
              <a:t>For everyone who asks receives; the one who seeks finds; and to the one who knocks, the door will be opened.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81000" y="381000"/>
            <a:ext cx="8382000" cy="6248400"/>
          </a:xfrm>
          <a:solidFill>
            <a:schemeClr val="tx1"/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James </a:t>
            </a:r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5:13-17 (</a:t>
            </a:r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NIV)</a:t>
            </a:r>
          </a:p>
          <a:p>
            <a:pPr>
              <a:buNone/>
            </a:pPr>
            <a:r>
              <a:rPr lang="en-US" b="1" baseline="30000" dirty="0" smtClean="0">
                <a:solidFill>
                  <a:schemeClr val="bg1"/>
                </a:solidFill>
                <a:latin typeface="Century Gothic" pitchFamily="34" charset="0"/>
              </a:rPr>
              <a:t>13</a:t>
            </a:r>
            <a:r>
              <a:rPr lang="en-US" b="1" baseline="30000" dirty="0">
                <a:solidFill>
                  <a:schemeClr val="bg1"/>
                </a:solidFill>
                <a:latin typeface="Century Gothic" pitchFamily="34" charset="0"/>
              </a:rPr>
              <a:t> </a:t>
            </a:r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Is anyone among you in trouble? Let them pray. Is anyone happy? Let them sing songs of praise. </a:t>
            </a:r>
            <a:r>
              <a:rPr lang="en-US" b="1" baseline="30000" dirty="0">
                <a:solidFill>
                  <a:schemeClr val="bg1"/>
                </a:solidFill>
                <a:latin typeface="Century Gothic" pitchFamily="34" charset="0"/>
              </a:rPr>
              <a:t>14 </a:t>
            </a:r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Is anyone among you sick? Let them call the elders of the church to pray over them and anoint them with oil in the name of the Lord. </a:t>
            </a:r>
            <a:r>
              <a:rPr lang="en-US" b="1" baseline="30000" dirty="0">
                <a:solidFill>
                  <a:schemeClr val="bg1"/>
                </a:solidFill>
                <a:latin typeface="Century Gothic" pitchFamily="34" charset="0"/>
              </a:rPr>
              <a:t>15 </a:t>
            </a:r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And the prayer offered in faith will make the sick person well; the Lord will raise them up. If they have sinned, they will </a:t>
            </a:r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be forgiven</a:t>
            </a:r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. </a:t>
            </a:r>
            <a:r>
              <a:rPr lang="en-US" b="1" baseline="30000" dirty="0">
                <a:solidFill>
                  <a:schemeClr val="bg1"/>
                </a:solidFill>
                <a:latin typeface="Century Gothic" pitchFamily="34" charset="0"/>
              </a:rPr>
              <a:t>16 </a:t>
            </a:r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Therefore confess your sins to each other and pray for each other so that you may be healed. The prayer of a righteous person is powerful and effective.</a:t>
            </a:r>
          </a:p>
          <a:p>
            <a:pPr>
              <a:buNone/>
            </a:pPr>
            <a:r>
              <a:rPr lang="en-US" b="1" baseline="30000" dirty="0">
                <a:solidFill>
                  <a:schemeClr val="bg1"/>
                </a:solidFill>
                <a:latin typeface="Century Gothic" pitchFamily="34" charset="0"/>
              </a:rPr>
              <a:t>17 </a:t>
            </a:r>
            <a:r>
              <a:rPr lang="en-US" dirty="0">
                <a:solidFill>
                  <a:schemeClr val="bg1"/>
                </a:solidFill>
                <a:latin typeface="Century Gothic" pitchFamily="34" charset="0"/>
              </a:rPr>
              <a:t>Elijah was a human being, even as we are. He prayed earnestly that it would not rain, and it did not rain on the land for three and a half years.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Century Gothic" pitchFamily="34" charset="0"/>
              </a:rPr>
              <a:t>What is prayer?</a:t>
            </a:r>
            <a:endParaRPr lang="en-US" sz="4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" y="2514600"/>
            <a:ext cx="7010400" cy="76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Century Gothic" pitchFamily="34" charset="0"/>
              </a:rPr>
              <a:t>Communication with God</a:t>
            </a:r>
            <a:endParaRPr lang="en-US" sz="40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4038600"/>
            <a:ext cx="63246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Century Gothic" pitchFamily="34" charset="0"/>
              </a:rPr>
              <a:t>Relationship with God</a:t>
            </a:r>
            <a:endParaRPr lang="en-US" sz="40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Different types of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5" name="Content Placeholder 4" descr="Prayer image 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486047"/>
            <a:ext cx="7010400" cy="525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Different types of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" name="Content Placeholder 7" descr="Prayer image 1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1447800"/>
            <a:ext cx="6781800" cy="52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 rot="19551415">
            <a:off x="917051" y="3677672"/>
            <a:ext cx="541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entury Gothic" pitchFamily="34" charset="0"/>
              </a:rPr>
              <a:t>The prayer of agreement</a:t>
            </a:r>
            <a:endParaRPr lang="en-US" sz="32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Different types of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" name="Content Placeholder 7" descr="Prayer image 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676400"/>
            <a:ext cx="8077200" cy="4908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914400" y="4648200"/>
            <a:ext cx="365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entury Gothic" pitchFamily="34" charset="0"/>
              </a:rPr>
              <a:t>The prayer of request</a:t>
            </a:r>
            <a:endParaRPr lang="en-US" sz="32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Different types of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" name="Content Placeholder 7" descr="Prayer image 1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36047"/>
          <a:stretch>
            <a:fillRect/>
          </a:stretch>
        </p:blipFill>
        <p:spPr>
          <a:xfrm>
            <a:off x="457200" y="1628776"/>
            <a:ext cx="4495800" cy="495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143000" y="19050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entury Gothic" pitchFamily="34" charset="0"/>
              </a:rPr>
              <a:t>The prayer of thanksgiving</a:t>
            </a:r>
            <a:endParaRPr lang="en-US" sz="32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Different types of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9" name="Picture 8" descr="Prayer image 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5600" y="1524000"/>
            <a:ext cx="4495800" cy="5047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33400" y="1828800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entury Gothic" pitchFamily="34" charset="0"/>
              </a:rPr>
              <a:t>The prayer of worship</a:t>
            </a:r>
            <a:endParaRPr lang="en-US" sz="32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Different types of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9" name="Content Placeholder 8" descr="Prayer image 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905000"/>
            <a:ext cx="8610600" cy="4591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181600" y="2590800"/>
            <a:ext cx="3124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entury Gothic" pitchFamily="34" charset="0"/>
              </a:rPr>
              <a:t>The prayer of </a:t>
            </a:r>
          </a:p>
          <a:p>
            <a:pPr algn="ctr"/>
            <a:r>
              <a:rPr lang="en-US" sz="3200" dirty="0" smtClean="0">
                <a:latin typeface="Century Gothic" pitchFamily="34" charset="0"/>
              </a:rPr>
              <a:t>consecration</a:t>
            </a:r>
            <a:endParaRPr lang="en-US" sz="32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Different types of prayer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905000"/>
            <a:ext cx="556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Century Gothic" pitchFamily="34" charset="0"/>
              </a:rPr>
              <a:t>The prayer of faith</a:t>
            </a:r>
            <a:endParaRPr lang="en-US" sz="3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" name="Content Placeholder 7" descr="Prayer image 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590800"/>
            <a:ext cx="8580449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429000" y="2895600"/>
            <a:ext cx="480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The prayer of intercession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200</Words>
  <Application>Microsoft Office PowerPoint</Application>
  <PresentationFormat>On-screen Show (4:3)</PresentationFormat>
  <Paragraphs>71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Different types of prayer</vt:lpstr>
      <vt:lpstr>Different types of prayer</vt:lpstr>
      <vt:lpstr>Different types of prayer</vt:lpstr>
      <vt:lpstr>Different types of prayer</vt:lpstr>
      <vt:lpstr>Different types of prayer</vt:lpstr>
      <vt:lpstr>Different types of prayer</vt:lpstr>
      <vt:lpstr>Different types of prayer</vt:lpstr>
      <vt:lpstr>Different types of prayer</vt:lpstr>
      <vt:lpstr>But HOW do we pray?</vt:lpstr>
      <vt:lpstr>Hindrances to prayers</vt:lpstr>
      <vt:lpstr>Hindrances to prayer</vt:lpstr>
      <vt:lpstr>Hindrances to prayer</vt:lpstr>
      <vt:lpstr>Hindrances to prayer</vt:lpstr>
      <vt:lpstr>Hindrances to prayer</vt:lpstr>
      <vt:lpstr>Hindrances to prayer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Crossways Church</cp:lastModifiedBy>
  <cp:revision>7</cp:revision>
  <dcterms:created xsi:type="dcterms:W3CDTF">2017-10-06T12:23:49Z</dcterms:created>
  <dcterms:modified xsi:type="dcterms:W3CDTF">2017-10-06T14:48:37Z</dcterms:modified>
</cp:coreProperties>
</file>