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1" r:id="rId3"/>
    <p:sldId id="262" r:id="rId4"/>
    <p:sldId id="263" r:id="rId5"/>
    <p:sldId id="264" r:id="rId6"/>
    <p:sldId id="265" r:id="rId7"/>
    <p:sldId id="266" r:id="rId8"/>
    <p:sldId id="267" r:id="rId9"/>
    <p:sldId id="268" r:id="rId10"/>
    <p:sldId id="260" r:id="rId11"/>
    <p:sldId id="269" r:id="rId12"/>
    <p:sldId id="257" r:id="rId13"/>
    <p:sldId id="258" r:id="rId14"/>
    <p:sldId id="25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948"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7BF093-3E45-490B-8414-29B732AF8B2A}" type="datetimeFigureOut">
              <a:rPr lang="en-ZA" smtClean="0"/>
              <a:pPr/>
              <a:t>2017/08/04</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946B49-45B7-4C84-B643-4F84104E1C5C}" type="slidenum">
              <a:rPr lang="en-ZA" smtClean="0"/>
              <a:pPr/>
              <a:t>‹#›</a:t>
            </a:fld>
            <a:endParaRPr lang="en-Z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10</a:t>
            </a:fld>
            <a:endParaRPr lang="en-ZA"/>
          </a:p>
        </p:txBody>
      </p:sp>
    </p:spTree>
    <p:extLst>
      <p:ext uri="{BB962C8B-B14F-4D97-AF65-F5344CB8AC3E}">
        <p14:creationId xmlns:p14="http://schemas.microsoft.com/office/powerpoint/2010/main" xmlns="" val="4146814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12</a:t>
            </a:fld>
            <a:endParaRPr lang="en-ZA"/>
          </a:p>
        </p:txBody>
      </p:sp>
    </p:spTree>
    <p:extLst>
      <p:ext uri="{BB962C8B-B14F-4D97-AF65-F5344CB8AC3E}">
        <p14:creationId xmlns:p14="http://schemas.microsoft.com/office/powerpoint/2010/main" xmlns="" val="199374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A9C7CA-CA73-461A-9063-6B5F4F4FB74A}" type="datetimeFigureOut">
              <a:rPr lang="en-ZA" smtClean="0"/>
              <a:pPr/>
              <a:t>2017/08/04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A6CD0D6-3F19-4004-B961-AF5690F68A40}"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9C7CA-CA73-461A-9063-6B5F4F4FB74A}" type="datetimeFigureOut">
              <a:rPr lang="en-ZA" smtClean="0"/>
              <a:pPr/>
              <a:t>2017/08/04</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CD0D6-3F19-4004-B961-AF5690F68A40}" type="slidenum">
              <a:rPr lang="en-ZA" smtClean="0"/>
              <a:pPr/>
              <a:t>‹#›</a:t>
            </a:fld>
            <a:endParaRPr lang="en-ZA"/>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492896"/>
            <a:ext cx="7772400" cy="1470025"/>
          </a:xfrm>
        </p:spPr>
        <p:txBody>
          <a:bodyPr/>
          <a:lstStyle/>
          <a:p>
            <a:r>
              <a:rPr lang="en-ZA" dirty="0" smtClean="0">
                <a:latin typeface="Arial" pitchFamily="34" charset="0"/>
                <a:cs typeface="Arial" pitchFamily="34" charset="0"/>
              </a:rPr>
              <a:t>Where are you?</a:t>
            </a:r>
            <a:endParaRPr lang="en-ZA"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850392"/>
            <a:ext cx="9144000" cy="5157216"/>
          </a:xfrm>
          <a:prstGeom prst="rect">
            <a:avLst/>
          </a:prstGeom>
        </p:spPr>
      </p:pic>
    </p:spTree>
    <p:extLst>
      <p:ext uri="{BB962C8B-B14F-4D97-AF65-F5344CB8AC3E}">
        <p14:creationId xmlns:p14="http://schemas.microsoft.com/office/powerpoint/2010/main" xmlns="" val="35819593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are calling for a </a:t>
            </a:r>
            <a:endParaRPr lang="en-US" dirty="0"/>
          </a:p>
        </p:txBody>
      </p:sp>
      <p:sp>
        <p:nvSpPr>
          <p:cNvPr id="3" name="Content Placeholder 2"/>
          <p:cNvSpPr>
            <a:spLocks noGrp="1"/>
          </p:cNvSpPr>
          <p:nvPr>
            <p:ph idx="1"/>
          </p:nvPr>
        </p:nvSpPr>
        <p:spPr>
          <a:xfrm rot="20088332">
            <a:off x="114841" y="3082946"/>
            <a:ext cx="8820472" cy="1329011"/>
          </a:xfrm>
        </p:spPr>
        <p:txBody>
          <a:bodyPr>
            <a:normAutofit fontScale="25000" lnSpcReduction="20000"/>
          </a:bodyPr>
          <a:lstStyle/>
          <a:p>
            <a:pPr>
              <a:buNone/>
            </a:pPr>
            <a:endParaRPr lang="en-US" dirty="0" smtClean="0"/>
          </a:p>
          <a:p>
            <a:pPr>
              <a:buNone/>
            </a:pPr>
            <a:endParaRPr lang="en-US" dirty="0" smtClean="0"/>
          </a:p>
          <a:p>
            <a:pPr>
              <a:buNone/>
            </a:pPr>
            <a:endParaRPr lang="en-US" dirty="0" smtClean="0"/>
          </a:p>
          <a:p>
            <a:pPr algn="ctr">
              <a:buNone/>
            </a:pPr>
            <a:r>
              <a:rPr lang="en-US" sz="17600" b="1" dirty="0" smtClean="0">
                <a:solidFill>
                  <a:srgbClr val="FFFF00"/>
                </a:solidFill>
              </a:rPr>
              <a:t>COMMITMENT</a:t>
            </a:r>
            <a:r>
              <a:rPr lang="en-US" sz="17600" dirty="0" smtClean="0"/>
              <a:t> from each one of us</a:t>
            </a:r>
          </a:p>
          <a:p>
            <a:pPr algn="ctr">
              <a:buNone/>
            </a:pPr>
            <a:r>
              <a:rPr lang="en-US" sz="17600" dirty="0" smtClean="0"/>
              <a:t>to MEET TOGETHER </a:t>
            </a:r>
            <a:r>
              <a:rPr lang="en-US" sz="17600" u="sng" dirty="0" smtClean="0"/>
              <a:t>REGULARLY</a:t>
            </a:r>
            <a:r>
              <a:rPr lang="en-US" sz="17600" dirty="0" smtClean="0"/>
              <a:t>.</a:t>
            </a:r>
            <a:endParaRPr lang="en-US" sz="17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7F6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xmlns="" val="0"/>
              </a:ext>
            </a:extLst>
          </a:blip>
          <a:srcRect t="11889" b="16260"/>
          <a:stretch/>
        </p:blipFill>
        <p:spPr>
          <a:xfrm>
            <a:off x="0" y="1181100"/>
            <a:ext cx="9144000" cy="43815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562850" y="565149"/>
            <a:ext cx="1257299" cy="1257299"/>
          </a:xfrm>
          <a:prstGeom prst="rect">
            <a:avLst/>
          </a:prstGeom>
        </p:spPr>
      </p:pic>
    </p:spTree>
    <p:extLst>
      <p:ext uri="{BB962C8B-B14F-4D97-AF65-F5344CB8AC3E}">
        <p14:creationId xmlns:p14="http://schemas.microsoft.com/office/powerpoint/2010/main" xmlns="" val="41820477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xmlns="" val="0"/>
              </a:ext>
            </a:extLst>
          </a:blip>
          <a:srcRect r="21848"/>
          <a:stretch/>
        </p:blipFill>
        <p:spPr>
          <a:xfrm>
            <a:off x="0" y="1116106"/>
            <a:ext cx="9144000" cy="4524725"/>
          </a:xfrm>
          <a:prstGeom prst="rect">
            <a:avLst/>
          </a:prstGeom>
        </p:spPr>
      </p:pic>
      <p:sp>
        <p:nvSpPr>
          <p:cNvPr id="6" name="Oval 5"/>
          <p:cNvSpPr/>
          <p:nvPr/>
        </p:nvSpPr>
        <p:spPr>
          <a:xfrm>
            <a:off x="7718612" y="1492623"/>
            <a:ext cx="968188" cy="954741"/>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Oval 6"/>
          <p:cNvSpPr/>
          <p:nvPr/>
        </p:nvSpPr>
        <p:spPr>
          <a:xfrm>
            <a:off x="6481484" y="1492621"/>
            <a:ext cx="968188" cy="954741"/>
          </a:xfrm>
          <a:prstGeom prst="ellipse">
            <a:avLst/>
          </a:prstGeom>
          <a:solidFill>
            <a:srgbClr val="92D05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Oval 7"/>
          <p:cNvSpPr/>
          <p:nvPr/>
        </p:nvSpPr>
        <p:spPr>
          <a:xfrm>
            <a:off x="5230908" y="1492622"/>
            <a:ext cx="968188" cy="954741"/>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Oval 8"/>
          <p:cNvSpPr/>
          <p:nvPr/>
        </p:nvSpPr>
        <p:spPr>
          <a:xfrm>
            <a:off x="3953438" y="1492623"/>
            <a:ext cx="968188" cy="954741"/>
          </a:xfrm>
          <a:prstGeom prst="ellipse">
            <a:avLst/>
          </a:prstGeom>
          <a:solidFill>
            <a:srgbClr val="FF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60106" y="5097906"/>
            <a:ext cx="1398144" cy="1398144"/>
          </a:xfrm>
          <a:prstGeom prst="rect">
            <a:avLst/>
          </a:prstGeom>
        </p:spPr>
      </p:pic>
    </p:spTree>
    <p:extLst>
      <p:ext uri="{BB962C8B-B14F-4D97-AF65-F5344CB8AC3E}">
        <p14:creationId xmlns:p14="http://schemas.microsoft.com/office/powerpoint/2010/main" xmlns="" val="39465792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7F6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p:cNvSpPr/>
          <p:nvPr/>
        </p:nvSpPr>
        <p:spPr>
          <a:xfrm>
            <a:off x="0" y="1579104"/>
            <a:ext cx="9144000" cy="369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95400" y="2015209"/>
            <a:ext cx="6568051" cy="290799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513025" y="4856574"/>
            <a:ext cx="1391826" cy="1391826"/>
          </a:xfrm>
          <a:prstGeom prst="rect">
            <a:avLst/>
          </a:prstGeom>
        </p:spPr>
      </p:pic>
    </p:spTree>
    <p:extLst>
      <p:ext uri="{BB962C8B-B14F-4D97-AF65-F5344CB8AC3E}">
        <p14:creationId xmlns:p14="http://schemas.microsoft.com/office/powerpoint/2010/main" xmlns="" val="499549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64904"/>
            <a:ext cx="8229600" cy="1143000"/>
          </a:xfrm>
        </p:spPr>
        <p:txBody>
          <a:bodyPr/>
          <a:lstStyle/>
          <a:p>
            <a:r>
              <a:rPr lang="en-US" dirty="0" smtClean="0"/>
              <a:t>Q:  Where are you?</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3:9</a:t>
            </a:r>
            <a:endParaRPr lang="en-US" dirty="0"/>
          </a:p>
        </p:txBody>
      </p:sp>
      <p:sp>
        <p:nvSpPr>
          <p:cNvPr id="3" name="Content Placeholder 2"/>
          <p:cNvSpPr>
            <a:spLocks noGrp="1"/>
          </p:cNvSpPr>
          <p:nvPr>
            <p:ph idx="1"/>
          </p:nvPr>
        </p:nvSpPr>
        <p:spPr>
          <a:xfrm>
            <a:off x="457200" y="1600200"/>
            <a:ext cx="8229600" cy="4925144"/>
          </a:xfrm>
        </p:spPr>
        <p:txBody>
          <a:bodyPr>
            <a:noAutofit/>
          </a:bodyPr>
          <a:lstStyle/>
          <a:p>
            <a:pPr>
              <a:buNone/>
            </a:pPr>
            <a:r>
              <a:rPr lang="en-US" sz="4000" dirty="0" smtClean="0"/>
              <a:t>The context:</a:t>
            </a:r>
          </a:p>
          <a:p>
            <a:pPr>
              <a:buNone/>
            </a:pPr>
            <a:r>
              <a:rPr lang="en-US" sz="4000" dirty="0" smtClean="0"/>
              <a:t>•  God is all about </a:t>
            </a:r>
            <a:r>
              <a:rPr lang="en-US" sz="4000" u="sng" dirty="0" smtClean="0"/>
              <a:t>relationship</a:t>
            </a:r>
          </a:p>
          <a:p>
            <a:pPr>
              <a:buNone/>
            </a:pPr>
            <a:r>
              <a:rPr lang="en-US" sz="4000" dirty="0" smtClean="0"/>
              <a:t>•  God wanting to </a:t>
            </a:r>
            <a:r>
              <a:rPr lang="en-US" sz="4000" u="sng" dirty="0" smtClean="0"/>
              <a:t>meet</a:t>
            </a:r>
            <a:r>
              <a:rPr lang="en-US" sz="4000" dirty="0" smtClean="0"/>
              <a:t> with Adam</a:t>
            </a:r>
          </a:p>
          <a:p>
            <a:pPr>
              <a:buNone/>
            </a:pPr>
            <a:r>
              <a:rPr lang="en-US" sz="4000" dirty="0" smtClean="0"/>
              <a:t>•  God wanting Adam and Eve to enjoy His presence</a:t>
            </a:r>
          </a:p>
          <a:p>
            <a:pPr>
              <a:buNone/>
            </a:pPr>
            <a:r>
              <a:rPr lang="en-US" sz="4000" dirty="0" smtClean="0"/>
              <a:t>•  God wanting to give Life to Adam and Eve</a:t>
            </a:r>
          </a:p>
          <a:p>
            <a:pPr>
              <a:buNone/>
            </a:pPr>
            <a:r>
              <a:rPr lang="en-US" sz="4000" dirty="0" smtClean="0"/>
              <a:t> </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is all about </a:t>
            </a:r>
            <a:r>
              <a:rPr lang="en-US" dirty="0" smtClean="0"/>
              <a:t>relationship</a:t>
            </a:r>
            <a:br>
              <a:rPr lang="en-US" dirty="0" smtClean="0"/>
            </a:br>
            <a:r>
              <a:rPr lang="en-US" dirty="0" smtClean="0"/>
              <a:t>(</a:t>
            </a:r>
            <a:r>
              <a:rPr lang="en-US" u="sng" dirty="0" smtClean="0"/>
              <a:t>meeting</a:t>
            </a:r>
            <a:r>
              <a:rPr lang="en-US" dirty="0" smtClean="0"/>
              <a:t> with us)</a:t>
            </a: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r>
              <a:rPr lang="en-US" dirty="0" smtClean="0"/>
              <a:t>The family</a:t>
            </a:r>
          </a:p>
          <a:p>
            <a:pPr>
              <a:buNone/>
            </a:pPr>
            <a:r>
              <a:rPr lang="en-US" dirty="0" smtClean="0"/>
              <a:t>    …. A reflection of the value God Himself puts</a:t>
            </a:r>
          </a:p>
          <a:p>
            <a:pPr>
              <a:buNone/>
            </a:pPr>
            <a:r>
              <a:rPr lang="en-US" dirty="0" smtClean="0"/>
              <a:t>         on relationship</a:t>
            </a:r>
          </a:p>
          <a:p>
            <a:pPr>
              <a:buNone/>
            </a:pPr>
            <a:r>
              <a:rPr lang="en-US" dirty="0" smtClean="0"/>
              <a:t>    .… The God of Abraham, Isaac and Jacob</a:t>
            </a:r>
          </a:p>
          <a:p>
            <a:pPr>
              <a:buNone/>
            </a:pPr>
            <a:r>
              <a:rPr lang="en-US" dirty="0" smtClean="0"/>
              <a:t>    ….  Jacob sets up a stone and calls the place</a:t>
            </a:r>
          </a:p>
          <a:p>
            <a:pPr>
              <a:buNone/>
            </a:pPr>
            <a:r>
              <a:rPr lang="en-US" dirty="0" smtClean="0"/>
              <a:t>          where God met with him: </a:t>
            </a:r>
          </a:p>
          <a:p>
            <a:pPr>
              <a:buNone/>
            </a:pPr>
            <a:r>
              <a:rPr lang="en-US" dirty="0" smtClean="0"/>
              <a:t>          Bethel, the </a:t>
            </a:r>
            <a:r>
              <a:rPr lang="en-US" u="sng" dirty="0" smtClean="0"/>
              <a:t>House</a:t>
            </a:r>
            <a:r>
              <a:rPr lang="en-US" dirty="0" smtClean="0"/>
              <a:t> of God</a:t>
            </a:r>
          </a:p>
          <a:p>
            <a:pPr>
              <a:buNone/>
            </a:pPr>
            <a:r>
              <a:rPr lang="en-US" dirty="0" smtClean="0"/>
              <a:t>    …. Jacob’s name is changed to “Israel.”</a:t>
            </a:r>
          </a:p>
          <a:p>
            <a:pPr>
              <a:buNone/>
            </a:pPr>
            <a:r>
              <a:rPr lang="en-US" dirty="0" smtClean="0"/>
              <a:t>    …. God, the God of Israel</a:t>
            </a:r>
          </a:p>
          <a:p>
            <a:pPr>
              <a:buNone/>
            </a:pPr>
            <a:r>
              <a:rPr lang="en-US" dirty="0" smtClean="0"/>
              <a:t>    …. God chooses Israel as a </a:t>
            </a:r>
            <a:r>
              <a:rPr lang="en-US" u="sng" dirty="0" smtClean="0"/>
              <a:t>nation</a:t>
            </a:r>
            <a:r>
              <a:rPr lang="en-US" dirty="0" smtClean="0"/>
              <a:t> to be His own</a:t>
            </a:r>
          </a:p>
          <a:p>
            <a:pPr>
              <a:buNone/>
            </a:pPr>
            <a:r>
              <a:rPr lang="en-US" dirty="0" smtClean="0"/>
              <a:t>          people.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institutes CORPORATE WORSHIP</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  Tabernacle </a:t>
            </a:r>
            <a:r>
              <a:rPr lang="en-US" dirty="0" smtClean="0"/>
              <a:t>(Tent of </a:t>
            </a:r>
            <a:r>
              <a:rPr lang="en-US" u="sng" dirty="0" smtClean="0"/>
              <a:t>meeting</a:t>
            </a:r>
            <a:r>
              <a:rPr lang="en-US" dirty="0" smtClean="0"/>
              <a:t>) in the Wilderness</a:t>
            </a:r>
          </a:p>
          <a:p>
            <a:pPr>
              <a:buNone/>
            </a:pPr>
            <a:r>
              <a:rPr lang="en-US" dirty="0" smtClean="0"/>
              <a:t>    </a:t>
            </a:r>
            <a:r>
              <a:rPr lang="en-US" dirty="0" smtClean="0"/>
              <a:t>Sacrifices … Priests</a:t>
            </a:r>
            <a:endParaRPr lang="en-US" dirty="0" smtClean="0"/>
          </a:p>
          <a:p>
            <a:pPr>
              <a:buNone/>
            </a:pPr>
            <a:r>
              <a:rPr lang="en-US" dirty="0" smtClean="0"/>
              <a:t>•  Temple </a:t>
            </a:r>
            <a:r>
              <a:rPr lang="en-US" dirty="0" smtClean="0"/>
              <a:t>in Jerusalem</a:t>
            </a:r>
          </a:p>
          <a:p>
            <a:pPr>
              <a:buNone/>
            </a:pPr>
            <a:r>
              <a:rPr lang="en-US" dirty="0" smtClean="0"/>
              <a:t>    where God Himself dwelt in the Holy of holies behind the veil</a:t>
            </a:r>
          </a:p>
          <a:p>
            <a:pPr>
              <a:buNone/>
            </a:pPr>
            <a:r>
              <a:rPr lang="en-US" dirty="0" smtClean="0"/>
              <a:t>    Priests … </a:t>
            </a:r>
            <a:r>
              <a:rPr lang="en-US" dirty="0" smtClean="0"/>
              <a:t>Sacrifices </a:t>
            </a:r>
            <a:r>
              <a:rPr lang="en-US" dirty="0" smtClean="0"/>
              <a:t>… Feasts</a:t>
            </a:r>
          </a:p>
          <a:p>
            <a:pPr>
              <a:buNone/>
            </a:pPr>
            <a:r>
              <a:rPr lang="en-US" dirty="0" smtClean="0"/>
              <a:t>•  After the exile and the destruction of the Temple,</a:t>
            </a:r>
          </a:p>
          <a:p>
            <a:pPr>
              <a:buNone/>
            </a:pPr>
            <a:r>
              <a:rPr lang="en-US" dirty="0" smtClean="0"/>
              <a:t>     </a:t>
            </a:r>
            <a:r>
              <a:rPr lang="en-US" dirty="0" smtClean="0"/>
              <a:t>synagogues were built = “</a:t>
            </a:r>
            <a:r>
              <a:rPr lang="en-US" u="sng" dirty="0" smtClean="0"/>
              <a:t>assemblies</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example of Jesus</a:t>
            </a:r>
            <a:endParaRPr lang="en-US" dirty="0"/>
          </a:p>
        </p:txBody>
      </p:sp>
      <p:sp>
        <p:nvSpPr>
          <p:cNvPr id="3" name="Content Placeholder 2"/>
          <p:cNvSpPr>
            <a:spLocks noGrp="1"/>
          </p:cNvSpPr>
          <p:nvPr>
            <p:ph idx="1"/>
          </p:nvPr>
        </p:nvSpPr>
        <p:spPr>
          <a:xfrm>
            <a:off x="467544" y="1196752"/>
            <a:ext cx="8229600" cy="5661248"/>
          </a:xfrm>
        </p:spPr>
        <p:txBody>
          <a:bodyPr>
            <a:normAutofit fontScale="77500" lnSpcReduction="20000"/>
          </a:bodyPr>
          <a:lstStyle/>
          <a:p>
            <a:pPr>
              <a:buNone/>
            </a:pPr>
            <a:r>
              <a:rPr lang="en-US" dirty="0" smtClean="0"/>
              <a:t>Mark 6: 1-3</a:t>
            </a:r>
          </a:p>
          <a:p>
            <a:pPr>
              <a:buNone/>
            </a:pPr>
            <a:r>
              <a:rPr lang="en-US" b="1" dirty="0" smtClean="0"/>
              <a:t>6 </a:t>
            </a:r>
            <a:r>
              <a:rPr lang="en-US" dirty="0" smtClean="0"/>
              <a:t>Jesus went out from there and came into His hometown; and His disciples followed Him. </a:t>
            </a:r>
            <a:r>
              <a:rPr lang="en-US" b="1" baseline="30000" dirty="0" smtClean="0"/>
              <a:t>2 </a:t>
            </a:r>
            <a:r>
              <a:rPr lang="en-US" dirty="0" smtClean="0"/>
              <a:t>When the Sabbath came, He began to </a:t>
            </a:r>
            <a:r>
              <a:rPr lang="en-US" dirty="0" smtClean="0">
                <a:solidFill>
                  <a:srgbClr val="FFFF00"/>
                </a:solidFill>
              </a:rPr>
              <a:t>teach</a:t>
            </a:r>
            <a:r>
              <a:rPr lang="en-US" dirty="0" smtClean="0"/>
              <a:t> in the synagogue; and the many listeners were astonished, saying, “Where did this man get these things, and what is this wisdom given to Him, and such miracles as these performed by His hands? </a:t>
            </a:r>
            <a:r>
              <a:rPr lang="en-US" b="1" baseline="30000" dirty="0" smtClean="0"/>
              <a:t>3 </a:t>
            </a:r>
            <a:r>
              <a:rPr lang="en-US" dirty="0" smtClean="0"/>
              <a:t>Is not this the carpenter, the son of Mary, and brother of James and </a:t>
            </a:r>
            <a:r>
              <a:rPr lang="en-US" dirty="0" err="1" smtClean="0"/>
              <a:t>Joses</a:t>
            </a:r>
            <a:r>
              <a:rPr lang="en-US" dirty="0" smtClean="0"/>
              <a:t> and Judas and Simon? Are not His sisters here with us?” </a:t>
            </a:r>
          </a:p>
          <a:p>
            <a:pPr>
              <a:buNone/>
            </a:pPr>
            <a:r>
              <a:rPr lang="en-US" dirty="0" smtClean="0"/>
              <a:t>Luke 4:16</a:t>
            </a:r>
          </a:p>
          <a:p>
            <a:pPr>
              <a:buNone/>
            </a:pPr>
            <a:r>
              <a:rPr lang="en-US" b="1" baseline="30000" dirty="0" smtClean="0"/>
              <a:t>16 </a:t>
            </a:r>
            <a:r>
              <a:rPr lang="en-US" dirty="0" smtClean="0"/>
              <a:t>And He came to Nazareth, where He had been brought up; and as was </a:t>
            </a:r>
            <a:r>
              <a:rPr lang="en-US" dirty="0" smtClean="0">
                <a:solidFill>
                  <a:srgbClr val="FFFF00"/>
                </a:solidFill>
              </a:rPr>
              <a:t>His custom</a:t>
            </a:r>
            <a:r>
              <a:rPr lang="en-US" dirty="0" smtClean="0"/>
              <a:t>, He entered the synagogue on the Sabbath, and stood up to </a:t>
            </a:r>
            <a:r>
              <a:rPr lang="en-US" dirty="0" smtClean="0">
                <a:solidFill>
                  <a:srgbClr val="FFFF00"/>
                </a:solidFill>
              </a:rPr>
              <a:t>read</a:t>
            </a:r>
            <a:r>
              <a:rPr lang="en-US" dirty="0" smtClean="0"/>
              <a:t>.</a:t>
            </a:r>
          </a:p>
          <a:p>
            <a:pPr>
              <a:buNone/>
            </a:pPr>
            <a:r>
              <a:rPr lang="en-US" dirty="0" smtClean="0"/>
              <a:t>Synagogues were places where Jewish people </a:t>
            </a:r>
            <a:r>
              <a:rPr lang="en-US" u="sng" dirty="0" smtClean="0">
                <a:solidFill>
                  <a:srgbClr val="FFFF00"/>
                </a:solidFill>
              </a:rPr>
              <a:t>assembled</a:t>
            </a:r>
            <a:r>
              <a:rPr lang="en-US" dirty="0" smtClean="0"/>
              <a:t> together for </a:t>
            </a:r>
            <a:r>
              <a:rPr lang="en-US" dirty="0" smtClean="0">
                <a:solidFill>
                  <a:srgbClr val="FFFF00"/>
                </a:solidFill>
              </a:rPr>
              <a:t>prayer</a:t>
            </a:r>
            <a:r>
              <a:rPr lang="en-US" dirty="0" smtClean="0"/>
              <a:t>, </a:t>
            </a:r>
            <a:r>
              <a:rPr lang="en-US" dirty="0" smtClean="0">
                <a:solidFill>
                  <a:srgbClr val="FFFF00"/>
                </a:solidFill>
              </a:rPr>
              <a:t>worship</a:t>
            </a:r>
            <a:r>
              <a:rPr lang="en-US" dirty="0" smtClean="0"/>
              <a:t>, </a:t>
            </a:r>
            <a:r>
              <a:rPr lang="en-US" dirty="0" smtClean="0">
                <a:solidFill>
                  <a:srgbClr val="FFFF00"/>
                </a:solidFill>
              </a:rPr>
              <a:t>teaching</a:t>
            </a:r>
            <a:r>
              <a:rPr lang="en-US" dirty="0" smtClean="0"/>
              <a:t>, and </a:t>
            </a:r>
            <a:r>
              <a:rPr lang="en-US" dirty="0" smtClean="0">
                <a:solidFill>
                  <a:srgbClr val="FFFF00"/>
                </a:solidFill>
              </a:rPr>
              <a:t>public reading of scripture.</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686800" cy="1143000"/>
          </a:xfrm>
        </p:spPr>
        <p:txBody>
          <a:bodyPr>
            <a:normAutofit fontScale="90000"/>
          </a:bodyPr>
          <a:lstStyle/>
          <a:p>
            <a:r>
              <a:rPr lang="en-US" dirty="0" smtClean="0"/>
              <a:t>What did the new Christian believers do?</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Hebrews 10:19-25</a:t>
            </a:r>
          </a:p>
          <a:p>
            <a:pPr>
              <a:buNone/>
            </a:pPr>
            <a:r>
              <a:rPr lang="en-US" b="1" baseline="30000" dirty="0" smtClean="0"/>
              <a:t>19 </a:t>
            </a:r>
            <a:r>
              <a:rPr lang="en-US" dirty="0" smtClean="0"/>
              <a:t>Therefore, brethren, since we have confidence to enter the holy place by the blood of Jesus, </a:t>
            </a:r>
            <a:r>
              <a:rPr lang="en-US" b="1" baseline="30000" dirty="0" smtClean="0"/>
              <a:t>20 </a:t>
            </a:r>
            <a:r>
              <a:rPr lang="en-US" dirty="0" smtClean="0"/>
              <a:t>by a new and living way which He inaugurated for us through the veil, that is, His flesh, </a:t>
            </a:r>
            <a:r>
              <a:rPr lang="en-US" b="1" baseline="30000" dirty="0" smtClean="0"/>
              <a:t>21 </a:t>
            </a:r>
            <a:r>
              <a:rPr lang="en-US" dirty="0" smtClean="0"/>
              <a:t>and since we have a great priest over the house of God, </a:t>
            </a:r>
            <a:r>
              <a:rPr lang="en-US" b="1" baseline="30000" dirty="0" smtClean="0"/>
              <a:t>22 </a:t>
            </a:r>
            <a:r>
              <a:rPr lang="en-US" dirty="0" smtClean="0"/>
              <a:t>let us draw near with a sincere heart in full assurance of faith, having our hearts sprinkled clean from an evil conscience and our bodies washed with pure water. </a:t>
            </a:r>
            <a:r>
              <a:rPr lang="en-US" b="1" baseline="30000" dirty="0" smtClean="0"/>
              <a:t>23 </a:t>
            </a:r>
            <a:r>
              <a:rPr lang="en-US" dirty="0" smtClean="0"/>
              <a:t>Let us hold fast the confession of our hope without wavering, for He who promised is faithful; </a:t>
            </a:r>
            <a:r>
              <a:rPr lang="en-US" b="1" baseline="30000" dirty="0" smtClean="0"/>
              <a:t>24 </a:t>
            </a:r>
            <a:r>
              <a:rPr lang="en-US" dirty="0" smtClean="0"/>
              <a:t>and let us consider how to stimulate </a:t>
            </a:r>
            <a:r>
              <a:rPr lang="en-US" dirty="0" smtClean="0">
                <a:solidFill>
                  <a:srgbClr val="FFFF00"/>
                </a:solidFill>
              </a:rPr>
              <a:t>one another </a:t>
            </a:r>
            <a:r>
              <a:rPr lang="en-US" dirty="0" smtClean="0"/>
              <a:t>to love and good deeds, </a:t>
            </a:r>
            <a:r>
              <a:rPr lang="en-US" b="1" baseline="30000" dirty="0" smtClean="0"/>
              <a:t>25 </a:t>
            </a:r>
            <a:r>
              <a:rPr lang="en-US" dirty="0" smtClean="0">
                <a:solidFill>
                  <a:srgbClr val="FFFF00"/>
                </a:solidFill>
              </a:rPr>
              <a:t>not forsaking our own </a:t>
            </a:r>
            <a:r>
              <a:rPr lang="en-US" u="sng" dirty="0" smtClean="0">
                <a:solidFill>
                  <a:srgbClr val="FFFF00"/>
                </a:solidFill>
              </a:rPr>
              <a:t>assembling together</a:t>
            </a:r>
            <a:r>
              <a:rPr lang="en-US" dirty="0" smtClean="0"/>
              <a:t>, as is the </a:t>
            </a:r>
            <a:r>
              <a:rPr lang="en-US" u="sng" dirty="0" smtClean="0">
                <a:solidFill>
                  <a:srgbClr val="FFFF00"/>
                </a:solidFill>
              </a:rPr>
              <a:t>habit</a:t>
            </a:r>
            <a:r>
              <a:rPr lang="en-US" dirty="0" smtClean="0"/>
              <a:t> of some, but </a:t>
            </a:r>
            <a:r>
              <a:rPr lang="en-US" dirty="0" smtClean="0">
                <a:solidFill>
                  <a:srgbClr val="FFFF00"/>
                </a:solidFill>
              </a:rPr>
              <a:t>encouraging one another</a:t>
            </a:r>
            <a:r>
              <a:rPr lang="en-US" dirty="0" smtClean="0"/>
              <a:t>; </a:t>
            </a:r>
            <a:r>
              <a:rPr lang="en-US" dirty="0" smtClean="0">
                <a:solidFill>
                  <a:srgbClr val="FFFF00"/>
                </a:solidFill>
              </a:rPr>
              <a:t>and all the more as you see the day drawing near.</a:t>
            </a:r>
            <a:endParaRPr lang="en-US"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a:t>
            </a:r>
            <a:endParaRPr lang="en-US" dirty="0"/>
          </a:p>
        </p:txBody>
      </p:sp>
      <p:sp>
        <p:nvSpPr>
          <p:cNvPr id="3" name="Content Placeholder 2"/>
          <p:cNvSpPr>
            <a:spLocks noGrp="1"/>
          </p:cNvSpPr>
          <p:nvPr>
            <p:ph idx="1"/>
          </p:nvPr>
        </p:nvSpPr>
        <p:spPr>
          <a:xfrm rot="20644973">
            <a:off x="395536" y="2852936"/>
            <a:ext cx="8229600" cy="964704"/>
          </a:xfrm>
        </p:spPr>
        <p:txBody>
          <a:bodyPr>
            <a:normAutofit fontScale="92500" lnSpcReduction="20000"/>
          </a:bodyPr>
          <a:lstStyle/>
          <a:p>
            <a:pPr>
              <a:buNone/>
            </a:pPr>
            <a:r>
              <a:rPr lang="en-US" dirty="0" smtClean="0"/>
              <a:t>for </a:t>
            </a:r>
            <a:r>
              <a:rPr lang="en-US" sz="7200" dirty="0" smtClean="0"/>
              <a:t>ENCOURAGEMENT</a:t>
            </a:r>
            <a:endParaRPr lang="en-US" sz="7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NT is full of instruction for CORPORATE TIMES TOGETHER</a:t>
            </a:r>
            <a:endParaRPr lang="en-US"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pPr>
              <a:buNone/>
            </a:pPr>
            <a:r>
              <a:rPr lang="en-US" dirty="0" smtClean="0"/>
              <a:t>1 </a:t>
            </a:r>
            <a:r>
              <a:rPr lang="en-US" dirty="0" err="1" smtClean="0"/>
              <a:t>Cor</a:t>
            </a:r>
            <a:r>
              <a:rPr lang="en-US" dirty="0" smtClean="0"/>
              <a:t> 14:26</a:t>
            </a:r>
          </a:p>
          <a:p>
            <a:pPr>
              <a:buNone/>
            </a:pPr>
            <a:r>
              <a:rPr lang="en-US" b="1" baseline="30000" dirty="0" smtClean="0"/>
              <a:t>26 </a:t>
            </a:r>
            <a:r>
              <a:rPr lang="en-US" dirty="0" smtClean="0">
                <a:solidFill>
                  <a:srgbClr val="FFFF00"/>
                </a:solidFill>
              </a:rPr>
              <a:t>When</a:t>
            </a:r>
            <a:r>
              <a:rPr lang="en-US" dirty="0" smtClean="0"/>
              <a:t> you </a:t>
            </a:r>
            <a:r>
              <a:rPr lang="en-US" u="sng" dirty="0" smtClean="0">
                <a:solidFill>
                  <a:srgbClr val="FFFF00"/>
                </a:solidFill>
              </a:rPr>
              <a:t>assemble</a:t>
            </a:r>
            <a:r>
              <a:rPr lang="en-US" dirty="0" smtClean="0"/>
              <a:t>, each one has a psalm, has a teaching, has a revelation, has a tongue, has an interpretation.</a:t>
            </a:r>
          </a:p>
          <a:p>
            <a:pPr>
              <a:buNone/>
            </a:pPr>
            <a:r>
              <a:rPr lang="en-US" dirty="0" smtClean="0"/>
              <a:t>Acts 2:42</a:t>
            </a:r>
          </a:p>
          <a:p>
            <a:pPr>
              <a:buNone/>
            </a:pPr>
            <a:r>
              <a:rPr lang="en-US" b="1" baseline="30000" dirty="0" smtClean="0"/>
              <a:t>42 </a:t>
            </a:r>
            <a:r>
              <a:rPr lang="en-US" dirty="0" smtClean="0"/>
              <a:t>They were </a:t>
            </a:r>
            <a:r>
              <a:rPr lang="en-US" dirty="0" smtClean="0">
                <a:solidFill>
                  <a:srgbClr val="FFFF00"/>
                </a:solidFill>
              </a:rPr>
              <a:t>continually devoting themselves </a:t>
            </a:r>
            <a:r>
              <a:rPr lang="en-US" dirty="0" smtClean="0"/>
              <a:t>to the apostles’ teaching and to fellowship, to the breaking of bread and to the prayers.</a:t>
            </a:r>
          </a:p>
          <a:p>
            <a:pPr>
              <a:buNone/>
            </a:pPr>
            <a:r>
              <a:rPr lang="en-US" dirty="0" smtClean="0"/>
              <a:t>Acts 2:46</a:t>
            </a:r>
          </a:p>
          <a:p>
            <a:pPr>
              <a:buNone/>
            </a:pPr>
            <a:r>
              <a:rPr lang="en-US" b="1" baseline="30000" dirty="0" smtClean="0"/>
              <a:t>46 </a:t>
            </a:r>
            <a:r>
              <a:rPr lang="en-US" dirty="0" smtClean="0">
                <a:solidFill>
                  <a:srgbClr val="FFFF00"/>
                </a:solidFill>
              </a:rPr>
              <a:t>Day by day </a:t>
            </a:r>
            <a:r>
              <a:rPr lang="en-US" dirty="0" smtClean="0"/>
              <a:t>continuing with one mind in the </a:t>
            </a:r>
            <a:r>
              <a:rPr lang="en-US" dirty="0" smtClean="0">
                <a:solidFill>
                  <a:srgbClr val="FFFF00"/>
                </a:solidFill>
              </a:rPr>
              <a:t>temple</a:t>
            </a:r>
            <a:r>
              <a:rPr lang="en-US" dirty="0" smtClean="0"/>
              <a:t>, and breaking bread from </a:t>
            </a:r>
            <a:r>
              <a:rPr lang="en-US" dirty="0" smtClean="0">
                <a:solidFill>
                  <a:srgbClr val="FFFF00"/>
                </a:solidFill>
              </a:rPr>
              <a:t>house to house</a:t>
            </a:r>
            <a:r>
              <a:rPr lang="en-US" dirty="0" smtClean="0"/>
              <a:t>, they were taking their </a:t>
            </a:r>
            <a:r>
              <a:rPr lang="en-US" dirty="0" smtClean="0">
                <a:solidFill>
                  <a:srgbClr val="FFFF00"/>
                </a:solidFill>
              </a:rPr>
              <a:t>meals </a:t>
            </a:r>
            <a:r>
              <a:rPr lang="en-US" u="sng" dirty="0" smtClean="0">
                <a:solidFill>
                  <a:srgbClr val="FFFF00"/>
                </a:solidFill>
              </a:rPr>
              <a:t>together</a:t>
            </a:r>
            <a:r>
              <a:rPr lang="en-US" dirty="0" smtClean="0"/>
              <a:t> </a:t>
            </a:r>
          </a:p>
          <a:p>
            <a:pPr>
              <a:buNone/>
            </a:pPr>
            <a:r>
              <a:rPr lang="en-US" dirty="0" smtClean="0"/>
              <a:t>Acts 2:45</a:t>
            </a:r>
          </a:p>
          <a:p>
            <a:pPr>
              <a:buNone/>
            </a:pPr>
            <a:r>
              <a:rPr lang="en-US" b="1" baseline="30000" dirty="0" smtClean="0"/>
              <a:t>44 </a:t>
            </a:r>
            <a:r>
              <a:rPr lang="en-US" dirty="0" smtClean="0"/>
              <a:t>And all those who had believed </a:t>
            </a:r>
            <a:r>
              <a:rPr lang="en-US" u="sng" dirty="0" smtClean="0">
                <a:solidFill>
                  <a:srgbClr val="FFFF00"/>
                </a:solidFill>
              </a:rPr>
              <a:t>were together </a:t>
            </a:r>
            <a:r>
              <a:rPr lang="en-US" dirty="0" smtClean="0"/>
              <a:t>and had all things in common; </a:t>
            </a:r>
            <a:r>
              <a:rPr lang="en-US" b="1" baseline="30000" dirty="0" smtClean="0"/>
              <a:t>45 </a:t>
            </a:r>
            <a:r>
              <a:rPr lang="en-US" dirty="0" smtClean="0"/>
              <a:t>and they … were </a:t>
            </a:r>
            <a:r>
              <a:rPr lang="en-US" dirty="0" smtClean="0">
                <a:solidFill>
                  <a:srgbClr val="FFFF00"/>
                </a:solidFill>
              </a:rPr>
              <a:t>sharing</a:t>
            </a:r>
            <a:r>
              <a:rPr lang="en-US" dirty="0" smtClean="0"/>
              <a:t> them with all, </a:t>
            </a:r>
            <a:r>
              <a:rPr lang="en-US" dirty="0" smtClean="0">
                <a:solidFill>
                  <a:srgbClr val="FFFF00"/>
                </a:solidFill>
              </a:rPr>
              <a:t>as anyone might have need</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is MEETING TOGETHER so VITALLY IMPORTANT?</a:t>
            </a: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pPr>
              <a:buNone/>
            </a:pPr>
            <a:r>
              <a:rPr lang="en-US" dirty="0" smtClean="0"/>
              <a:t>•  The </a:t>
            </a:r>
            <a:r>
              <a:rPr lang="en-US" dirty="0" smtClean="0">
                <a:solidFill>
                  <a:srgbClr val="FFFF00"/>
                </a:solidFill>
              </a:rPr>
              <a:t>preacher</a:t>
            </a:r>
            <a:r>
              <a:rPr lang="en-US" dirty="0" smtClean="0"/>
              <a:t> waits on God for what God wants said or taught to the Church</a:t>
            </a:r>
          </a:p>
          <a:p>
            <a:pPr>
              <a:buNone/>
            </a:pPr>
            <a:r>
              <a:rPr lang="en-US" dirty="0" smtClean="0"/>
              <a:t>    The Church needs to be present to hear it</a:t>
            </a:r>
          </a:p>
          <a:p>
            <a:pPr>
              <a:buNone/>
            </a:pPr>
            <a:r>
              <a:rPr lang="en-US" dirty="0" smtClean="0"/>
              <a:t>•  The </a:t>
            </a:r>
            <a:r>
              <a:rPr lang="en-US" dirty="0" smtClean="0">
                <a:solidFill>
                  <a:srgbClr val="FFFF00"/>
                </a:solidFill>
              </a:rPr>
              <a:t>Holy Spirit </a:t>
            </a:r>
            <a:r>
              <a:rPr lang="en-US" dirty="0" smtClean="0"/>
              <a:t>waits to minister</a:t>
            </a:r>
          </a:p>
          <a:p>
            <a:pPr>
              <a:buNone/>
            </a:pPr>
            <a:r>
              <a:rPr lang="en-US" dirty="0" smtClean="0"/>
              <a:t>    The Church needs to be present to “hear what the Spirit says to the Church.”</a:t>
            </a:r>
          </a:p>
          <a:p>
            <a:pPr>
              <a:buNone/>
            </a:pPr>
            <a:r>
              <a:rPr lang="en-US" dirty="0" smtClean="0"/>
              <a:t>• People have </a:t>
            </a:r>
            <a:r>
              <a:rPr lang="en-US" dirty="0" smtClean="0">
                <a:solidFill>
                  <a:srgbClr val="FFFF00"/>
                </a:solidFill>
              </a:rPr>
              <a:t>needs that need to be met</a:t>
            </a:r>
            <a:r>
              <a:rPr lang="en-US" dirty="0" smtClean="0"/>
              <a:t>.</a:t>
            </a:r>
          </a:p>
          <a:p>
            <a:pPr>
              <a:buNone/>
            </a:pPr>
            <a:r>
              <a:rPr lang="en-US" dirty="0" smtClean="0"/>
              <a:t>• </a:t>
            </a:r>
            <a:r>
              <a:rPr lang="en-US" dirty="0" smtClean="0">
                <a:solidFill>
                  <a:srgbClr val="FFFF00"/>
                </a:solidFill>
              </a:rPr>
              <a:t>Bible teaching is important</a:t>
            </a:r>
          </a:p>
          <a:p>
            <a:pPr>
              <a:buNone/>
            </a:pPr>
            <a:r>
              <a:rPr lang="en-US" dirty="0" smtClean="0"/>
              <a:t>• </a:t>
            </a:r>
            <a:r>
              <a:rPr lang="en-US" dirty="0" smtClean="0">
                <a:solidFill>
                  <a:srgbClr val="FFFF00"/>
                </a:solidFill>
              </a:rPr>
              <a:t>Corporate </a:t>
            </a:r>
            <a:r>
              <a:rPr lang="en-US" dirty="0" smtClean="0">
                <a:solidFill>
                  <a:srgbClr val="FFFF00"/>
                </a:solidFill>
              </a:rPr>
              <a:t>worship </a:t>
            </a:r>
            <a:r>
              <a:rPr lang="en-US" dirty="0" smtClean="0"/>
              <a:t>is God ordained</a:t>
            </a:r>
          </a:p>
          <a:p>
            <a:pPr>
              <a:buNone/>
            </a:pPr>
            <a:r>
              <a:rPr lang="en-US" dirty="0" smtClean="0"/>
              <a:t>• </a:t>
            </a:r>
            <a:r>
              <a:rPr lang="en-US" dirty="0" smtClean="0">
                <a:solidFill>
                  <a:srgbClr val="FFFF00"/>
                </a:solidFill>
              </a:rPr>
              <a:t>Jesus set an example of doing this </a:t>
            </a:r>
            <a:r>
              <a:rPr lang="en-US" dirty="0" smtClean="0"/>
              <a:t>for us to follow</a:t>
            </a:r>
          </a:p>
          <a:p>
            <a:pPr>
              <a:buNone/>
            </a:pPr>
            <a:endParaRPr lang="en-US"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428</TotalTime>
  <Words>351</Words>
  <Application>Microsoft Office PowerPoint</Application>
  <PresentationFormat>On-screen Show (4:3)</PresentationFormat>
  <Paragraphs>68</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Where are you?</vt:lpstr>
      <vt:lpstr>Genesis 3:9</vt:lpstr>
      <vt:lpstr>God is all about relationship (meeting with us)</vt:lpstr>
      <vt:lpstr>God institutes CORPORATE WORSHIP</vt:lpstr>
      <vt:lpstr>The example of Jesus</vt:lpstr>
      <vt:lpstr>What did the new Christian believers do?</vt:lpstr>
      <vt:lpstr>Why?</vt:lpstr>
      <vt:lpstr>The NT is full of instruction for CORPORATE TIMES TOGETHER</vt:lpstr>
      <vt:lpstr>Why is MEETING TOGETHER so VITALLY IMPORTANT?</vt:lpstr>
      <vt:lpstr>Slide 10</vt:lpstr>
      <vt:lpstr>We are calling for a </vt:lpstr>
      <vt:lpstr>Slide 12</vt:lpstr>
      <vt:lpstr>Slide 13</vt:lpstr>
      <vt:lpstr>Slide 14</vt:lpstr>
      <vt:lpstr>Q:  Where are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are you?</dc:title>
  <dc:creator>Office</dc:creator>
  <cp:lastModifiedBy>Crossways Church</cp:lastModifiedBy>
  <cp:revision>11</cp:revision>
  <dcterms:created xsi:type="dcterms:W3CDTF">2017-08-02T16:44:46Z</dcterms:created>
  <dcterms:modified xsi:type="dcterms:W3CDTF">2017-08-04T10:47:16Z</dcterms:modified>
</cp:coreProperties>
</file>