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70" r:id="rId13"/>
    <p:sldId id="269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7157-2C0A-4F36-98BD-BD834274FB0D}" type="datetimeFigureOut">
              <a:rPr lang="en-US" smtClean="0"/>
              <a:pPr/>
              <a:t>8/20/2017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19BEE-185F-4C04-AC50-7F82493891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0831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7157-2C0A-4F36-98BD-BD834274FB0D}" type="datetimeFigureOut">
              <a:rPr lang="en-US" smtClean="0"/>
              <a:pPr/>
              <a:t>8/20/2017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19BEE-185F-4C04-AC50-7F82493891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2220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7157-2C0A-4F36-98BD-BD834274FB0D}" type="datetimeFigureOut">
              <a:rPr lang="en-US" smtClean="0"/>
              <a:pPr/>
              <a:t>8/20/2017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19BEE-185F-4C04-AC50-7F82493891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0424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7157-2C0A-4F36-98BD-BD834274FB0D}" type="datetimeFigureOut">
              <a:rPr lang="en-US" smtClean="0"/>
              <a:pPr/>
              <a:t>8/20/2017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19BEE-185F-4C04-AC50-7F82493891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2734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7157-2C0A-4F36-98BD-BD834274FB0D}" type="datetimeFigureOut">
              <a:rPr lang="en-US" smtClean="0"/>
              <a:pPr/>
              <a:t>8/20/2017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19BEE-185F-4C04-AC50-7F82493891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1138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7157-2C0A-4F36-98BD-BD834274FB0D}" type="datetimeFigureOut">
              <a:rPr lang="en-US" smtClean="0"/>
              <a:pPr/>
              <a:t>8/20/2017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19BEE-185F-4C04-AC50-7F82493891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4674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7157-2C0A-4F36-98BD-BD834274FB0D}" type="datetimeFigureOut">
              <a:rPr lang="en-US" smtClean="0"/>
              <a:pPr/>
              <a:t>8/20/2017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19BEE-185F-4C04-AC50-7F82493891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5135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7157-2C0A-4F36-98BD-BD834274FB0D}" type="datetimeFigureOut">
              <a:rPr lang="en-US" smtClean="0"/>
              <a:pPr/>
              <a:t>8/20/2017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19BEE-185F-4C04-AC50-7F82493891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99357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7157-2C0A-4F36-98BD-BD834274FB0D}" type="datetimeFigureOut">
              <a:rPr lang="en-US" smtClean="0"/>
              <a:pPr/>
              <a:t>8/20/2017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19BEE-185F-4C04-AC50-7F82493891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563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7157-2C0A-4F36-98BD-BD834274FB0D}" type="datetimeFigureOut">
              <a:rPr lang="en-US" smtClean="0"/>
              <a:pPr/>
              <a:t>8/20/2017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19BEE-185F-4C04-AC50-7F82493891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426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7157-2C0A-4F36-98BD-BD834274FB0D}" type="datetimeFigureOut">
              <a:rPr lang="en-US" smtClean="0"/>
              <a:pPr/>
              <a:t>8/20/2017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19BEE-185F-4C04-AC50-7F82493891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3804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07157-2C0A-4F36-98BD-BD834274FB0D}" type="datetimeFigureOut">
              <a:rPr lang="en-US" smtClean="0"/>
              <a:pPr/>
              <a:t>8/20/2017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19BEE-185F-4C04-AC50-7F82493891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376284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96753"/>
            <a:ext cx="7772400" cy="4104456"/>
          </a:xfrm>
        </p:spPr>
        <p:txBody>
          <a:bodyPr>
            <a:normAutofit/>
          </a:bodyPr>
          <a:lstStyle/>
          <a:p>
            <a:r>
              <a:rPr lang="en-US" sz="8000" dirty="0" smtClean="0"/>
              <a:t>IT’S ALL ABOUT </a:t>
            </a:r>
            <a:br>
              <a:rPr lang="en-US" sz="8000" dirty="0" smtClean="0"/>
            </a:br>
            <a:r>
              <a:rPr lang="en-US" sz="8000" dirty="0" smtClean="0"/>
              <a:t>ME</a:t>
            </a:r>
            <a:endParaRPr lang="en-US" sz="8000" strike="sngStrike" dirty="0"/>
          </a:p>
        </p:txBody>
      </p:sp>
    </p:spTree>
    <p:extLst>
      <p:ext uri="{BB962C8B-B14F-4D97-AF65-F5344CB8AC3E}">
        <p14:creationId xmlns:p14="http://schemas.microsoft.com/office/powerpoint/2010/main" xmlns="" val="47526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God’s love is PERSONAL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19256" cy="489654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God so LOVED the world  = YOU</a:t>
            </a:r>
          </a:p>
          <a:p>
            <a:endParaRPr lang="en-US" baseline="30000" dirty="0" smtClean="0"/>
          </a:p>
          <a:p>
            <a:pPr marL="0" indent="0">
              <a:buNone/>
            </a:pPr>
            <a:r>
              <a:rPr lang="en-US" baseline="30000" dirty="0" smtClean="0"/>
              <a:t>Gal </a:t>
            </a:r>
            <a:r>
              <a:rPr lang="en-US" baseline="30000" dirty="0"/>
              <a:t>2:20</a:t>
            </a:r>
            <a:r>
              <a:rPr lang="en-US" dirty="0"/>
              <a:t> </a:t>
            </a:r>
            <a:r>
              <a:rPr lang="en-US" dirty="0" smtClean="0"/>
              <a:t>I </a:t>
            </a:r>
            <a:r>
              <a:rPr lang="en-US" dirty="0"/>
              <a:t>have been crucified with Christ and I no longer live, but Christ lives in me. The life I live in the body, I live by faith in the Son of God, </a:t>
            </a:r>
            <a:r>
              <a:rPr lang="en-US" b="1" u="sng" dirty="0"/>
              <a:t>who loved me and gave himself for </a:t>
            </a:r>
            <a:r>
              <a:rPr lang="en-US" b="1" u="sng" dirty="0" smtClean="0"/>
              <a:t>me.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aseline="30000" dirty="0"/>
              <a:t>1Jn 3:1</a:t>
            </a:r>
            <a:r>
              <a:rPr lang="en-US" dirty="0"/>
              <a:t> How great is the love the Father has lavished on us, that we should be called children of God! And that is what we are!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God’s love gives us identity!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902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GOD’s love is PURPOSEFUL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aseline="30000" dirty="0" smtClean="0"/>
              <a:t>2Co 5:14</a:t>
            </a:r>
            <a:r>
              <a:rPr lang="en-US" dirty="0" smtClean="0"/>
              <a:t> </a:t>
            </a:r>
            <a:r>
              <a:rPr lang="en-US" u="sng" dirty="0" smtClean="0"/>
              <a:t>For Christ’s love compels us</a:t>
            </a:r>
            <a:r>
              <a:rPr lang="en-US" dirty="0" smtClean="0"/>
              <a:t>, because we are convinced that one died for all, and therefore all died. </a:t>
            </a:r>
            <a:r>
              <a:rPr lang="en-US" baseline="30000" dirty="0" smtClean="0"/>
              <a:t>15</a:t>
            </a:r>
            <a:r>
              <a:rPr lang="en-US" dirty="0" smtClean="0"/>
              <a:t> And he died for all, that those who live should </a:t>
            </a:r>
            <a:r>
              <a:rPr lang="en-US" u="sng" dirty="0" smtClean="0"/>
              <a:t>no longer live for themselves but for him who died for them </a:t>
            </a:r>
            <a:r>
              <a:rPr lang="en-US" dirty="0" smtClean="0"/>
              <a:t>and was raised again.</a:t>
            </a:r>
          </a:p>
          <a:p>
            <a:endParaRPr lang="en-US" dirty="0" smtClean="0"/>
          </a:p>
          <a:p>
            <a:r>
              <a:rPr lang="en-US" dirty="0" smtClean="0"/>
              <a:t>God’s love gives us purpose!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4396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3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God’s love THROUGH 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aseline="30000" dirty="0" err="1" smtClean="0"/>
              <a:t>Eph</a:t>
            </a:r>
            <a:r>
              <a:rPr lang="en-US" baseline="30000" dirty="0" smtClean="0"/>
              <a:t> </a:t>
            </a:r>
            <a:r>
              <a:rPr lang="en-US" baseline="30000" dirty="0"/>
              <a:t>5:1</a:t>
            </a:r>
            <a:r>
              <a:rPr lang="en-US" dirty="0"/>
              <a:t> Be imitators of God, therefore, as dearly loved children </a:t>
            </a:r>
            <a:r>
              <a:rPr lang="en-US" baseline="30000" dirty="0" smtClean="0"/>
              <a:t>2</a:t>
            </a:r>
            <a:r>
              <a:rPr lang="en-US" dirty="0" smtClean="0"/>
              <a:t> </a:t>
            </a:r>
            <a:r>
              <a:rPr lang="en-US" dirty="0"/>
              <a:t>and live a life of love, just as Christ loved us and gave himself up for us as a fragrant offering and sacrifice to God.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aseline="30000" dirty="0" smtClean="0"/>
              <a:t>1Jn 4:9</a:t>
            </a:r>
            <a:r>
              <a:rPr lang="en-US" dirty="0" smtClean="0"/>
              <a:t> This is how God showed his love among us: He sent his one and only Son into the world that we might live through him.</a:t>
            </a:r>
          </a:p>
          <a:p>
            <a:pPr marL="0" indent="0">
              <a:buNone/>
            </a:pPr>
            <a:r>
              <a:rPr lang="en-US" baseline="30000" dirty="0" smtClean="0"/>
              <a:t>1Jn 4:11</a:t>
            </a:r>
            <a:r>
              <a:rPr lang="en-US" dirty="0" smtClean="0"/>
              <a:t> Dear friends, </a:t>
            </a:r>
            <a:r>
              <a:rPr lang="en-US" b="1" u="sng" dirty="0" smtClean="0"/>
              <a:t>since God so loved us, we also ought to love one another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6926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Most Excellent 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aseline="30000" dirty="0" err="1" smtClean="0"/>
              <a:t>Eph</a:t>
            </a:r>
            <a:r>
              <a:rPr lang="en-US" baseline="30000" dirty="0" smtClean="0"/>
              <a:t> </a:t>
            </a:r>
            <a:r>
              <a:rPr lang="en-US" baseline="30000" dirty="0"/>
              <a:t>3:16</a:t>
            </a:r>
            <a:r>
              <a:rPr lang="en-US" dirty="0"/>
              <a:t> I pray that out of his glorious riches he may strengthen you with power through his Spirit in your inner being, </a:t>
            </a:r>
          </a:p>
          <a:p>
            <a:pPr marL="0" indent="0">
              <a:buNone/>
            </a:pPr>
            <a:r>
              <a:rPr lang="en-US" baseline="30000" dirty="0" err="1"/>
              <a:t>Eph</a:t>
            </a:r>
            <a:r>
              <a:rPr lang="en-US" baseline="30000" dirty="0"/>
              <a:t> 3:17</a:t>
            </a:r>
            <a:r>
              <a:rPr lang="en-US" dirty="0"/>
              <a:t> so that Christ may dwell in your hearts through faith. And I pray that you, being rooted and established in love, </a:t>
            </a:r>
          </a:p>
          <a:p>
            <a:pPr marL="0" indent="0">
              <a:buNone/>
            </a:pPr>
            <a:r>
              <a:rPr lang="en-US" baseline="30000" dirty="0" err="1"/>
              <a:t>Eph</a:t>
            </a:r>
            <a:r>
              <a:rPr lang="en-US" baseline="30000" dirty="0"/>
              <a:t> 3:18</a:t>
            </a:r>
            <a:r>
              <a:rPr lang="en-US" dirty="0"/>
              <a:t> may have power, together with all the saints, to grasp how wide and long and high and deep is the love of Christ, </a:t>
            </a:r>
          </a:p>
          <a:p>
            <a:pPr marL="0" indent="0">
              <a:buNone/>
            </a:pPr>
            <a:r>
              <a:rPr lang="en-US" baseline="30000" dirty="0" err="1"/>
              <a:t>Eph</a:t>
            </a:r>
            <a:r>
              <a:rPr lang="en-US" baseline="30000" dirty="0"/>
              <a:t> 3:19</a:t>
            </a:r>
            <a:r>
              <a:rPr lang="en-US" dirty="0"/>
              <a:t> and to know this love that surpasses knowledge—that you may be filled to the measure of all the fullness of God. </a:t>
            </a:r>
          </a:p>
          <a:p>
            <a:pPr marL="0" indent="0">
              <a:buNone/>
            </a:pPr>
            <a:r>
              <a:rPr lang="en-US" baseline="30000" dirty="0" err="1"/>
              <a:t>Eph</a:t>
            </a:r>
            <a:r>
              <a:rPr lang="en-US" baseline="30000" dirty="0"/>
              <a:t> 3:20</a:t>
            </a:r>
            <a:r>
              <a:rPr lang="en-US" dirty="0"/>
              <a:t> Now to him who is able to do immeasurably more than all we ask or imagine, according to his power that is at work within us, </a:t>
            </a:r>
          </a:p>
          <a:p>
            <a:pPr marL="0" indent="0">
              <a:buNone/>
            </a:pPr>
            <a:r>
              <a:rPr lang="en-US" baseline="30000" dirty="0" err="1"/>
              <a:t>Eph</a:t>
            </a:r>
            <a:r>
              <a:rPr lang="en-US" baseline="30000" dirty="0"/>
              <a:t> 3:21</a:t>
            </a:r>
            <a:r>
              <a:rPr lang="en-US" dirty="0"/>
              <a:t> to him be glory in the church and in Christ Jesus throughout all generations, for ever and ever! Amen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0873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Its all about God - Series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Commitment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Service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Connecting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dirty="0" smtClean="0"/>
              <a:t>It’s all about Meeting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 It’s all about Serving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 It’s all about Loving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177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7640"/>
            <a:ext cx="8712968" cy="66247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900" b="1" u="sng" dirty="0"/>
              <a:t>God’s Love and Ours </a:t>
            </a:r>
            <a:endParaRPr lang="en-US" sz="1900" u="sng" dirty="0"/>
          </a:p>
          <a:p>
            <a:pPr marL="0" indent="0">
              <a:buNone/>
            </a:pPr>
            <a:r>
              <a:rPr lang="en-US" sz="1900" baseline="30000" dirty="0" smtClean="0"/>
              <a:t>1Jn </a:t>
            </a:r>
            <a:r>
              <a:rPr lang="en-US" sz="1900" baseline="30000" dirty="0"/>
              <a:t>4:7</a:t>
            </a:r>
            <a:r>
              <a:rPr lang="en-US" sz="1900" dirty="0"/>
              <a:t> Dear friends, let us love one another, for love comes from God. Everyone who loves has been </a:t>
            </a:r>
            <a:r>
              <a:rPr lang="en-US" sz="1900" dirty="0" smtClean="0"/>
              <a:t>born of </a:t>
            </a:r>
            <a:r>
              <a:rPr lang="en-US" sz="1900" dirty="0"/>
              <a:t>God and knows God. </a:t>
            </a:r>
            <a:r>
              <a:rPr lang="en-US" sz="1900" baseline="30000" dirty="0" smtClean="0"/>
              <a:t>1Jn </a:t>
            </a:r>
            <a:r>
              <a:rPr lang="en-US" sz="1900" baseline="30000" dirty="0"/>
              <a:t>4:8</a:t>
            </a:r>
            <a:r>
              <a:rPr lang="en-US" sz="1900" dirty="0"/>
              <a:t> Whoever does not love does not know God, because </a:t>
            </a:r>
            <a:r>
              <a:rPr lang="en-US" sz="1900" b="1" u="sng" dirty="0"/>
              <a:t>God is love</a:t>
            </a:r>
            <a:r>
              <a:rPr lang="en-US" sz="1900" dirty="0"/>
              <a:t>. </a:t>
            </a:r>
          </a:p>
          <a:p>
            <a:pPr marL="0" indent="0">
              <a:buNone/>
            </a:pPr>
            <a:r>
              <a:rPr lang="en-US" sz="1900" b="1" u="sng" baseline="30000" dirty="0"/>
              <a:t>1Jn 4:9</a:t>
            </a:r>
            <a:r>
              <a:rPr lang="en-US" sz="1900" b="1" u="sng" dirty="0"/>
              <a:t> This is how God showed his love among us: He sent his one and only Son into the world that we might live through him. </a:t>
            </a:r>
          </a:p>
          <a:p>
            <a:pPr marL="0" indent="0">
              <a:buNone/>
            </a:pPr>
            <a:r>
              <a:rPr lang="en-US" sz="1900" b="1" u="sng" baseline="30000" dirty="0"/>
              <a:t>1Jn 4:10</a:t>
            </a:r>
            <a:r>
              <a:rPr lang="en-US" sz="1900" b="1" u="sng" dirty="0"/>
              <a:t> This is love: not that we loved God, but that he loved us and sent his Son as an atoning sacrifice for our sins. </a:t>
            </a:r>
          </a:p>
          <a:p>
            <a:pPr marL="0" indent="0">
              <a:buNone/>
            </a:pPr>
            <a:r>
              <a:rPr lang="en-US" sz="1900" baseline="30000" dirty="0"/>
              <a:t>1Jn 4:11</a:t>
            </a:r>
            <a:r>
              <a:rPr lang="en-US" sz="1900" dirty="0"/>
              <a:t> Dear friends, </a:t>
            </a:r>
            <a:r>
              <a:rPr lang="en-US" sz="1900" b="1" u="sng" dirty="0"/>
              <a:t>since God so loved us, we also ought to love one another</a:t>
            </a:r>
            <a:r>
              <a:rPr lang="en-US" sz="1900" dirty="0"/>
              <a:t>. </a:t>
            </a:r>
            <a:r>
              <a:rPr lang="en-US" sz="1900" baseline="30000" dirty="0" smtClean="0"/>
              <a:t>1Jn </a:t>
            </a:r>
            <a:r>
              <a:rPr lang="en-US" sz="1900" baseline="30000" dirty="0"/>
              <a:t>4:12</a:t>
            </a:r>
            <a:r>
              <a:rPr lang="en-US" sz="1900" dirty="0"/>
              <a:t> No one has ever seen God; but if we love one another, God lives in us and his love is made complete in us. </a:t>
            </a:r>
          </a:p>
          <a:p>
            <a:pPr marL="0" indent="0">
              <a:buNone/>
            </a:pPr>
            <a:endParaRPr lang="en-US" sz="1900" baseline="30000" dirty="0" smtClean="0"/>
          </a:p>
          <a:p>
            <a:pPr marL="0" indent="0">
              <a:buNone/>
            </a:pPr>
            <a:r>
              <a:rPr lang="en-US" sz="1900" baseline="30000" dirty="0" smtClean="0"/>
              <a:t>1Jn </a:t>
            </a:r>
            <a:r>
              <a:rPr lang="en-US" sz="1900" baseline="30000" dirty="0"/>
              <a:t>4:16</a:t>
            </a:r>
            <a:r>
              <a:rPr lang="en-US" sz="1900" dirty="0"/>
              <a:t> And so we know and rely on the love God has for us. </a:t>
            </a:r>
            <a:endParaRPr lang="en-US" sz="1900" dirty="0" smtClean="0"/>
          </a:p>
          <a:p>
            <a:pPr marL="0" indent="0">
              <a:buNone/>
            </a:pPr>
            <a:r>
              <a:rPr lang="en-US" sz="1900" b="1" u="sng" dirty="0"/>
              <a:t>God is love</a:t>
            </a:r>
            <a:r>
              <a:rPr lang="en-US" sz="1900" b="1" u="sng" dirty="0" smtClean="0"/>
              <a:t>. </a:t>
            </a:r>
            <a:r>
              <a:rPr lang="en-US" sz="1900" b="1" u="sng" dirty="0"/>
              <a:t>Whoever lives in </a:t>
            </a:r>
            <a:r>
              <a:rPr lang="en-US" sz="1900" b="1" u="sng" dirty="0" smtClean="0"/>
              <a:t>love, </a:t>
            </a:r>
            <a:r>
              <a:rPr lang="en-US" sz="1900" b="1" u="sng" dirty="0"/>
              <a:t>lives in God, and God in him. </a:t>
            </a:r>
          </a:p>
          <a:p>
            <a:pPr marL="0" indent="0">
              <a:buNone/>
            </a:pPr>
            <a:r>
              <a:rPr lang="en-US" sz="1900" baseline="30000" dirty="0" smtClean="0"/>
              <a:t>1Jn </a:t>
            </a:r>
            <a:r>
              <a:rPr lang="en-US" sz="1900" baseline="30000" dirty="0"/>
              <a:t>4:17</a:t>
            </a:r>
            <a:r>
              <a:rPr lang="en-US" sz="1900" dirty="0"/>
              <a:t> In this way, love is made complete among us so that we will have confidence on the day of judgment, because in this world we are like him. </a:t>
            </a:r>
          </a:p>
          <a:p>
            <a:pPr marL="0" indent="0">
              <a:buNone/>
            </a:pPr>
            <a:r>
              <a:rPr lang="en-US" sz="1900" baseline="30000" dirty="0"/>
              <a:t>1Jn 4:18</a:t>
            </a:r>
            <a:r>
              <a:rPr lang="en-US" sz="1900" dirty="0"/>
              <a:t> There is no fear in love. But perfect love drives out fear, because fear has to do with punishment. The one who fears is not made perfect in love. </a:t>
            </a:r>
            <a:r>
              <a:rPr lang="en-US" sz="1900" baseline="30000" dirty="0" smtClean="0"/>
              <a:t>1Jn </a:t>
            </a:r>
            <a:r>
              <a:rPr lang="en-US" sz="1900" baseline="30000" dirty="0"/>
              <a:t>4:19</a:t>
            </a:r>
            <a:r>
              <a:rPr lang="en-US" sz="1900" dirty="0"/>
              <a:t> </a:t>
            </a:r>
            <a:r>
              <a:rPr lang="en-US" sz="1900" b="1" u="sng" dirty="0"/>
              <a:t>We love because he first loved us. </a:t>
            </a:r>
            <a:r>
              <a:rPr lang="en-US" sz="1900" baseline="30000" dirty="0" smtClean="0"/>
              <a:t>1Jn </a:t>
            </a:r>
            <a:r>
              <a:rPr lang="en-US" sz="1900" baseline="30000" dirty="0"/>
              <a:t>4:20</a:t>
            </a:r>
            <a:r>
              <a:rPr lang="en-US" sz="1900" dirty="0"/>
              <a:t> If anyone says, “I love God,” yet hates his brother, he is a liar. For anyone who does not love his brother, whom he has seen, cannot love God, whom he has not seen. </a:t>
            </a:r>
            <a:r>
              <a:rPr lang="en-US" sz="1900" baseline="30000" dirty="0" smtClean="0"/>
              <a:t>1Jn </a:t>
            </a:r>
            <a:r>
              <a:rPr lang="en-US" sz="1900" baseline="30000" dirty="0"/>
              <a:t>4:21</a:t>
            </a:r>
            <a:r>
              <a:rPr lang="en-US" sz="1900" dirty="0"/>
              <a:t> And he has given us this command: Whoever loves God must also love his brother.</a:t>
            </a:r>
          </a:p>
        </p:txBody>
      </p:sp>
    </p:spTree>
    <p:extLst>
      <p:ext uri="{BB962C8B-B14F-4D97-AF65-F5344CB8AC3E}">
        <p14:creationId xmlns:p14="http://schemas.microsoft.com/office/powerpoint/2010/main" xmlns="" val="366910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5419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5400" dirty="0" smtClean="0"/>
              <a:t>It’s all about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002" y="2852936"/>
            <a:ext cx="5915000" cy="2692896"/>
          </a:xfrm>
        </p:spPr>
        <p:txBody>
          <a:bodyPr>
            <a:normAutofit/>
          </a:bodyPr>
          <a:lstStyle/>
          <a:p>
            <a:r>
              <a:rPr lang="en-US" sz="4400" dirty="0" smtClean="0"/>
              <a:t>God is Love</a:t>
            </a:r>
          </a:p>
          <a:p>
            <a:r>
              <a:rPr lang="en-US" sz="4400" dirty="0" smtClean="0"/>
              <a:t>God’s Love for us</a:t>
            </a:r>
          </a:p>
          <a:p>
            <a:r>
              <a:rPr lang="en-US" sz="4400" dirty="0" smtClean="0"/>
              <a:t>God’s Love through us</a:t>
            </a:r>
            <a:endParaRPr lang="en-US" sz="4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0" y="188639"/>
            <a:ext cx="4225652" cy="281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652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306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147248" cy="590465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baseline="30000" dirty="0" smtClean="0"/>
              <a:t>Ex </a:t>
            </a:r>
            <a:r>
              <a:rPr lang="en-US" baseline="30000" dirty="0"/>
              <a:t>34:5</a:t>
            </a:r>
            <a:r>
              <a:rPr lang="en-US" dirty="0"/>
              <a:t> Then the LORD came down in the cloud and stood there with him and proclaimed his name, the LORD. </a:t>
            </a:r>
            <a:r>
              <a:rPr lang="en-US" baseline="30000" dirty="0" smtClean="0"/>
              <a:t>6</a:t>
            </a:r>
            <a:r>
              <a:rPr lang="en-US" dirty="0" smtClean="0"/>
              <a:t> </a:t>
            </a:r>
            <a:r>
              <a:rPr lang="en-US" dirty="0"/>
              <a:t>And he passed in front of Moses, proclaiming, “The LORD, the LORD, the compassionate and gracious God, slow to anger, abounding in love and faithfulness, </a:t>
            </a:r>
            <a:r>
              <a:rPr lang="en-US" baseline="30000" dirty="0" smtClean="0"/>
              <a:t>7</a:t>
            </a:r>
            <a:r>
              <a:rPr lang="en-US" dirty="0" smtClean="0"/>
              <a:t> </a:t>
            </a:r>
            <a:r>
              <a:rPr lang="en-US" dirty="0"/>
              <a:t>maintaining love to thousands, and forgiving wickedness, rebellion and sin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u="sng" baseline="30000" dirty="0" smtClean="0"/>
              <a:t>1Jn 4:10</a:t>
            </a:r>
            <a:r>
              <a:rPr lang="en-US" b="1" u="sng" dirty="0" smtClean="0"/>
              <a:t> This is love: not that we loved God, but that he loved us and sent his Son as an atoning sacrifice for our sins.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991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God’s LOVE for US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355142"/>
            <a:ext cx="7776864" cy="5016078"/>
          </a:xfrm>
        </p:spPr>
      </p:pic>
    </p:spTree>
    <p:extLst>
      <p:ext uri="{BB962C8B-B14F-4D97-AF65-F5344CB8AC3E}">
        <p14:creationId xmlns:p14="http://schemas.microsoft.com/office/powerpoint/2010/main" xmlns="" val="295343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10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God’s love is POWERFUL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 loved that he GAVE his ONLY SON</a:t>
            </a:r>
          </a:p>
          <a:p>
            <a:r>
              <a:rPr lang="en-US" dirty="0" smtClean="0"/>
              <a:t>That we might have ETERNAL life</a:t>
            </a:r>
          </a:p>
          <a:p>
            <a:pPr marL="0" indent="0">
              <a:buNone/>
            </a:pPr>
            <a:endParaRPr lang="en-US" baseline="30000" dirty="0" smtClean="0"/>
          </a:p>
          <a:p>
            <a:pPr marL="0" indent="0">
              <a:buNone/>
            </a:pPr>
            <a:r>
              <a:rPr lang="en-US" baseline="30000" dirty="0" smtClean="0"/>
              <a:t>2Co </a:t>
            </a:r>
            <a:r>
              <a:rPr lang="en-US" baseline="30000" dirty="0"/>
              <a:t>5:17</a:t>
            </a:r>
            <a:r>
              <a:rPr lang="en-US" dirty="0"/>
              <a:t> Therefore, if anyone is in Christ, he is a new creation; the old has gone, the new has come</a:t>
            </a:r>
            <a:r>
              <a:rPr lang="en-US" dirty="0" smtClean="0"/>
              <a:t>!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God’s love gives us power!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9515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691</TotalTime>
  <Words>934</Words>
  <Application>Microsoft Office PowerPoint</Application>
  <PresentationFormat>On-screen Show (4:3)</PresentationFormat>
  <Paragraphs>58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IT’S ALL ABOUT  ME</vt:lpstr>
      <vt:lpstr>Its all about God - Series</vt:lpstr>
      <vt:lpstr>Slide 3</vt:lpstr>
      <vt:lpstr>It’s all about</vt:lpstr>
      <vt:lpstr>Slide 5</vt:lpstr>
      <vt:lpstr>Slide 6</vt:lpstr>
      <vt:lpstr>God’s LOVE for US</vt:lpstr>
      <vt:lpstr>Slide 8</vt:lpstr>
      <vt:lpstr>God’s love is POWERFUL</vt:lpstr>
      <vt:lpstr>God’s love is PERSONAL</vt:lpstr>
      <vt:lpstr>GOD’s love is PURPOSEFUL</vt:lpstr>
      <vt:lpstr>Slide 12</vt:lpstr>
      <vt:lpstr>God’s love THROUGH US</vt:lpstr>
      <vt:lpstr>The Most Excellent Way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 IT’S ALL  ̭ ABOUT  ME</dc:title>
  <dc:creator>Tony Shuttleworth</dc:creator>
  <cp:lastModifiedBy>Office</cp:lastModifiedBy>
  <cp:revision>21</cp:revision>
  <dcterms:created xsi:type="dcterms:W3CDTF">2017-08-19T08:16:12Z</dcterms:created>
  <dcterms:modified xsi:type="dcterms:W3CDTF">2017-08-20T06:42:32Z</dcterms:modified>
</cp:coreProperties>
</file>