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layout2.xml" ContentType="application/vnd.openxmlformats-officedocument.drawingml.diagramLayout+xml"/>
  <Override PartName="/ppt/diagrams/layout3.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0" r:id="rId1"/>
  </p:sldMasterIdLst>
  <p:notesMasterIdLst>
    <p:notesMasterId r:id="rId12"/>
  </p:notesMasterIdLst>
  <p:handoutMasterIdLst>
    <p:handoutMasterId r:id="rId13"/>
  </p:handoutMasterIdLst>
  <p:sldIdLst>
    <p:sldId id="343" r:id="rId2"/>
    <p:sldId id="332" r:id="rId3"/>
    <p:sldId id="335" r:id="rId4"/>
    <p:sldId id="333" r:id="rId5"/>
    <p:sldId id="336" r:id="rId6"/>
    <p:sldId id="337" r:id="rId7"/>
    <p:sldId id="339" r:id="rId8"/>
    <p:sldId id="340" r:id="rId9"/>
    <p:sldId id="341" r:id="rId10"/>
    <p:sldId id="342" r:id="rId11"/>
  </p:sldIdLst>
  <p:sldSz cx="9144000" cy="6858000" type="screen4x3"/>
  <p:notesSz cx="10234613" cy="7099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27E36"/>
    <a:srgbClr val="666142"/>
    <a:srgbClr val="EAEFF2"/>
    <a:srgbClr val="456CC3"/>
    <a:srgbClr val="663300"/>
    <a:srgbClr val="003300"/>
    <a:srgbClr val="C8DCE2"/>
    <a:srgbClr val="A9B9D3"/>
    <a:srgbClr val="B4CBCC"/>
    <a:srgbClr val="B1C2C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p:scale>
          <a:sx n="50" d="100"/>
          <a:sy n="50" d="100"/>
        </p:scale>
        <p:origin x="-738" y="-354"/>
      </p:cViewPr>
      <p:guideLst>
        <p:guide orient="horz" pos="2160"/>
        <p:guide pos="2880"/>
      </p:guideLst>
    </p:cSldViewPr>
  </p:slideViewPr>
  <p:notesTextViewPr>
    <p:cViewPr>
      <p:scale>
        <a:sx n="3" d="2"/>
        <a:sy n="3" d="2"/>
      </p:scale>
      <p:origin x="0" y="0"/>
    </p:cViewPr>
  </p:notesTextViewPr>
  <p:notesViewPr>
    <p:cSldViewPr snapToGrid="0">
      <p:cViewPr>
        <p:scale>
          <a:sx n="90" d="100"/>
          <a:sy n="90" d="100"/>
        </p:scale>
        <p:origin x="1110" y="78"/>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B853DC-2C0F-4769-88DC-A93D512B1FB0}"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ZA"/>
        </a:p>
      </dgm:t>
    </dgm:pt>
    <dgm:pt modelId="{CB7B9E4E-967F-45DF-8FD3-8A537D9CC6A7}">
      <dgm:prSet phldrT="[Text]" phldr="1"/>
      <dgm:spPr/>
      <dgm:t>
        <a:bodyPr/>
        <a:lstStyle/>
        <a:p>
          <a:endParaRPr lang="en-ZA" dirty="0"/>
        </a:p>
      </dgm:t>
    </dgm:pt>
    <dgm:pt modelId="{537AE3CE-E622-424F-9A81-7C8684BE31E6}" type="parTrans" cxnId="{D04C11A3-EFBA-404A-BBBF-600C88FC1EF8}">
      <dgm:prSet/>
      <dgm:spPr/>
      <dgm:t>
        <a:bodyPr/>
        <a:lstStyle/>
        <a:p>
          <a:endParaRPr lang="en-ZA"/>
        </a:p>
      </dgm:t>
    </dgm:pt>
    <dgm:pt modelId="{A8BDC4A4-17C1-4BB6-BC08-94350DD683D2}" type="sibTrans" cxnId="{D04C11A3-EFBA-404A-BBBF-600C88FC1EF8}">
      <dgm:prSet/>
      <dgm:spPr>
        <a:solidFill>
          <a:schemeClr val="tx1"/>
        </a:solidFill>
      </dgm:spPr>
      <dgm:t>
        <a:bodyPr/>
        <a:lstStyle/>
        <a:p>
          <a:endParaRPr lang="en-ZA"/>
        </a:p>
      </dgm:t>
    </dgm:pt>
    <dgm:pt modelId="{2DBB2AAA-AF06-4858-8A01-9D2684A91161}">
      <dgm:prSet phldrT="[Text]" phldr="1"/>
      <dgm:spPr/>
      <dgm:t>
        <a:bodyPr/>
        <a:lstStyle/>
        <a:p>
          <a:endParaRPr lang="en-ZA"/>
        </a:p>
      </dgm:t>
    </dgm:pt>
    <dgm:pt modelId="{91020EFB-4D44-49C4-81E6-B378F2051FC7}" type="parTrans" cxnId="{C42082E6-9CE1-49B5-A545-A8F5F9A3CB57}">
      <dgm:prSet/>
      <dgm:spPr/>
      <dgm:t>
        <a:bodyPr/>
        <a:lstStyle/>
        <a:p>
          <a:endParaRPr lang="en-ZA"/>
        </a:p>
      </dgm:t>
    </dgm:pt>
    <dgm:pt modelId="{F2598913-A9F2-4AB6-B351-E5BF0AA34B2F}" type="sibTrans" cxnId="{C42082E6-9CE1-49B5-A545-A8F5F9A3CB57}">
      <dgm:prSet/>
      <dgm:spPr>
        <a:solidFill>
          <a:schemeClr val="tx1"/>
        </a:solidFill>
      </dgm:spPr>
      <dgm:t>
        <a:bodyPr/>
        <a:lstStyle/>
        <a:p>
          <a:endParaRPr lang="en-ZA"/>
        </a:p>
      </dgm:t>
    </dgm:pt>
    <dgm:pt modelId="{C0672476-D06B-4263-A642-3BD81833E803}">
      <dgm:prSet phldrT="[Text]" phldr="1"/>
      <dgm:spPr/>
      <dgm:t>
        <a:bodyPr/>
        <a:lstStyle/>
        <a:p>
          <a:endParaRPr lang="en-ZA"/>
        </a:p>
      </dgm:t>
    </dgm:pt>
    <dgm:pt modelId="{E4D31129-1825-406D-AD11-2F8099561A8A}" type="parTrans" cxnId="{837DC6CE-4C22-483B-8847-5BB5418630A3}">
      <dgm:prSet/>
      <dgm:spPr/>
      <dgm:t>
        <a:bodyPr/>
        <a:lstStyle/>
        <a:p>
          <a:endParaRPr lang="en-ZA"/>
        </a:p>
      </dgm:t>
    </dgm:pt>
    <dgm:pt modelId="{EE03C1AA-7814-498C-8118-304592E152B7}" type="sibTrans" cxnId="{837DC6CE-4C22-483B-8847-5BB5418630A3}">
      <dgm:prSet/>
      <dgm:spPr>
        <a:solidFill>
          <a:schemeClr val="tx1"/>
        </a:solidFill>
      </dgm:spPr>
      <dgm:t>
        <a:bodyPr/>
        <a:lstStyle/>
        <a:p>
          <a:endParaRPr lang="en-ZA"/>
        </a:p>
      </dgm:t>
    </dgm:pt>
    <dgm:pt modelId="{567013C5-C042-4132-BF7C-8603E84BC42C}">
      <dgm:prSet phldrT="[Text]" phldr="1"/>
      <dgm:spPr/>
      <dgm:t>
        <a:bodyPr/>
        <a:lstStyle/>
        <a:p>
          <a:endParaRPr lang="en-ZA" dirty="0"/>
        </a:p>
      </dgm:t>
    </dgm:pt>
    <dgm:pt modelId="{BAEA3D35-7A5D-49CD-954C-A8B61DF72CF8}" type="parTrans" cxnId="{939A1BBE-4245-4F5C-ADC6-2AEF5904007A}">
      <dgm:prSet/>
      <dgm:spPr/>
      <dgm:t>
        <a:bodyPr/>
        <a:lstStyle/>
        <a:p>
          <a:endParaRPr lang="en-ZA"/>
        </a:p>
      </dgm:t>
    </dgm:pt>
    <dgm:pt modelId="{66140AC5-08A8-4804-B8A1-751ABE69722B}" type="sibTrans" cxnId="{939A1BBE-4245-4F5C-ADC6-2AEF5904007A}">
      <dgm:prSet/>
      <dgm:spPr>
        <a:solidFill>
          <a:schemeClr val="tx1"/>
        </a:solidFill>
      </dgm:spPr>
      <dgm:t>
        <a:bodyPr/>
        <a:lstStyle/>
        <a:p>
          <a:endParaRPr lang="en-ZA"/>
        </a:p>
      </dgm:t>
    </dgm:pt>
    <dgm:pt modelId="{2F6A2AA0-AB13-4185-A4AF-B8F7250B306D}" type="pres">
      <dgm:prSet presAssocID="{3DB853DC-2C0F-4769-88DC-A93D512B1FB0}" presName="cycle" presStyleCnt="0">
        <dgm:presLayoutVars>
          <dgm:dir/>
          <dgm:resizeHandles val="exact"/>
        </dgm:presLayoutVars>
      </dgm:prSet>
      <dgm:spPr/>
      <dgm:t>
        <a:bodyPr/>
        <a:lstStyle/>
        <a:p>
          <a:endParaRPr lang="en-ZA"/>
        </a:p>
      </dgm:t>
    </dgm:pt>
    <dgm:pt modelId="{EAFFDC81-B75C-41B4-9788-5BD4868E15DD}" type="pres">
      <dgm:prSet presAssocID="{CB7B9E4E-967F-45DF-8FD3-8A537D9CC6A7}" presName="dummy" presStyleCnt="0"/>
      <dgm:spPr/>
    </dgm:pt>
    <dgm:pt modelId="{40B246D8-A997-408D-B734-9D4B3F863F80}" type="pres">
      <dgm:prSet presAssocID="{CB7B9E4E-967F-45DF-8FD3-8A537D9CC6A7}" presName="node" presStyleLbl="revTx" presStyleIdx="0" presStyleCnt="4">
        <dgm:presLayoutVars>
          <dgm:bulletEnabled val="1"/>
        </dgm:presLayoutVars>
      </dgm:prSet>
      <dgm:spPr/>
      <dgm:t>
        <a:bodyPr/>
        <a:lstStyle/>
        <a:p>
          <a:endParaRPr lang="en-ZA"/>
        </a:p>
      </dgm:t>
    </dgm:pt>
    <dgm:pt modelId="{943B522F-5C8D-4FA9-936A-E718DB9D7E18}" type="pres">
      <dgm:prSet presAssocID="{A8BDC4A4-17C1-4BB6-BC08-94350DD683D2}" presName="sibTrans" presStyleLbl="node1" presStyleIdx="0" presStyleCnt="4"/>
      <dgm:spPr/>
      <dgm:t>
        <a:bodyPr/>
        <a:lstStyle/>
        <a:p>
          <a:endParaRPr lang="en-ZA"/>
        </a:p>
      </dgm:t>
    </dgm:pt>
    <dgm:pt modelId="{5653B157-51CE-4078-8813-03DC7CD93F05}" type="pres">
      <dgm:prSet presAssocID="{2DBB2AAA-AF06-4858-8A01-9D2684A91161}" presName="dummy" presStyleCnt="0"/>
      <dgm:spPr/>
    </dgm:pt>
    <dgm:pt modelId="{23CE5888-FEBF-45C7-9326-F0CA12B2D8E1}" type="pres">
      <dgm:prSet presAssocID="{2DBB2AAA-AF06-4858-8A01-9D2684A91161}" presName="node" presStyleLbl="revTx" presStyleIdx="1" presStyleCnt="4">
        <dgm:presLayoutVars>
          <dgm:bulletEnabled val="1"/>
        </dgm:presLayoutVars>
      </dgm:prSet>
      <dgm:spPr/>
      <dgm:t>
        <a:bodyPr/>
        <a:lstStyle/>
        <a:p>
          <a:endParaRPr lang="en-ZA"/>
        </a:p>
      </dgm:t>
    </dgm:pt>
    <dgm:pt modelId="{5193B00E-9861-4A96-8CCE-F67D93BC5E46}" type="pres">
      <dgm:prSet presAssocID="{F2598913-A9F2-4AB6-B351-E5BF0AA34B2F}" presName="sibTrans" presStyleLbl="node1" presStyleIdx="1" presStyleCnt="4"/>
      <dgm:spPr/>
      <dgm:t>
        <a:bodyPr/>
        <a:lstStyle/>
        <a:p>
          <a:endParaRPr lang="en-ZA"/>
        </a:p>
      </dgm:t>
    </dgm:pt>
    <dgm:pt modelId="{7799EA46-0BA6-41A3-8E61-2B8992E101C0}" type="pres">
      <dgm:prSet presAssocID="{C0672476-D06B-4263-A642-3BD81833E803}" presName="dummy" presStyleCnt="0"/>
      <dgm:spPr/>
    </dgm:pt>
    <dgm:pt modelId="{6F139776-66ED-474F-AEBD-EF3F079FD770}" type="pres">
      <dgm:prSet presAssocID="{C0672476-D06B-4263-A642-3BD81833E803}" presName="node" presStyleLbl="revTx" presStyleIdx="2" presStyleCnt="4">
        <dgm:presLayoutVars>
          <dgm:bulletEnabled val="1"/>
        </dgm:presLayoutVars>
      </dgm:prSet>
      <dgm:spPr/>
      <dgm:t>
        <a:bodyPr/>
        <a:lstStyle/>
        <a:p>
          <a:endParaRPr lang="en-ZA"/>
        </a:p>
      </dgm:t>
    </dgm:pt>
    <dgm:pt modelId="{8D4CB84D-C0EC-484A-9FC2-01966AD9043F}" type="pres">
      <dgm:prSet presAssocID="{EE03C1AA-7814-498C-8118-304592E152B7}" presName="sibTrans" presStyleLbl="node1" presStyleIdx="2" presStyleCnt="4"/>
      <dgm:spPr/>
      <dgm:t>
        <a:bodyPr/>
        <a:lstStyle/>
        <a:p>
          <a:endParaRPr lang="en-ZA"/>
        </a:p>
      </dgm:t>
    </dgm:pt>
    <dgm:pt modelId="{D8E54FD7-A4B5-47FF-AB1E-ECE951DE5D81}" type="pres">
      <dgm:prSet presAssocID="{567013C5-C042-4132-BF7C-8603E84BC42C}" presName="dummy" presStyleCnt="0"/>
      <dgm:spPr/>
    </dgm:pt>
    <dgm:pt modelId="{894E163F-C582-4D8A-95C4-11EDBD54B783}" type="pres">
      <dgm:prSet presAssocID="{567013C5-C042-4132-BF7C-8603E84BC42C}" presName="node" presStyleLbl="revTx" presStyleIdx="3" presStyleCnt="4">
        <dgm:presLayoutVars>
          <dgm:bulletEnabled val="1"/>
        </dgm:presLayoutVars>
      </dgm:prSet>
      <dgm:spPr/>
      <dgm:t>
        <a:bodyPr/>
        <a:lstStyle/>
        <a:p>
          <a:endParaRPr lang="en-ZA"/>
        </a:p>
      </dgm:t>
    </dgm:pt>
    <dgm:pt modelId="{E9CF3E7C-BE59-45BE-896E-E8BC762E42A4}" type="pres">
      <dgm:prSet presAssocID="{66140AC5-08A8-4804-B8A1-751ABE69722B}" presName="sibTrans" presStyleLbl="node1" presStyleIdx="3" presStyleCnt="4"/>
      <dgm:spPr/>
      <dgm:t>
        <a:bodyPr/>
        <a:lstStyle/>
        <a:p>
          <a:endParaRPr lang="en-ZA"/>
        </a:p>
      </dgm:t>
    </dgm:pt>
  </dgm:ptLst>
  <dgm:cxnLst>
    <dgm:cxn modelId="{41CEB531-A756-4700-B9E0-FFAB1F0DBCA8}" type="presOf" srcId="{CB7B9E4E-967F-45DF-8FD3-8A537D9CC6A7}" destId="{40B246D8-A997-408D-B734-9D4B3F863F80}" srcOrd="0" destOrd="0" presId="urn:microsoft.com/office/officeart/2005/8/layout/cycle1"/>
    <dgm:cxn modelId="{3D607759-9CE6-489D-90AD-BFFB01A77BF0}" type="presOf" srcId="{3DB853DC-2C0F-4769-88DC-A93D512B1FB0}" destId="{2F6A2AA0-AB13-4185-A4AF-B8F7250B306D}" srcOrd="0" destOrd="0" presId="urn:microsoft.com/office/officeart/2005/8/layout/cycle1"/>
    <dgm:cxn modelId="{939A1BBE-4245-4F5C-ADC6-2AEF5904007A}" srcId="{3DB853DC-2C0F-4769-88DC-A93D512B1FB0}" destId="{567013C5-C042-4132-BF7C-8603E84BC42C}" srcOrd="3" destOrd="0" parTransId="{BAEA3D35-7A5D-49CD-954C-A8B61DF72CF8}" sibTransId="{66140AC5-08A8-4804-B8A1-751ABE69722B}"/>
    <dgm:cxn modelId="{75509D84-9DF1-4232-B7ED-E04EF63F8BBE}" type="presOf" srcId="{C0672476-D06B-4263-A642-3BD81833E803}" destId="{6F139776-66ED-474F-AEBD-EF3F079FD770}" srcOrd="0" destOrd="0" presId="urn:microsoft.com/office/officeart/2005/8/layout/cycle1"/>
    <dgm:cxn modelId="{AD507505-AF6A-4146-B011-A13FD43DF1B0}" type="presOf" srcId="{F2598913-A9F2-4AB6-B351-E5BF0AA34B2F}" destId="{5193B00E-9861-4A96-8CCE-F67D93BC5E46}" srcOrd="0" destOrd="0" presId="urn:microsoft.com/office/officeart/2005/8/layout/cycle1"/>
    <dgm:cxn modelId="{837DC6CE-4C22-483B-8847-5BB5418630A3}" srcId="{3DB853DC-2C0F-4769-88DC-A93D512B1FB0}" destId="{C0672476-D06B-4263-A642-3BD81833E803}" srcOrd="2" destOrd="0" parTransId="{E4D31129-1825-406D-AD11-2F8099561A8A}" sibTransId="{EE03C1AA-7814-498C-8118-304592E152B7}"/>
    <dgm:cxn modelId="{B0C79EA1-B0AC-49BA-AD53-007ACD7D3A24}" type="presOf" srcId="{EE03C1AA-7814-498C-8118-304592E152B7}" destId="{8D4CB84D-C0EC-484A-9FC2-01966AD9043F}" srcOrd="0" destOrd="0" presId="urn:microsoft.com/office/officeart/2005/8/layout/cycle1"/>
    <dgm:cxn modelId="{5CBC1FB9-3192-4950-8E41-14DA6C950F6B}" type="presOf" srcId="{567013C5-C042-4132-BF7C-8603E84BC42C}" destId="{894E163F-C582-4D8A-95C4-11EDBD54B783}" srcOrd="0" destOrd="0" presId="urn:microsoft.com/office/officeart/2005/8/layout/cycle1"/>
    <dgm:cxn modelId="{BB1F7590-EF22-4839-9329-E79A7AF39FDE}" type="presOf" srcId="{A8BDC4A4-17C1-4BB6-BC08-94350DD683D2}" destId="{943B522F-5C8D-4FA9-936A-E718DB9D7E18}" srcOrd="0" destOrd="0" presId="urn:microsoft.com/office/officeart/2005/8/layout/cycle1"/>
    <dgm:cxn modelId="{D04C11A3-EFBA-404A-BBBF-600C88FC1EF8}" srcId="{3DB853DC-2C0F-4769-88DC-A93D512B1FB0}" destId="{CB7B9E4E-967F-45DF-8FD3-8A537D9CC6A7}" srcOrd="0" destOrd="0" parTransId="{537AE3CE-E622-424F-9A81-7C8684BE31E6}" sibTransId="{A8BDC4A4-17C1-4BB6-BC08-94350DD683D2}"/>
    <dgm:cxn modelId="{F717504B-638B-4227-ADE8-2A928E7C070F}" type="presOf" srcId="{2DBB2AAA-AF06-4858-8A01-9D2684A91161}" destId="{23CE5888-FEBF-45C7-9326-F0CA12B2D8E1}" srcOrd="0" destOrd="0" presId="urn:microsoft.com/office/officeart/2005/8/layout/cycle1"/>
    <dgm:cxn modelId="{C42082E6-9CE1-49B5-A545-A8F5F9A3CB57}" srcId="{3DB853DC-2C0F-4769-88DC-A93D512B1FB0}" destId="{2DBB2AAA-AF06-4858-8A01-9D2684A91161}" srcOrd="1" destOrd="0" parTransId="{91020EFB-4D44-49C4-81E6-B378F2051FC7}" sibTransId="{F2598913-A9F2-4AB6-B351-E5BF0AA34B2F}"/>
    <dgm:cxn modelId="{CFE1E096-18C4-438A-8BD6-313BC2BE32BC}" type="presOf" srcId="{66140AC5-08A8-4804-B8A1-751ABE69722B}" destId="{E9CF3E7C-BE59-45BE-896E-E8BC762E42A4}" srcOrd="0" destOrd="0" presId="urn:microsoft.com/office/officeart/2005/8/layout/cycle1"/>
    <dgm:cxn modelId="{43AC735F-0F2F-4832-8AAD-976911110738}" type="presParOf" srcId="{2F6A2AA0-AB13-4185-A4AF-B8F7250B306D}" destId="{EAFFDC81-B75C-41B4-9788-5BD4868E15DD}" srcOrd="0" destOrd="0" presId="urn:microsoft.com/office/officeart/2005/8/layout/cycle1"/>
    <dgm:cxn modelId="{8308915D-32F9-45E9-A44B-A1B762A89480}" type="presParOf" srcId="{2F6A2AA0-AB13-4185-A4AF-B8F7250B306D}" destId="{40B246D8-A997-408D-B734-9D4B3F863F80}" srcOrd="1" destOrd="0" presId="urn:microsoft.com/office/officeart/2005/8/layout/cycle1"/>
    <dgm:cxn modelId="{9CDDC3EE-8054-408C-910C-3E7118DED185}" type="presParOf" srcId="{2F6A2AA0-AB13-4185-A4AF-B8F7250B306D}" destId="{943B522F-5C8D-4FA9-936A-E718DB9D7E18}" srcOrd="2" destOrd="0" presId="urn:microsoft.com/office/officeart/2005/8/layout/cycle1"/>
    <dgm:cxn modelId="{81E01AB2-4B72-4450-AC0B-24B35A928300}" type="presParOf" srcId="{2F6A2AA0-AB13-4185-A4AF-B8F7250B306D}" destId="{5653B157-51CE-4078-8813-03DC7CD93F05}" srcOrd="3" destOrd="0" presId="urn:microsoft.com/office/officeart/2005/8/layout/cycle1"/>
    <dgm:cxn modelId="{F95CF327-C5B3-4DF6-9C96-E36AE9ACDADB}" type="presParOf" srcId="{2F6A2AA0-AB13-4185-A4AF-B8F7250B306D}" destId="{23CE5888-FEBF-45C7-9326-F0CA12B2D8E1}" srcOrd="4" destOrd="0" presId="urn:microsoft.com/office/officeart/2005/8/layout/cycle1"/>
    <dgm:cxn modelId="{14AE917D-1A09-4C13-82D6-810487011063}" type="presParOf" srcId="{2F6A2AA0-AB13-4185-A4AF-B8F7250B306D}" destId="{5193B00E-9861-4A96-8CCE-F67D93BC5E46}" srcOrd="5" destOrd="0" presId="urn:microsoft.com/office/officeart/2005/8/layout/cycle1"/>
    <dgm:cxn modelId="{1D497B05-452F-4C53-920D-DB8977ACA56F}" type="presParOf" srcId="{2F6A2AA0-AB13-4185-A4AF-B8F7250B306D}" destId="{7799EA46-0BA6-41A3-8E61-2B8992E101C0}" srcOrd="6" destOrd="0" presId="urn:microsoft.com/office/officeart/2005/8/layout/cycle1"/>
    <dgm:cxn modelId="{C7E7A2D3-E878-46BA-9CC5-8F86497B9D59}" type="presParOf" srcId="{2F6A2AA0-AB13-4185-A4AF-B8F7250B306D}" destId="{6F139776-66ED-474F-AEBD-EF3F079FD770}" srcOrd="7" destOrd="0" presId="urn:microsoft.com/office/officeart/2005/8/layout/cycle1"/>
    <dgm:cxn modelId="{F51A08D4-0FCD-4C0A-8980-BBF1C46CED8B}" type="presParOf" srcId="{2F6A2AA0-AB13-4185-A4AF-B8F7250B306D}" destId="{8D4CB84D-C0EC-484A-9FC2-01966AD9043F}" srcOrd="8" destOrd="0" presId="urn:microsoft.com/office/officeart/2005/8/layout/cycle1"/>
    <dgm:cxn modelId="{DCE5307B-0AA9-4B86-831C-A0F218599FDE}" type="presParOf" srcId="{2F6A2AA0-AB13-4185-A4AF-B8F7250B306D}" destId="{D8E54FD7-A4B5-47FF-AB1E-ECE951DE5D81}" srcOrd="9" destOrd="0" presId="urn:microsoft.com/office/officeart/2005/8/layout/cycle1"/>
    <dgm:cxn modelId="{971DB68B-2540-44BC-B35E-E79C9CBE126B}" type="presParOf" srcId="{2F6A2AA0-AB13-4185-A4AF-B8F7250B306D}" destId="{894E163F-C582-4D8A-95C4-11EDBD54B783}" srcOrd="10" destOrd="0" presId="urn:microsoft.com/office/officeart/2005/8/layout/cycle1"/>
    <dgm:cxn modelId="{D0945170-D888-4283-812E-882CAD83773E}" type="presParOf" srcId="{2F6A2AA0-AB13-4185-A4AF-B8F7250B306D}" destId="{E9CF3E7C-BE59-45BE-896E-E8BC762E42A4}" srcOrd="11" destOrd="0" presId="urn:microsoft.com/office/officeart/2005/8/layout/cycle1"/>
  </dgm:cxnLst>
  <dgm:bg/>
  <dgm:whole>
    <a:ln>
      <a:noFill/>
    </a:ln>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B853DC-2C0F-4769-88DC-A93D512B1FB0}"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ZA"/>
        </a:p>
      </dgm:t>
    </dgm:pt>
    <dgm:pt modelId="{CB7B9E4E-967F-45DF-8FD3-8A537D9CC6A7}">
      <dgm:prSet phldrT="[Text]" phldr="1"/>
      <dgm:spPr/>
      <dgm:t>
        <a:bodyPr/>
        <a:lstStyle/>
        <a:p>
          <a:endParaRPr lang="en-ZA" dirty="0"/>
        </a:p>
      </dgm:t>
    </dgm:pt>
    <dgm:pt modelId="{537AE3CE-E622-424F-9A81-7C8684BE31E6}" type="parTrans" cxnId="{D04C11A3-EFBA-404A-BBBF-600C88FC1EF8}">
      <dgm:prSet/>
      <dgm:spPr/>
      <dgm:t>
        <a:bodyPr/>
        <a:lstStyle/>
        <a:p>
          <a:endParaRPr lang="en-ZA"/>
        </a:p>
      </dgm:t>
    </dgm:pt>
    <dgm:pt modelId="{A8BDC4A4-17C1-4BB6-BC08-94350DD683D2}" type="sibTrans" cxnId="{D04C11A3-EFBA-404A-BBBF-600C88FC1EF8}">
      <dgm:prSet/>
      <dgm:spPr>
        <a:solidFill>
          <a:schemeClr val="tx1"/>
        </a:solidFill>
      </dgm:spPr>
      <dgm:t>
        <a:bodyPr/>
        <a:lstStyle/>
        <a:p>
          <a:endParaRPr lang="en-ZA"/>
        </a:p>
      </dgm:t>
    </dgm:pt>
    <dgm:pt modelId="{2DBB2AAA-AF06-4858-8A01-9D2684A91161}">
      <dgm:prSet phldrT="[Text]" phldr="1"/>
      <dgm:spPr/>
      <dgm:t>
        <a:bodyPr/>
        <a:lstStyle/>
        <a:p>
          <a:endParaRPr lang="en-ZA"/>
        </a:p>
      </dgm:t>
    </dgm:pt>
    <dgm:pt modelId="{91020EFB-4D44-49C4-81E6-B378F2051FC7}" type="parTrans" cxnId="{C42082E6-9CE1-49B5-A545-A8F5F9A3CB57}">
      <dgm:prSet/>
      <dgm:spPr/>
      <dgm:t>
        <a:bodyPr/>
        <a:lstStyle/>
        <a:p>
          <a:endParaRPr lang="en-ZA"/>
        </a:p>
      </dgm:t>
    </dgm:pt>
    <dgm:pt modelId="{F2598913-A9F2-4AB6-B351-E5BF0AA34B2F}" type="sibTrans" cxnId="{C42082E6-9CE1-49B5-A545-A8F5F9A3CB57}">
      <dgm:prSet/>
      <dgm:spPr>
        <a:solidFill>
          <a:schemeClr val="tx1"/>
        </a:solidFill>
      </dgm:spPr>
      <dgm:t>
        <a:bodyPr/>
        <a:lstStyle/>
        <a:p>
          <a:endParaRPr lang="en-ZA"/>
        </a:p>
      </dgm:t>
    </dgm:pt>
    <dgm:pt modelId="{C0672476-D06B-4263-A642-3BD81833E803}">
      <dgm:prSet phldrT="[Text]" phldr="1"/>
      <dgm:spPr/>
      <dgm:t>
        <a:bodyPr/>
        <a:lstStyle/>
        <a:p>
          <a:endParaRPr lang="en-ZA" dirty="0"/>
        </a:p>
      </dgm:t>
    </dgm:pt>
    <dgm:pt modelId="{E4D31129-1825-406D-AD11-2F8099561A8A}" type="parTrans" cxnId="{837DC6CE-4C22-483B-8847-5BB5418630A3}">
      <dgm:prSet/>
      <dgm:spPr/>
      <dgm:t>
        <a:bodyPr/>
        <a:lstStyle/>
        <a:p>
          <a:endParaRPr lang="en-ZA"/>
        </a:p>
      </dgm:t>
    </dgm:pt>
    <dgm:pt modelId="{EE03C1AA-7814-498C-8118-304592E152B7}" type="sibTrans" cxnId="{837DC6CE-4C22-483B-8847-5BB5418630A3}">
      <dgm:prSet/>
      <dgm:spPr>
        <a:solidFill>
          <a:schemeClr val="tx1"/>
        </a:solidFill>
      </dgm:spPr>
      <dgm:t>
        <a:bodyPr/>
        <a:lstStyle/>
        <a:p>
          <a:endParaRPr lang="en-ZA"/>
        </a:p>
      </dgm:t>
    </dgm:pt>
    <dgm:pt modelId="{567013C5-C042-4132-BF7C-8603E84BC42C}">
      <dgm:prSet phldrT="[Text]" phldr="1"/>
      <dgm:spPr/>
      <dgm:t>
        <a:bodyPr/>
        <a:lstStyle/>
        <a:p>
          <a:endParaRPr lang="en-ZA" dirty="0"/>
        </a:p>
      </dgm:t>
    </dgm:pt>
    <dgm:pt modelId="{BAEA3D35-7A5D-49CD-954C-A8B61DF72CF8}" type="parTrans" cxnId="{939A1BBE-4245-4F5C-ADC6-2AEF5904007A}">
      <dgm:prSet/>
      <dgm:spPr/>
      <dgm:t>
        <a:bodyPr/>
        <a:lstStyle/>
        <a:p>
          <a:endParaRPr lang="en-ZA"/>
        </a:p>
      </dgm:t>
    </dgm:pt>
    <dgm:pt modelId="{66140AC5-08A8-4804-B8A1-751ABE69722B}" type="sibTrans" cxnId="{939A1BBE-4245-4F5C-ADC6-2AEF5904007A}">
      <dgm:prSet/>
      <dgm:spPr>
        <a:solidFill>
          <a:schemeClr val="tx1"/>
        </a:solidFill>
      </dgm:spPr>
      <dgm:t>
        <a:bodyPr/>
        <a:lstStyle/>
        <a:p>
          <a:endParaRPr lang="en-ZA"/>
        </a:p>
      </dgm:t>
    </dgm:pt>
    <dgm:pt modelId="{2F6A2AA0-AB13-4185-A4AF-B8F7250B306D}" type="pres">
      <dgm:prSet presAssocID="{3DB853DC-2C0F-4769-88DC-A93D512B1FB0}" presName="cycle" presStyleCnt="0">
        <dgm:presLayoutVars>
          <dgm:dir/>
          <dgm:resizeHandles val="exact"/>
        </dgm:presLayoutVars>
      </dgm:prSet>
      <dgm:spPr/>
      <dgm:t>
        <a:bodyPr/>
        <a:lstStyle/>
        <a:p>
          <a:endParaRPr lang="en-ZA"/>
        </a:p>
      </dgm:t>
    </dgm:pt>
    <dgm:pt modelId="{EAFFDC81-B75C-41B4-9788-5BD4868E15DD}" type="pres">
      <dgm:prSet presAssocID="{CB7B9E4E-967F-45DF-8FD3-8A537D9CC6A7}" presName="dummy" presStyleCnt="0"/>
      <dgm:spPr/>
    </dgm:pt>
    <dgm:pt modelId="{40B246D8-A997-408D-B734-9D4B3F863F80}" type="pres">
      <dgm:prSet presAssocID="{CB7B9E4E-967F-45DF-8FD3-8A537D9CC6A7}" presName="node" presStyleLbl="revTx" presStyleIdx="0" presStyleCnt="4">
        <dgm:presLayoutVars>
          <dgm:bulletEnabled val="1"/>
        </dgm:presLayoutVars>
      </dgm:prSet>
      <dgm:spPr/>
      <dgm:t>
        <a:bodyPr/>
        <a:lstStyle/>
        <a:p>
          <a:endParaRPr lang="en-ZA"/>
        </a:p>
      </dgm:t>
    </dgm:pt>
    <dgm:pt modelId="{943B522F-5C8D-4FA9-936A-E718DB9D7E18}" type="pres">
      <dgm:prSet presAssocID="{A8BDC4A4-17C1-4BB6-BC08-94350DD683D2}" presName="sibTrans" presStyleLbl="node1" presStyleIdx="0" presStyleCnt="4"/>
      <dgm:spPr/>
      <dgm:t>
        <a:bodyPr/>
        <a:lstStyle/>
        <a:p>
          <a:endParaRPr lang="en-ZA"/>
        </a:p>
      </dgm:t>
    </dgm:pt>
    <dgm:pt modelId="{5653B157-51CE-4078-8813-03DC7CD93F05}" type="pres">
      <dgm:prSet presAssocID="{2DBB2AAA-AF06-4858-8A01-9D2684A91161}" presName="dummy" presStyleCnt="0"/>
      <dgm:spPr/>
    </dgm:pt>
    <dgm:pt modelId="{23CE5888-FEBF-45C7-9326-F0CA12B2D8E1}" type="pres">
      <dgm:prSet presAssocID="{2DBB2AAA-AF06-4858-8A01-9D2684A91161}" presName="node" presStyleLbl="revTx" presStyleIdx="1" presStyleCnt="4">
        <dgm:presLayoutVars>
          <dgm:bulletEnabled val="1"/>
        </dgm:presLayoutVars>
      </dgm:prSet>
      <dgm:spPr/>
      <dgm:t>
        <a:bodyPr/>
        <a:lstStyle/>
        <a:p>
          <a:endParaRPr lang="en-ZA"/>
        </a:p>
      </dgm:t>
    </dgm:pt>
    <dgm:pt modelId="{5193B00E-9861-4A96-8CCE-F67D93BC5E46}" type="pres">
      <dgm:prSet presAssocID="{F2598913-A9F2-4AB6-B351-E5BF0AA34B2F}" presName="sibTrans" presStyleLbl="node1" presStyleIdx="1" presStyleCnt="4"/>
      <dgm:spPr/>
      <dgm:t>
        <a:bodyPr/>
        <a:lstStyle/>
        <a:p>
          <a:endParaRPr lang="en-ZA"/>
        </a:p>
      </dgm:t>
    </dgm:pt>
    <dgm:pt modelId="{7799EA46-0BA6-41A3-8E61-2B8992E101C0}" type="pres">
      <dgm:prSet presAssocID="{C0672476-D06B-4263-A642-3BD81833E803}" presName="dummy" presStyleCnt="0"/>
      <dgm:spPr/>
    </dgm:pt>
    <dgm:pt modelId="{6F139776-66ED-474F-AEBD-EF3F079FD770}" type="pres">
      <dgm:prSet presAssocID="{C0672476-D06B-4263-A642-3BD81833E803}" presName="node" presStyleLbl="revTx" presStyleIdx="2" presStyleCnt="4">
        <dgm:presLayoutVars>
          <dgm:bulletEnabled val="1"/>
        </dgm:presLayoutVars>
      </dgm:prSet>
      <dgm:spPr/>
      <dgm:t>
        <a:bodyPr/>
        <a:lstStyle/>
        <a:p>
          <a:endParaRPr lang="en-ZA"/>
        </a:p>
      </dgm:t>
    </dgm:pt>
    <dgm:pt modelId="{8D4CB84D-C0EC-484A-9FC2-01966AD9043F}" type="pres">
      <dgm:prSet presAssocID="{EE03C1AA-7814-498C-8118-304592E152B7}" presName="sibTrans" presStyleLbl="node1" presStyleIdx="2" presStyleCnt="4"/>
      <dgm:spPr/>
      <dgm:t>
        <a:bodyPr/>
        <a:lstStyle/>
        <a:p>
          <a:endParaRPr lang="en-ZA"/>
        </a:p>
      </dgm:t>
    </dgm:pt>
    <dgm:pt modelId="{D8E54FD7-A4B5-47FF-AB1E-ECE951DE5D81}" type="pres">
      <dgm:prSet presAssocID="{567013C5-C042-4132-BF7C-8603E84BC42C}" presName="dummy" presStyleCnt="0"/>
      <dgm:spPr/>
    </dgm:pt>
    <dgm:pt modelId="{894E163F-C582-4D8A-95C4-11EDBD54B783}" type="pres">
      <dgm:prSet presAssocID="{567013C5-C042-4132-BF7C-8603E84BC42C}" presName="node" presStyleLbl="revTx" presStyleIdx="3" presStyleCnt="4">
        <dgm:presLayoutVars>
          <dgm:bulletEnabled val="1"/>
        </dgm:presLayoutVars>
      </dgm:prSet>
      <dgm:spPr/>
      <dgm:t>
        <a:bodyPr/>
        <a:lstStyle/>
        <a:p>
          <a:endParaRPr lang="en-ZA"/>
        </a:p>
      </dgm:t>
    </dgm:pt>
    <dgm:pt modelId="{E9CF3E7C-BE59-45BE-896E-E8BC762E42A4}" type="pres">
      <dgm:prSet presAssocID="{66140AC5-08A8-4804-B8A1-751ABE69722B}" presName="sibTrans" presStyleLbl="node1" presStyleIdx="3" presStyleCnt="4"/>
      <dgm:spPr/>
      <dgm:t>
        <a:bodyPr/>
        <a:lstStyle/>
        <a:p>
          <a:endParaRPr lang="en-ZA"/>
        </a:p>
      </dgm:t>
    </dgm:pt>
  </dgm:ptLst>
  <dgm:cxnLst>
    <dgm:cxn modelId="{9685DEB6-F08A-4406-AC38-BF4AE4A0E4E1}" type="presOf" srcId="{F2598913-A9F2-4AB6-B351-E5BF0AA34B2F}" destId="{5193B00E-9861-4A96-8CCE-F67D93BC5E46}" srcOrd="0" destOrd="0" presId="urn:microsoft.com/office/officeart/2005/8/layout/cycle1"/>
    <dgm:cxn modelId="{D04C11A3-EFBA-404A-BBBF-600C88FC1EF8}" srcId="{3DB853DC-2C0F-4769-88DC-A93D512B1FB0}" destId="{CB7B9E4E-967F-45DF-8FD3-8A537D9CC6A7}" srcOrd="0" destOrd="0" parTransId="{537AE3CE-E622-424F-9A81-7C8684BE31E6}" sibTransId="{A8BDC4A4-17C1-4BB6-BC08-94350DD683D2}"/>
    <dgm:cxn modelId="{55ADB5C0-873B-4AA5-A549-CC656E84DE78}" type="presOf" srcId="{2DBB2AAA-AF06-4858-8A01-9D2684A91161}" destId="{23CE5888-FEBF-45C7-9326-F0CA12B2D8E1}" srcOrd="0" destOrd="0" presId="urn:microsoft.com/office/officeart/2005/8/layout/cycle1"/>
    <dgm:cxn modelId="{837DC6CE-4C22-483B-8847-5BB5418630A3}" srcId="{3DB853DC-2C0F-4769-88DC-A93D512B1FB0}" destId="{C0672476-D06B-4263-A642-3BD81833E803}" srcOrd="2" destOrd="0" parTransId="{E4D31129-1825-406D-AD11-2F8099561A8A}" sibTransId="{EE03C1AA-7814-498C-8118-304592E152B7}"/>
    <dgm:cxn modelId="{82684E01-3349-4082-A15A-F385E2E6FA75}" type="presOf" srcId="{567013C5-C042-4132-BF7C-8603E84BC42C}" destId="{894E163F-C582-4D8A-95C4-11EDBD54B783}" srcOrd="0" destOrd="0" presId="urn:microsoft.com/office/officeart/2005/8/layout/cycle1"/>
    <dgm:cxn modelId="{31C2D68E-04A9-4874-9386-1A8D441B5097}" type="presOf" srcId="{66140AC5-08A8-4804-B8A1-751ABE69722B}" destId="{E9CF3E7C-BE59-45BE-896E-E8BC762E42A4}" srcOrd="0" destOrd="0" presId="urn:microsoft.com/office/officeart/2005/8/layout/cycle1"/>
    <dgm:cxn modelId="{C42082E6-9CE1-49B5-A545-A8F5F9A3CB57}" srcId="{3DB853DC-2C0F-4769-88DC-A93D512B1FB0}" destId="{2DBB2AAA-AF06-4858-8A01-9D2684A91161}" srcOrd="1" destOrd="0" parTransId="{91020EFB-4D44-49C4-81E6-B378F2051FC7}" sibTransId="{F2598913-A9F2-4AB6-B351-E5BF0AA34B2F}"/>
    <dgm:cxn modelId="{894A7499-0B7E-4381-B8B2-410E22B21AA4}" type="presOf" srcId="{A8BDC4A4-17C1-4BB6-BC08-94350DD683D2}" destId="{943B522F-5C8D-4FA9-936A-E718DB9D7E18}" srcOrd="0" destOrd="0" presId="urn:microsoft.com/office/officeart/2005/8/layout/cycle1"/>
    <dgm:cxn modelId="{939A1BBE-4245-4F5C-ADC6-2AEF5904007A}" srcId="{3DB853DC-2C0F-4769-88DC-A93D512B1FB0}" destId="{567013C5-C042-4132-BF7C-8603E84BC42C}" srcOrd="3" destOrd="0" parTransId="{BAEA3D35-7A5D-49CD-954C-A8B61DF72CF8}" sibTransId="{66140AC5-08A8-4804-B8A1-751ABE69722B}"/>
    <dgm:cxn modelId="{2A0C27DC-9EBE-4CF3-A2EE-EFBBBBE5676C}" type="presOf" srcId="{CB7B9E4E-967F-45DF-8FD3-8A537D9CC6A7}" destId="{40B246D8-A997-408D-B734-9D4B3F863F80}" srcOrd="0" destOrd="0" presId="urn:microsoft.com/office/officeart/2005/8/layout/cycle1"/>
    <dgm:cxn modelId="{EFFE131C-2E30-40E0-9F69-2C78C6E596CE}" type="presOf" srcId="{C0672476-D06B-4263-A642-3BD81833E803}" destId="{6F139776-66ED-474F-AEBD-EF3F079FD770}" srcOrd="0" destOrd="0" presId="urn:microsoft.com/office/officeart/2005/8/layout/cycle1"/>
    <dgm:cxn modelId="{59C823C1-CDBC-460B-A5D7-62A4138FB0F9}" type="presOf" srcId="{3DB853DC-2C0F-4769-88DC-A93D512B1FB0}" destId="{2F6A2AA0-AB13-4185-A4AF-B8F7250B306D}" srcOrd="0" destOrd="0" presId="urn:microsoft.com/office/officeart/2005/8/layout/cycle1"/>
    <dgm:cxn modelId="{0D7B7224-8479-41B8-A03F-D27FA13790AE}" type="presOf" srcId="{EE03C1AA-7814-498C-8118-304592E152B7}" destId="{8D4CB84D-C0EC-484A-9FC2-01966AD9043F}" srcOrd="0" destOrd="0" presId="urn:microsoft.com/office/officeart/2005/8/layout/cycle1"/>
    <dgm:cxn modelId="{50469348-D3FB-434D-B86E-E0C3A0D71DE2}" type="presParOf" srcId="{2F6A2AA0-AB13-4185-A4AF-B8F7250B306D}" destId="{EAFFDC81-B75C-41B4-9788-5BD4868E15DD}" srcOrd="0" destOrd="0" presId="urn:microsoft.com/office/officeart/2005/8/layout/cycle1"/>
    <dgm:cxn modelId="{2B947F7A-64EA-4562-8143-68D95078D608}" type="presParOf" srcId="{2F6A2AA0-AB13-4185-A4AF-B8F7250B306D}" destId="{40B246D8-A997-408D-B734-9D4B3F863F80}" srcOrd="1" destOrd="0" presId="urn:microsoft.com/office/officeart/2005/8/layout/cycle1"/>
    <dgm:cxn modelId="{2ACD0179-280C-477F-94FF-4EA7E1BF1E99}" type="presParOf" srcId="{2F6A2AA0-AB13-4185-A4AF-B8F7250B306D}" destId="{943B522F-5C8D-4FA9-936A-E718DB9D7E18}" srcOrd="2" destOrd="0" presId="urn:microsoft.com/office/officeart/2005/8/layout/cycle1"/>
    <dgm:cxn modelId="{1481AE3E-1694-4DF0-A7FE-2746052AF462}" type="presParOf" srcId="{2F6A2AA0-AB13-4185-A4AF-B8F7250B306D}" destId="{5653B157-51CE-4078-8813-03DC7CD93F05}" srcOrd="3" destOrd="0" presId="urn:microsoft.com/office/officeart/2005/8/layout/cycle1"/>
    <dgm:cxn modelId="{80C5FA45-144E-41EB-AFF5-5D116E40EAD8}" type="presParOf" srcId="{2F6A2AA0-AB13-4185-A4AF-B8F7250B306D}" destId="{23CE5888-FEBF-45C7-9326-F0CA12B2D8E1}" srcOrd="4" destOrd="0" presId="urn:microsoft.com/office/officeart/2005/8/layout/cycle1"/>
    <dgm:cxn modelId="{1C65C063-3F6C-45D5-B836-341E07BADFAB}" type="presParOf" srcId="{2F6A2AA0-AB13-4185-A4AF-B8F7250B306D}" destId="{5193B00E-9861-4A96-8CCE-F67D93BC5E46}" srcOrd="5" destOrd="0" presId="urn:microsoft.com/office/officeart/2005/8/layout/cycle1"/>
    <dgm:cxn modelId="{1129B3F2-5FEB-4D27-8505-464E72C0C92E}" type="presParOf" srcId="{2F6A2AA0-AB13-4185-A4AF-B8F7250B306D}" destId="{7799EA46-0BA6-41A3-8E61-2B8992E101C0}" srcOrd="6" destOrd="0" presId="urn:microsoft.com/office/officeart/2005/8/layout/cycle1"/>
    <dgm:cxn modelId="{7192112F-B568-498A-99C8-4B6D06500462}" type="presParOf" srcId="{2F6A2AA0-AB13-4185-A4AF-B8F7250B306D}" destId="{6F139776-66ED-474F-AEBD-EF3F079FD770}" srcOrd="7" destOrd="0" presId="urn:microsoft.com/office/officeart/2005/8/layout/cycle1"/>
    <dgm:cxn modelId="{5CCA049C-F5FD-4DF9-BCBA-7D5F31BA7A84}" type="presParOf" srcId="{2F6A2AA0-AB13-4185-A4AF-B8F7250B306D}" destId="{8D4CB84D-C0EC-484A-9FC2-01966AD9043F}" srcOrd="8" destOrd="0" presId="urn:microsoft.com/office/officeart/2005/8/layout/cycle1"/>
    <dgm:cxn modelId="{256BC926-7EA1-4DA7-9298-C38874D5F483}" type="presParOf" srcId="{2F6A2AA0-AB13-4185-A4AF-B8F7250B306D}" destId="{D8E54FD7-A4B5-47FF-AB1E-ECE951DE5D81}" srcOrd="9" destOrd="0" presId="urn:microsoft.com/office/officeart/2005/8/layout/cycle1"/>
    <dgm:cxn modelId="{200E4FD5-4866-4D41-9E5F-7C58EAC34608}" type="presParOf" srcId="{2F6A2AA0-AB13-4185-A4AF-B8F7250B306D}" destId="{894E163F-C582-4D8A-95C4-11EDBD54B783}" srcOrd="10" destOrd="0" presId="urn:microsoft.com/office/officeart/2005/8/layout/cycle1"/>
    <dgm:cxn modelId="{D42527FC-1976-44CD-A14B-745ECFABFB1A}" type="presParOf" srcId="{2F6A2AA0-AB13-4185-A4AF-B8F7250B306D}" destId="{E9CF3E7C-BE59-45BE-896E-E8BC762E42A4}" srcOrd="11" destOrd="0" presId="urn:microsoft.com/office/officeart/2005/8/layout/cycle1"/>
  </dgm:cxnLst>
  <dgm:bg/>
  <dgm:whole>
    <a:ln>
      <a:noFill/>
    </a:ln>
  </dgm:whole>
  <dgm:extLst>
    <a:ext uri="http://schemas.microsoft.com/office/drawing/2008/diagram">
      <dsp:dataModelExt xmlns:dsp="http://schemas.microsoft.com/office/drawing/2008/diagram" xmlns=""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B853DC-2C0F-4769-88DC-A93D512B1FB0}"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ZA"/>
        </a:p>
      </dgm:t>
    </dgm:pt>
    <dgm:pt modelId="{CB7B9E4E-967F-45DF-8FD3-8A537D9CC6A7}">
      <dgm:prSet phldrT="[Text]" phldr="1"/>
      <dgm:spPr/>
      <dgm:t>
        <a:bodyPr/>
        <a:lstStyle/>
        <a:p>
          <a:endParaRPr lang="en-ZA" dirty="0"/>
        </a:p>
      </dgm:t>
    </dgm:pt>
    <dgm:pt modelId="{537AE3CE-E622-424F-9A81-7C8684BE31E6}" type="parTrans" cxnId="{D04C11A3-EFBA-404A-BBBF-600C88FC1EF8}">
      <dgm:prSet/>
      <dgm:spPr/>
      <dgm:t>
        <a:bodyPr/>
        <a:lstStyle/>
        <a:p>
          <a:endParaRPr lang="en-ZA"/>
        </a:p>
      </dgm:t>
    </dgm:pt>
    <dgm:pt modelId="{A8BDC4A4-17C1-4BB6-BC08-94350DD683D2}" type="sibTrans" cxnId="{D04C11A3-EFBA-404A-BBBF-600C88FC1EF8}">
      <dgm:prSet/>
      <dgm:spPr>
        <a:solidFill>
          <a:schemeClr val="tx1"/>
        </a:solidFill>
      </dgm:spPr>
      <dgm:t>
        <a:bodyPr/>
        <a:lstStyle/>
        <a:p>
          <a:endParaRPr lang="en-ZA"/>
        </a:p>
      </dgm:t>
    </dgm:pt>
    <dgm:pt modelId="{2DBB2AAA-AF06-4858-8A01-9D2684A91161}">
      <dgm:prSet phldrT="[Text]" phldr="1"/>
      <dgm:spPr/>
      <dgm:t>
        <a:bodyPr/>
        <a:lstStyle/>
        <a:p>
          <a:endParaRPr lang="en-ZA"/>
        </a:p>
      </dgm:t>
    </dgm:pt>
    <dgm:pt modelId="{91020EFB-4D44-49C4-81E6-B378F2051FC7}" type="parTrans" cxnId="{C42082E6-9CE1-49B5-A545-A8F5F9A3CB57}">
      <dgm:prSet/>
      <dgm:spPr/>
      <dgm:t>
        <a:bodyPr/>
        <a:lstStyle/>
        <a:p>
          <a:endParaRPr lang="en-ZA"/>
        </a:p>
      </dgm:t>
    </dgm:pt>
    <dgm:pt modelId="{F2598913-A9F2-4AB6-B351-E5BF0AA34B2F}" type="sibTrans" cxnId="{C42082E6-9CE1-49B5-A545-A8F5F9A3CB57}">
      <dgm:prSet/>
      <dgm:spPr>
        <a:solidFill>
          <a:schemeClr val="tx1"/>
        </a:solidFill>
      </dgm:spPr>
      <dgm:t>
        <a:bodyPr/>
        <a:lstStyle/>
        <a:p>
          <a:endParaRPr lang="en-ZA"/>
        </a:p>
      </dgm:t>
    </dgm:pt>
    <dgm:pt modelId="{C0672476-D06B-4263-A642-3BD81833E803}">
      <dgm:prSet phldrT="[Text]" phldr="1"/>
      <dgm:spPr/>
      <dgm:t>
        <a:bodyPr/>
        <a:lstStyle/>
        <a:p>
          <a:endParaRPr lang="en-ZA" dirty="0"/>
        </a:p>
      </dgm:t>
    </dgm:pt>
    <dgm:pt modelId="{E4D31129-1825-406D-AD11-2F8099561A8A}" type="parTrans" cxnId="{837DC6CE-4C22-483B-8847-5BB5418630A3}">
      <dgm:prSet/>
      <dgm:spPr/>
      <dgm:t>
        <a:bodyPr/>
        <a:lstStyle/>
        <a:p>
          <a:endParaRPr lang="en-ZA"/>
        </a:p>
      </dgm:t>
    </dgm:pt>
    <dgm:pt modelId="{EE03C1AA-7814-498C-8118-304592E152B7}" type="sibTrans" cxnId="{837DC6CE-4C22-483B-8847-5BB5418630A3}">
      <dgm:prSet/>
      <dgm:spPr>
        <a:solidFill>
          <a:schemeClr val="tx1"/>
        </a:solidFill>
      </dgm:spPr>
      <dgm:t>
        <a:bodyPr/>
        <a:lstStyle/>
        <a:p>
          <a:endParaRPr lang="en-ZA"/>
        </a:p>
      </dgm:t>
    </dgm:pt>
    <dgm:pt modelId="{567013C5-C042-4132-BF7C-8603E84BC42C}">
      <dgm:prSet phldrT="[Text]" phldr="1"/>
      <dgm:spPr/>
      <dgm:t>
        <a:bodyPr/>
        <a:lstStyle/>
        <a:p>
          <a:endParaRPr lang="en-ZA" dirty="0"/>
        </a:p>
      </dgm:t>
    </dgm:pt>
    <dgm:pt modelId="{BAEA3D35-7A5D-49CD-954C-A8B61DF72CF8}" type="parTrans" cxnId="{939A1BBE-4245-4F5C-ADC6-2AEF5904007A}">
      <dgm:prSet/>
      <dgm:spPr/>
      <dgm:t>
        <a:bodyPr/>
        <a:lstStyle/>
        <a:p>
          <a:endParaRPr lang="en-ZA"/>
        </a:p>
      </dgm:t>
    </dgm:pt>
    <dgm:pt modelId="{66140AC5-08A8-4804-B8A1-751ABE69722B}" type="sibTrans" cxnId="{939A1BBE-4245-4F5C-ADC6-2AEF5904007A}">
      <dgm:prSet/>
      <dgm:spPr>
        <a:solidFill>
          <a:schemeClr val="tx1"/>
        </a:solidFill>
      </dgm:spPr>
      <dgm:t>
        <a:bodyPr/>
        <a:lstStyle/>
        <a:p>
          <a:endParaRPr lang="en-ZA"/>
        </a:p>
      </dgm:t>
    </dgm:pt>
    <dgm:pt modelId="{2F6A2AA0-AB13-4185-A4AF-B8F7250B306D}" type="pres">
      <dgm:prSet presAssocID="{3DB853DC-2C0F-4769-88DC-A93D512B1FB0}" presName="cycle" presStyleCnt="0">
        <dgm:presLayoutVars>
          <dgm:dir/>
          <dgm:resizeHandles val="exact"/>
        </dgm:presLayoutVars>
      </dgm:prSet>
      <dgm:spPr/>
      <dgm:t>
        <a:bodyPr/>
        <a:lstStyle/>
        <a:p>
          <a:endParaRPr lang="en-ZA"/>
        </a:p>
      </dgm:t>
    </dgm:pt>
    <dgm:pt modelId="{EAFFDC81-B75C-41B4-9788-5BD4868E15DD}" type="pres">
      <dgm:prSet presAssocID="{CB7B9E4E-967F-45DF-8FD3-8A537D9CC6A7}" presName="dummy" presStyleCnt="0"/>
      <dgm:spPr/>
    </dgm:pt>
    <dgm:pt modelId="{40B246D8-A997-408D-B734-9D4B3F863F80}" type="pres">
      <dgm:prSet presAssocID="{CB7B9E4E-967F-45DF-8FD3-8A537D9CC6A7}" presName="node" presStyleLbl="revTx" presStyleIdx="0" presStyleCnt="4">
        <dgm:presLayoutVars>
          <dgm:bulletEnabled val="1"/>
        </dgm:presLayoutVars>
      </dgm:prSet>
      <dgm:spPr/>
      <dgm:t>
        <a:bodyPr/>
        <a:lstStyle/>
        <a:p>
          <a:endParaRPr lang="en-ZA"/>
        </a:p>
      </dgm:t>
    </dgm:pt>
    <dgm:pt modelId="{943B522F-5C8D-4FA9-936A-E718DB9D7E18}" type="pres">
      <dgm:prSet presAssocID="{A8BDC4A4-17C1-4BB6-BC08-94350DD683D2}" presName="sibTrans" presStyleLbl="node1" presStyleIdx="0" presStyleCnt="4"/>
      <dgm:spPr/>
      <dgm:t>
        <a:bodyPr/>
        <a:lstStyle/>
        <a:p>
          <a:endParaRPr lang="en-ZA"/>
        </a:p>
      </dgm:t>
    </dgm:pt>
    <dgm:pt modelId="{5653B157-51CE-4078-8813-03DC7CD93F05}" type="pres">
      <dgm:prSet presAssocID="{2DBB2AAA-AF06-4858-8A01-9D2684A91161}" presName="dummy" presStyleCnt="0"/>
      <dgm:spPr/>
    </dgm:pt>
    <dgm:pt modelId="{23CE5888-FEBF-45C7-9326-F0CA12B2D8E1}" type="pres">
      <dgm:prSet presAssocID="{2DBB2AAA-AF06-4858-8A01-9D2684A91161}" presName="node" presStyleLbl="revTx" presStyleIdx="1" presStyleCnt="4">
        <dgm:presLayoutVars>
          <dgm:bulletEnabled val="1"/>
        </dgm:presLayoutVars>
      </dgm:prSet>
      <dgm:spPr/>
      <dgm:t>
        <a:bodyPr/>
        <a:lstStyle/>
        <a:p>
          <a:endParaRPr lang="en-ZA"/>
        </a:p>
      </dgm:t>
    </dgm:pt>
    <dgm:pt modelId="{5193B00E-9861-4A96-8CCE-F67D93BC5E46}" type="pres">
      <dgm:prSet presAssocID="{F2598913-A9F2-4AB6-B351-E5BF0AA34B2F}" presName="sibTrans" presStyleLbl="node1" presStyleIdx="1" presStyleCnt="4"/>
      <dgm:spPr/>
      <dgm:t>
        <a:bodyPr/>
        <a:lstStyle/>
        <a:p>
          <a:endParaRPr lang="en-ZA"/>
        </a:p>
      </dgm:t>
    </dgm:pt>
    <dgm:pt modelId="{7799EA46-0BA6-41A3-8E61-2B8992E101C0}" type="pres">
      <dgm:prSet presAssocID="{C0672476-D06B-4263-A642-3BD81833E803}" presName="dummy" presStyleCnt="0"/>
      <dgm:spPr/>
    </dgm:pt>
    <dgm:pt modelId="{6F139776-66ED-474F-AEBD-EF3F079FD770}" type="pres">
      <dgm:prSet presAssocID="{C0672476-D06B-4263-A642-3BD81833E803}" presName="node" presStyleLbl="revTx" presStyleIdx="2" presStyleCnt="4">
        <dgm:presLayoutVars>
          <dgm:bulletEnabled val="1"/>
        </dgm:presLayoutVars>
      </dgm:prSet>
      <dgm:spPr/>
      <dgm:t>
        <a:bodyPr/>
        <a:lstStyle/>
        <a:p>
          <a:endParaRPr lang="en-ZA"/>
        </a:p>
      </dgm:t>
    </dgm:pt>
    <dgm:pt modelId="{8D4CB84D-C0EC-484A-9FC2-01966AD9043F}" type="pres">
      <dgm:prSet presAssocID="{EE03C1AA-7814-498C-8118-304592E152B7}" presName="sibTrans" presStyleLbl="node1" presStyleIdx="2" presStyleCnt="4"/>
      <dgm:spPr/>
      <dgm:t>
        <a:bodyPr/>
        <a:lstStyle/>
        <a:p>
          <a:endParaRPr lang="en-ZA"/>
        </a:p>
      </dgm:t>
    </dgm:pt>
    <dgm:pt modelId="{D8E54FD7-A4B5-47FF-AB1E-ECE951DE5D81}" type="pres">
      <dgm:prSet presAssocID="{567013C5-C042-4132-BF7C-8603E84BC42C}" presName="dummy" presStyleCnt="0"/>
      <dgm:spPr/>
    </dgm:pt>
    <dgm:pt modelId="{894E163F-C582-4D8A-95C4-11EDBD54B783}" type="pres">
      <dgm:prSet presAssocID="{567013C5-C042-4132-BF7C-8603E84BC42C}" presName="node" presStyleLbl="revTx" presStyleIdx="3" presStyleCnt="4">
        <dgm:presLayoutVars>
          <dgm:bulletEnabled val="1"/>
        </dgm:presLayoutVars>
      </dgm:prSet>
      <dgm:spPr/>
      <dgm:t>
        <a:bodyPr/>
        <a:lstStyle/>
        <a:p>
          <a:endParaRPr lang="en-ZA"/>
        </a:p>
      </dgm:t>
    </dgm:pt>
    <dgm:pt modelId="{E9CF3E7C-BE59-45BE-896E-E8BC762E42A4}" type="pres">
      <dgm:prSet presAssocID="{66140AC5-08A8-4804-B8A1-751ABE69722B}" presName="sibTrans" presStyleLbl="node1" presStyleIdx="3" presStyleCnt="4"/>
      <dgm:spPr/>
      <dgm:t>
        <a:bodyPr/>
        <a:lstStyle/>
        <a:p>
          <a:endParaRPr lang="en-ZA"/>
        </a:p>
      </dgm:t>
    </dgm:pt>
  </dgm:ptLst>
  <dgm:cxnLst>
    <dgm:cxn modelId="{D8EFE41D-8F2B-4FF9-AB03-D804DABC9A13}" type="presOf" srcId="{A8BDC4A4-17C1-4BB6-BC08-94350DD683D2}" destId="{943B522F-5C8D-4FA9-936A-E718DB9D7E18}" srcOrd="0" destOrd="0" presId="urn:microsoft.com/office/officeart/2005/8/layout/cycle1"/>
    <dgm:cxn modelId="{662A22AC-7B78-483B-B0D1-4165EF14E8F4}" type="presOf" srcId="{567013C5-C042-4132-BF7C-8603E84BC42C}" destId="{894E163F-C582-4D8A-95C4-11EDBD54B783}" srcOrd="0" destOrd="0" presId="urn:microsoft.com/office/officeart/2005/8/layout/cycle1"/>
    <dgm:cxn modelId="{D04C11A3-EFBA-404A-BBBF-600C88FC1EF8}" srcId="{3DB853DC-2C0F-4769-88DC-A93D512B1FB0}" destId="{CB7B9E4E-967F-45DF-8FD3-8A537D9CC6A7}" srcOrd="0" destOrd="0" parTransId="{537AE3CE-E622-424F-9A81-7C8684BE31E6}" sibTransId="{A8BDC4A4-17C1-4BB6-BC08-94350DD683D2}"/>
    <dgm:cxn modelId="{EB13500D-2988-4A43-AADE-A096AC7D1844}" type="presOf" srcId="{3DB853DC-2C0F-4769-88DC-A93D512B1FB0}" destId="{2F6A2AA0-AB13-4185-A4AF-B8F7250B306D}" srcOrd="0" destOrd="0" presId="urn:microsoft.com/office/officeart/2005/8/layout/cycle1"/>
    <dgm:cxn modelId="{237485C6-6347-4974-AA08-9175EAFE9F4E}" type="presOf" srcId="{F2598913-A9F2-4AB6-B351-E5BF0AA34B2F}" destId="{5193B00E-9861-4A96-8CCE-F67D93BC5E46}" srcOrd="0" destOrd="0" presId="urn:microsoft.com/office/officeart/2005/8/layout/cycle1"/>
    <dgm:cxn modelId="{837DC6CE-4C22-483B-8847-5BB5418630A3}" srcId="{3DB853DC-2C0F-4769-88DC-A93D512B1FB0}" destId="{C0672476-D06B-4263-A642-3BD81833E803}" srcOrd="2" destOrd="0" parTransId="{E4D31129-1825-406D-AD11-2F8099561A8A}" sibTransId="{EE03C1AA-7814-498C-8118-304592E152B7}"/>
    <dgm:cxn modelId="{C42082E6-9CE1-49B5-A545-A8F5F9A3CB57}" srcId="{3DB853DC-2C0F-4769-88DC-A93D512B1FB0}" destId="{2DBB2AAA-AF06-4858-8A01-9D2684A91161}" srcOrd="1" destOrd="0" parTransId="{91020EFB-4D44-49C4-81E6-B378F2051FC7}" sibTransId="{F2598913-A9F2-4AB6-B351-E5BF0AA34B2F}"/>
    <dgm:cxn modelId="{939A1BBE-4245-4F5C-ADC6-2AEF5904007A}" srcId="{3DB853DC-2C0F-4769-88DC-A93D512B1FB0}" destId="{567013C5-C042-4132-BF7C-8603E84BC42C}" srcOrd="3" destOrd="0" parTransId="{BAEA3D35-7A5D-49CD-954C-A8B61DF72CF8}" sibTransId="{66140AC5-08A8-4804-B8A1-751ABE69722B}"/>
    <dgm:cxn modelId="{BCA964F8-7F97-4A0D-BF37-5468B6D40D3C}" type="presOf" srcId="{C0672476-D06B-4263-A642-3BD81833E803}" destId="{6F139776-66ED-474F-AEBD-EF3F079FD770}" srcOrd="0" destOrd="0" presId="urn:microsoft.com/office/officeart/2005/8/layout/cycle1"/>
    <dgm:cxn modelId="{6D5F5848-7F49-49B9-83BD-2B0D97427675}" type="presOf" srcId="{EE03C1AA-7814-498C-8118-304592E152B7}" destId="{8D4CB84D-C0EC-484A-9FC2-01966AD9043F}" srcOrd="0" destOrd="0" presId="urn:microsoft.com/office/officeart/2005/8/layout/cycle1"/>
    <dgm:cxn modelId="{1D285613-4C20-4C8A-B35E-26875CF4CE12}" type="presOf" srcId="{CB7B9E4E-967F-45DF-8FD3-8A537D9CC6A7}" destId="{40B246D8-A997-408D-B734-9D4B3F863F80}" srcOrd="0" destOrd="0" presId="urn:microsoft.com/office/officeart/2005/8/layout/cycle1"/>
    <dgm:cxn modelId="{1FA5DB1E-7E12-4618-89E8-DE6F8B38C4C0}" type="presOf" srcId="{2DBB2AAA-AF06-4858-8A01-9D2684A91161}" destId="{23CE5888-FEBF-45C7-9326-F0CA12B2D8E1}" srcOrd="0" destOrd="0" presId="urn:microsoft.com/office/officeart/2005/8/layout/cycle1"/>
    <dgm:cxn modelId="{79443D4B-F0A4-4EFF-84E3-7711271EDF8D}" type="presOf" srcId="{66140AC5-08A8-4804-B8A1-751ABE69722B}" destId="{E9CF3E7C-BE59-45BE-896E-E8BC762E42A4}" srcOrd="0" destOrd="0" presId="urn:microsoft.com/office/officeart/2005/8/layout/cycle1"/>
    <dgm:cxn modelId="{88D8F90B-4DF1-41C6-851C-789854D8555A}" type="presParOf" srcId="{2F6A2AA0-AB13-4185-A4AF-B8F7250B306D}" destId="{EAFFDC81-B75C-41B4-9788-5BD4868E15DD}" srcOrd="0" destOrd="0" presId="urn:microsoft.com/office/officeart/2005/8/layout/cycle1"/>
    <dgm:cxn modelId="{DF431940-1088-4160-945F-2AFABBB41958}" type="presParOf" srcId="{2F6A2AA0-AB13-4185-A4AF-B8F7250B306D}" destId="{40B246D8-A997-408D-B734-9D4B3F863F80}" srcOrd="1" destOrd="0" presId="urn:microsoft.com/office/officeart/2005/8/layout/cycle1"/>
    <dgm:cxn modelId="{E05BD453-4D29-4ECA-B5DA-F09EBCBAD07F}" type="presParOf" srcId="{2F6A2AA0-AB13-4185-A4AF-B8F7250B306D}" destId="{943B522F-5C8D-4FA9-936A-E718DB9D7E18}" srcOrd="2" destOrd="0" presId="urn:microsoft.com/office/officeart/2005/8/layout/cycle1"/>
    <dgm:cxn modelId="{AA17DAD4-4D07-45D9-B466-8807F6330486}" type="presParOf" srcId="{2F6A2AA0-AB13-4185-A4AF-B8F7250B306D}" destId="{5653B157-51CE-4078-8813-03DC7CD93F05}" srcOrd="3" destOrd="0" presId="urn:microsoft.com/office/officeart/2005/8/layout/cycle1"/>
    <dgm:cxn modelId="{E0FAF58F-17BC-4C2E-8FB2-94D5453CD16C}" type="presParOf" srcId="{2F6A2AA0-AB13-4185-A4AF-B8F7250B306D}" destId="{23CE5888-FEBF-45C7-9326-F0CA12B2D8E1}" srcOrd="4" destOrd="0" presId="urn:microsoft.com/office/officeart/2005/8/layout/cycle1"/>
    <dgm:cxn modelId="{4CCB2CBB-4983-449F-89E9-74EC659A11B0}" type="presParOf" srcId="{2F6A2AA0-AB13-4185-A4AF-B8F7250B306D}" destId="{5193B00E-9861-4A96-8CCE-F67D93BC5E46}" srcOrd="5" destOrd="0" presId="urn:microsoft.com/office/officeart/2005/8/layout/cycle1"/>
    <dgm:cxn modelId="{2C9DA85D-5A89-45B9-8558-0E7F1479A674}" type="presParOf" srcId="{2F6A2AA0-AB13-4185-A4AF-B8F7250B306D}" destId="{7799EA46-0BA6-41A3-8E61-2B8992E101C0}" srcOrd="6" destOrd="0" presId="urn:microsoft.com/office/officeart/2005/8/layout/cycle1"/>
    <dgm:cxn modelId="{15DA9322-14EB-4102-9ED3-CB56EEB3A36F}" type="presParOf" srcId="{2F6A2AA0-AB13-4185-A4AF-B8F7250B306D}" destId="{6F139776-66ED-474F-AEBD-EF3F079FD770}" srcOrd="7" destOrd="0" presId="urn:microsoft.com/office/officeart/2005/8/layout/cycle1"/>
    <dgm:cxn modelId="{30077982-7967-4C59-A253-DC4E788C0534}" type="presParOf" srcId="{2F6A2AA0-AB13-4185-A4AF-B8F7250B306D}" destId="{8D4CB84D-C0EC-484A-9FC2-01966AD9043F}" srcOrd="8" destOrd="0" presId="urn:microsoft.com/office/officeart/2005/8/layout/cycle1"/>
    <dgm:cxn modelId="{A316B488-A949-41AD-8F98-86B1F720BDC6}" type="presParOf" srcId="{2F6A2AA0-AB13-4185-A4AF-B8F7250B306D}" destId="{D8E54FD7-A4B5-47FF-AB1E-ECE951DE5D81}" srcOrd="9" destOrd="0" presId="urn:microsoft.com/office/officeart/2005/8/layout/cycle1"/>
    <dgm:cxn modelId="{CCDB5726-2C27-487B-8068-FCB1DA59E76C}" type="presParOf" srcId="{2F6A2AA0-AB13-4185-A4AF-B8F7250B306D}" destId="{894E163F-C582-4D8A-95C4-11EDBD54B783}" srcOrd="10" destOrd="0" presId="urn:microsoft.com/office/officeart/2005/8/layout/cycle1"/>
    <dgm:cxn modelId="{D1EEA6B3-AA16-4FC4-B654-9BC851B12CFF}" type="presParOf" srcId="{2F6A2AA0-AB13-4185-A4AF-B8F7250B306D}" destId="{E9CF3E7C-BE59-45BE-896E-E8BC762E42A4}" srcOrd="11" destOrd="0" presId="urn:microsoft.com/office/officeart/2005/8/layout/cycle1"/>
  </dgm:cxnLst>
  <dgm:bg/>
  <dgm:whole>
    <a:ln>
      <a:noFill/>
    </a:ln>
  </dgm:whole>
  <dgm:extLst>
    <a:ext uri="http://schemas.microsoft.com/office/drawing/2008/diagram">
      <dsp:dataModelExt xmlns:dsp="http://schemas.microsoft.com/office/drawing/2008/diagram" xmlns="" relId="rId20"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0B246D8-A997-408D-B734-9D4B3F863F80}">
      <dsp:nvSpPr>
        <dsp:cNvPr id="0" name=""/>
        <dsp:cNvSpPr/>
      </dsp:nvSpPr>
      <dsp:spPr>
        <a:xfrm>
          <a:off x="1581496" y="46080"/>
          <a:ext cx="738989" cy="738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ZA" sz="2200" kern="1200" dirty="0"/>
        </a:p>
      </dsp:txBody>
      <dsp:txXfrm>
        <a:off x="1581496" y="46080"/>
        <a:ext cx="738989" cy="738989"/>
      </dsp:txXfrm>
    </dsp:sp>
    <dsp:sp modelId="{943B522F-5C8D-4FA9-936A-E718DB9D7E18}">
      <dsp:nvSpPr>
        <dsp:cNvPr id="0" name=""/>
        <dsp:cNvSpPr/>
      </dsp:nvSpPr>
      <dsp:spPr>
        <a:xfrm>
          <a:off x="278643" y="-681"/>
          <a:ext cx="2088604" cy="2088604"/>
        </a:xfrm>
        <a:prstGeom prst="circularArrow">
          <a:avLst>
            <a:gd name="adj1" fmla="val 6899"/>
            <a:gd name="adj2" fmla="val 465147"/>
            <a:gd name="adj3" fmla="val 550276"/>
            <a:gd name="adj4" fmla="val 20584576"/>
            <a:gd name="adj5" fmla="val 8049"/>
          </a:avLst>
        </a:prstGeom>
        <a:solidFill>
          <a:schemeClr val="tx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CE5888-FEBF-45C7-9326-F0CA12B2D8E1}">
      <dsp:nvSpPr>
        <dsp:cNvPr id="0" name=""/>
        <dsp:cNvSpPr/>
      </dsp:nvSpPr>
      <dsp:spPr>
        <a:xfrm>
          <a:off x="1581496" y="1302171"/>
          <a:ext cx="738989" cy="738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ZA" sz="2200" kern="1200"/>
        </a:p>
      </dsp:txBody>
      <dsp:txXfrm>
        <a:off x="1581496" y="1302171"/>
        <a:ext cx="738989" cy="738989"/>
      </dsp:txXfrm>
    </dsp:sp>
    <dsp:sp modelId="{5193B00E-9861-4A96-8CCE-F67D93BC5E46}">
      <dsp:nvSpPr>
        <dsp:cNvPr id="0" name=""/>
        <dsp:cNvSpPr/>
      </dsp:nvSpPr>
      <dsp:spPr>
        <a:xfrm>
          <a:off x="278643" y="-681"/>
          <a:ext cx="2088604" cy="2088604"/>
        </a:xfrm>
        <a:prstGeom prst="circularArrow">
          <a:avLst>
            <a:gd name="adj1" fmla="val 6899"/>
            <a:gd name="adj2" fmla="val 465147"/>
            <a:gd name="adj3" fmla="val 5950276"/>
            <a:gd name="adj4" fmla="val 4384576"/>
            <a:gd name="adj5" fmla="val 8049"/>
          </a:avLst>
        </a:prstGeom>
        <a:solidFill>
          <a:schemeClr val="tx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139776-66ED-474F-AEBD-EF3F079FD770}">
      <dsp:nvSpPr>
        <dsp:cNvPr id="0" name=""/>
        <dsp:cNvSpPr/>
      </dsp:nvSpPr>
      <dsp:spPr>
        <a:xfrm>
          <a:off x="325405" y="1302171"/>
          <a:ext cx="738989" cy="738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ZA" sz="2200" kern="1200"/>
        </a:p>
      </dsp:txBody>
      <dsp:txXfrm>
        <a:off x="325405" y="1302171"/>
        <a:ext cx="738989" cy="738989"/>
      </dsp:txXfrm>
    </dsp:sp>
    <dsp:sp modelId="{8D4CB84D-C0EC-484A-9FC2-01966AD9043F}">
      <dsp:nvSpPr>
        <dsp:cNvPr id="0" name=""/>
        <dsp:cNvSpPr/>
      </dsp:nvSpPr>
      <dsp:spPr>
        <a:xfrm>
          <a:off x="278643" y="-681"/>
          <a:ext cx="2088604" cy="2088604"/>
        </a:xfrm>
        <a:prstGeom prst="circularArrow">
          <a:avLst>
            <a:gd name="adj1" fmla="val 6899"/>
            <a:gd name="adj2" fmla="val 465147"/>
            <a:gd name="adj3" fmla="val 11350276"/>
            <a:gd name="adj4" fmla="val 9784576"/>
            <a:gd name="adj5" fmla="val 8049"/>
          </a:avLst>
        </a:prstGeom>
        <a:solidFill>
          <a:schemeClr val="tx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4E163F-C582-4D8A-95C4-11EDBD54B783}">
      <dsp:nvSpPr>
        <dsp:cNvPr id="0" name=""/>
        <dsp:cNvSpPr/>
      </dsp:nvSpPr>
      <dsp:spPr>
        <a:xfrm>
          <a:off x="325405" y="46080"/>
          <a:ext cx="738989" cy="738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ZA" sz="2200" kern="1200" dirty="0"/>
        </a:p>
      </dsp:txBody>
      <dsp:txXfrm>
        <a:off x="325405" y="46080"/>
        <a:ext cx="738989" cy="738989"/>
      </dsp:txXfrm>
    </dsp:sp>
    <dsp:sp modelId="{E9CF3E7C-BE59-45BE-896E-E8BC762E42A4}">
      <dsp:nvSpPr>
        <dsp:cNvPr id="0" name=""/>
        <dsp:cNvSpPr/>
      </dsp:nvSpPr>
      <dsp:spPr>
        <a:xfrm>
          <a:off x="278643" y="-681"/>
          <a:ext cx="2088604" cy="2088604"/>
        </a:xfrm>
        <a:prstGeom prst="circularArrow">
          <a:avLst>
            <a:gd name="adj1" fmla="val 6899"/>
            <a:gd name="adj2" fmla="val 465147"/>
            <a:gd name="adj3" fmla="val 16750276"/>
            <a:gd name="adj4" fmla="val 15184576"/>
            <a:gd name="adj5" fmla="val 8049"/>
          </a:avLst>
        </a:prstGeom>
        <a:solidFill>
          <a:schemeClr val="tx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0B246D8-A997-408D-B734-9D4B3F863F80}">
      <dsp:nvSpPr>
        <dsp:cNvPr id="0" name=""/>
        <dsp:cNvSpPr/>
      </dsp:nvSpPr>
      <dsp:spPr>
        <a:xfrm>
          <a:off x="1581496" y="46080"/>
          <a:ext cx="738989" cy="738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ZA" sz="2200" kern="1200" dirty="0"/>
        </a:p>
      </dsp:txBody>
      <dsp:txXfrm>
        <a:off x="1581496" y="46080"/>
        <a:ext cx="738989" cy="738989"/>
      </dsp:txXfrm>
    </dsp:sp>
    <dsp:sp modelId="{943B522F-5C8D-4FA9-936A-E718DB9D7E18}">
      <dsp:nvSpPr>
        <dsp:cNvPr id="0" name=""/>
        <dsp:cNvSpPr/>
      </dsp:nvSpPr>
      <dsp:spPr>
        <a:xfrm>
          <a:off x="278643" y="-681"/>
          <a:ext cx="2088604" cy="2088604"/>
        </a:xfrm>
        <a:prstGeom prst="circularArrow">
          <a:avLst>
            <a:gd name="adj1" fmla="val 6899"/>
            <a:gd name="adj2" fmla="val 465147"/>
            <a:gd name="adj3" fmla="val 550276"/>
            <a:gd name="adj4" fmla="val 20584576"/>
            <a:gd name="adj5" fmla="val 8049"/>
          </a:avLst>
        </a:prstGeom>
        <a:solidFill>
          <a:schemeClr val="tx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CE5888-FEBF-45C7-9326-F0CA12B2D8E1}">
      <dsp:nvSpPr>
        <dsp:cNvPr id="0" name=""/>
        <dsp:cNvSpPr/>
      </dsp:nvSpPr>
      <dsp:spPr>
        <a:xfrm>
          <a:off x="1581496" y="1302171"/>
          <a:ext cx="738989" cy="738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ZA" sz="2200" kern="1200"/>
        </a:p>
      </dsp:txBody>
      <dsp:txXfrm>
        <a:off x="1581496" y="1302171"/>
        <a:ext cx="738989" cy="738989"/>
      </dsp:txXfrm>
    </dsp:sp>
    <dsp:sp modelId="{5193B00E-9861-4A96-8CCE-F67D93BC5E46}">
      <dsp:nvSpPr>
        <dsp:cNvPr id="0" name=""/>
        <dsp:cNvSpPr/>
      </dsp:nvSpPr>
      <dsp:spPr>
        <a:xfrm>
          <a:off x="278643" y="-681"/>
          <a:ext cx="2088604" cy="2088604"/>
        </a:xfrm>
        <a:prstGeom prst="circularArrow">
          <a:avLst>
            <a:gd name="adj1" fmla="val 6899"/>
            <a:gd name="adj2" fmla="val 465147"/>
            <a:gd name="adj3" fmla="val 5950276"/>
            <a:gd name="adj4" fmla="val 4384576"/>
            <a:gd name="adj5" fmla="val 8049"/>
          </a:avLst>
        </a:prstGeom>
        <a:solidFill>
          <a:schemeClr val="tx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139776-66ED-474F-AEBD-EF3F079FD770}">
      <dsp:nvSpPr>
        <dsp:cNvPr id="0" name=""/>
        <dsp:cNvSpPr/>
      </dsp:nvSpPr>
      <dsp:spPr>
        <a:xfrm>
          <a:off x="325405" y="1302171"/>
          <a:ext cx="738989" cy="738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ZA" sz="2200" kern="1200" dirty="0"/>
        </a:p>
      </dsp:txBody>
      <dsp:txXfrm>
        <a:off x="325405" y="1302171"/>
        <a:ext cx="738989" cy="738989"/>
      </dsp:txXfrm>
    </dsp:sp>
    <dsp:sp modelId="{8D4CB84D-C0EC-484A-9FC2-01966AD9043F}">
      <dsp:nvSpPr>
        <dsp:cNvPr id="0" name=""/>
        <dsp:cNvSpPr/>
      </dsp:nvSpPr>
      <dsp:spPr>
        <a:xfrm>
          <a:off x="278643" y="-681"/>
          <a:ext cx="2088604" cy="2088604"/>
        </a:xfrm>
        <a:prstGeom prst="circularArrow">
          <a:avLst>
            <a:gd name="adj1" fmla="val 6899"/>
            <a:gd name="adj2" fmla="val 465147"/>
            <a:gd name="adj3" fmla="val 11350276"/>
            <a:gd name="adj4" fmla="val 9784576"/>
            <a:gd name="adj5" fmla="val 8049"/>
          </a:avLst>
        </a:prstGeom>
        <a:solidFill>
          <a:schemeClr val="tx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4E163F-C582-4D8A-95C4-11EDBD54B783}">
      <dsp:nvSpPr>
        <dsp:cNvPr id="0" name=""/>
        <dsp:cNvSpPr/>
      </dsp:nvSpPr>
      <dsp:spPr>
        <a:xfrm>
          <a:off x="325405" y="46080"/>
          <a:ext cx="738989" cy="738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ZA" sz="2200" kern="1200" dirty="0"/>
        </a:p>
      </dsp:txBody>
      <dsp:txXfrm>
        <a:off x="325405" y="46080"/>
        <a:ext cx="738989" cy="738989"/>
      </dsp:txXfrm>
    </dsp:sp>
    <dsp:sp modelId="{E9CF3E7C-BE59-45BE-896E-E8BC762E42A4}">
      <dsp:nvSpPr>
        <dsp:cNvPr id="0" name=""/>
        <dsp:cNvSpPr/>
      </dsp:nvSpPr>
      <dsp:spPr>
        <a:xfrm>
          <a:off x="278643" y="-681"/>
          <a:ext cx="2088604" cy="2088604"/>
        </a:xfrm>
        <a:prstGeom prst="circularArrow">
          <a:avLst>
            <a:gd name="adj1" fmla="val 6899"/>
            <a:gd name="adj2" fmla="val 465147"/>
            <a:gd name="adj3" fmla="val 16750276"/>
            <a:gd name="adj4" fmla="val 15184576"/>
            <a:gd name="adj5" fmla="val 8049"/>
          </a:avLst>
        </a:prstGeom>
        <a:solidFill>
          <a:schemeClr val="tx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0B246D8-A997-408D-B734-9D4B3F863F80}">
      <dsp:nvSpPr>
        <dsp:cNvPr id="0" name=""/>
        <dsp:cNvSpPr/>
      </dsp:nvSpPr>
      <dsp:spPr>
        <a:xfrm>
          <a:off x="1581496" y="46080"/>
          <a:ext cx="738989" cy="738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ZA" sz="2200" kern="1200" dirty="0"/>
        </a:p>
      </dsp:txBody>
      <dsp:txXfrm>
        <a:off x="1581496" y="46080"/>
        <a:ext cx="738989" cy="738989"/>
      </dsp:txXfrm>
    </dsp:sp>
    <dsp:sp modelId="{943B522F-5C8D-4FA9-936A-E718DB9D7E18}">
      <dsp:nvSpPr>
        <dsp:cNvPr id="0" name=""/>
        <dsp:cNvSpPr/>
      </dsp:nvSpPr>
      <dsp:spPr>
        <a:xfrm>
          <a:off x="278643" y="-681"/>
          <a:ext cx="2088604" cy="2088604"/>
        </a:xfrm>
        <a:prstGeom prst="circularArrow">
          <a:avLst>
            <a:gd name="adj1" fmla="val 6899"/>
            <a:gd name="adj2" fmla="val 465147"/>
            <a:gd name="adj3" fmla="val 550276"/>
            <a:gd name="adj4" fmla="val 20584576"/>
            <a:gd name="adj5" fmla="val 8049"/>
          </a:avLst>
        </a:prstGeom>
        <a:solidFill>
          <a:schemeClr val="tx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CE5888-FEBF-45C7-9326-F0CA12B2D8E1}">
      <dsp:nvSpPr>
        <dsp:cNvPr id="0" name=""/>
        <dsp:cNvSpPr/>
      </dsp:nvSpPr>
      <dsp:spPr>
        <a:xfrm>
          <a:off x="1581496" y="1302171"/>
          <a:ext cx="738989" cy="738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ZA" sz="2200" kern="1200"/>
        </a:p>
      </dsp:txBody>
      <dsp:txXfrm>
        <a:off x="1581496" y="1302171"/>
        <a:ext cx="738989" cy="738989"/>
      </dsp:txXfrm>
    </dsp:sp>
    <dsp:sp modelId="{5193B00E-9861-4A96-8CCE-F67D93BC5E46}">
      <dsp:nvSpPr>
        <dsp:cNvPr id="0" name=""/>
        <dsp:cNvSpPr/>
      </dsp:nvSpPr>
      <dsp:spPr>
        <a:xfrm>
          <a:off x="278643" y="-681"/>
          <a:ext cx="2088604" cy="2088604"/>
        </a:xfrm>
        <a:prstGeom prst="circularArrow">
          <a:avLst>
            <a:gd name="adj1" fmla="val 6899"/>
            <a:gd name="adj2" fmla="val 465147"/>
            <a:gd name="adj3" fmla="val 5950276"/>
            <a:gd name="adj4" fmla="val 4384576"/>
            <a:gd name="adj5" fmla="val 8049"/>
          </a:avLst>
        </a:prstGeom>
        <a:solidFill>
          <a:schemeClr val="tx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139776-66ED-474F-AEBD-EF3F079FD770}">
      <dsp:nvSpPr>
        <dsp:cNvPr id="0" name=""/>
        <dsp:cNvSpPr/>
      </dsp:nvSpPr>
      <dsp:spPr>
        <a:xfrm>
          <a:off x="325405" y="1302171"/>
          <a:ext cx="738989" cy="738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ZA" sz="2200" kern="1200" dirty="0"/>
        </a:p>
      </dsp:txBody>
      <dsp:txXfrm>
        <a:off x="325405" y="1302171"/>
        <a:ext cx="738989" cy="738989"/>
      </dsp:txXfrm>
    </dsp:sp>
    <dsp:sp modelId="{8D4CB84D-C0EC-484A-9FC2-01966AD9043F}">
      <dsp:nvSpPr>
        <dsp:cNvPr id="0" name=""/>
        <dsp:cNvSpPr/>
      </dsp:nvSpPr>
      <dsp:spPr>
        <a:xfrm>
          <a:off x="278643" y="-681"/>
          <a:ext cx="2088604" cy="2088604"/>
        </a:xfrm>
        <a:prstGeom prst="circularArrow">
          <a:avLst>
            <a:gd name="adj1" fmla="val 6899"/>
            <a:gd name="adj2" fmla="val 465147"/>
            <a:gd name="adj3" fmla="val 11350276"/>
            <a:gd name="adj4" fmla="val 9784576"/>
            <a:gd name="adj5" fmla="val 8049"/>
          </a:avLst>
        </a:prstGeom>
        <a:solidFill>
          <a:schemeClr val="tx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4E163F-C582-4D8A-95C4-11EDBD54B783}">
      <dsp:nvSpPr>
        <dsp:cNvPr id="0" name=""/>
        <dsp:cNvSpPr/>
      </dsp:nvSpPr>
      <dsp:spPr>
        <a:xfrm>
          <a:off x="325405" y="46080"/>
          <a:ext cx="738989" cy="738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ZA" sz="2200" kern="1200" dirty="0"/>
        </a:p>
      </dsp:txBody>
      <dsp:txXfrm>
        <a:off x="325405" y="46080"/>
        <a:ext cx="738989" cy="738989"/>
      </dsp:txXfrm>
    </dsp:sp>
    <dsp:sp modelId="{E9CF3E7C-BE59-45BE-896E-E8BC762E42A4}">
      <dsp:nvSpPr>
        <dsp:cNvPr id="0" name=""/>
        <dsp:cNvSpPr/>
      </dsp:nvSpPr>
      <dsp:spPr>
        <a:xfrm>
          <a:off x="278643" y="-681"/>
          <a:ext cx="2088604" cy="2088604"/>
        </a:xfrm>
        <a:prstGeom prst="circularArrow">
          <a:avLst>
            <a:gd name="adj1" fmla="val 6899"/>
            <a:gd name="adj2" fmla="val 465147"/>
            <a:gd name="adj3" fmla="val 16750276"/>
            <a:gd name="adj4" fmla="val 15184576"/>
            <a:gd name="adj5" fmla="val 8049"/>
          </a:avLst>
        </a:prstGeom>
        <a:solidFill>
          <a:schemeClr val="tx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en-ZA"/>
          </a:p>
        </p:txBody>
      </p:sp>
      <p:sp>
        <p:nvSpPr>
          <p:cNvPr id="3" name="Date Placeholder 2"/>
          <p:cNvSpPr>
            <a:spLocks noGrp="1"/>
          </p:cNvSpPr>
          <p:nvPr>
            <p:ph type="dt" sz="quarter" idx="1"/>
          </p:nvPr>
        </p:nvSpPr>
        <p:spPr>
          <a:xfrm>
            <a:off x="5797247" y="0"/>
            <a:ext cx="4434998" cy="356198"/>
          </a:xfrm>
          <a:prstGeom prst="rect">
            <a:avLst/>
          </a:prstGeom>
        </p:spPr>
        <p:txBody>
          <a:bodyPr vert="horz" lIns="99048" tIns="49524" rIns="99048" bIns="49524" rtlCol="0"/>
          <a:lstStyle>
            <a:lvl1pPr algn="r">
              <a:defRPr sz="1300"/>
            </a:lvl1pPr>
          </a:lstStyle>
          <a:p>
            <a:fld id="{FE217727-0B6D-4FDB-8CD6-94CD304D31BE}" type="datetimeFigureOut">
              <a:rPr lang="en-ZA" smtClean="0"/>
              <a:pPr/>
              <a:t>2017/07/22</a:t>
            </a:fld>
            <a:endParaRPr lang="en-ZA"/>
          </a:p>
        </p:txBody>
      </p:sp>
      <p:sp>
        <p:nvSpPr>
          <p:cNvPr id="4" name="Footer Placeholder 3"/>
          <p:cNvSpPr>
            <a:spLocks noGrp="1"/>
          </p:cNvSpPr>
          <p:nvPr>
            <p:ph type="ftr" sz="quarter" idx="2"/>
          </p:nvPr>
        </p:nvSpPr>
        <p:spPr>
          <a:xfrm>
            <a:off x="1" y="6743104"/>
            <a:ext cx="4434998" cy="356197"/>
          </a:xfrm>
          <a:prstGeom prst="rect">
            <a:avLst/>
          </a:prstGeom>
        </p:spPr>
        <p:txBody>
          <a:bodyPr vert="horz" lIns="99048" tIns="49524" rIns="99048" bIns="49524" rtlCol="0" anchor="b"/>
          <a:lstStyle>
            <a:lvl1pPr algn="l">
              <a:defRPr sz="1300"/>
            </a:lvl1pPr>
          </a:lstStyle>
          <a:p>
            <a:endParaRPr lang="en-ZA"/>
          </a:p>
        </p:txBody>
      </p:sp>
      <p:sp>
        <p:nvSpPr>
          <p:cNvPr id="5" name="Slide Number Placeholder 4"/>
          <p:cNvSpPr>
            <a:spLocks noGrp="1"/>
          </p:cNvSpPr>
          <p:nvPr>
            <p:ph type="sldNum" sz="quarter" idx="3"/>
          </p:nvPr>
        </p:nvSpPr>
        <p:spPr>
          <a:xfrm>
            <a:off x="5797247" y="6743104"/>
            <a:ext cx="4434998" cy="356197"/>
          </a:xfrm>
          <a:prstGeom prst="rect">
            <a:avLst/>
          </a:prstGeom>
        </p:spPr>
        <p:txBody>
          <a:bodyPr vert="horz" lIns="99048" tIns="49524" rIns="99048" bIns="49524" rtlCol="0" anchor="b"/>
          <a:lstStyle>
            <a:lvl1pPr algn="r">
              <a:defRPr sz="1300"/>
            </a:lvl1pPr>
          </a:lstStyle>
          <a:p>
            <a:fld id="{B7368659-EE82-4040-910F-89AE579EBC70}" type="slidenum">
              <a:rPr lang="en-ZA" smtClean="0"/>
              <a:pPr/>
              <a:t>‹#›</a:t>
            </a:fld>
            <a:endParaRPr lang="en-ZA"/>
          </a:p>
        </p:txBody>
      </p:sp>
    </p:spTree>
    <p:extLst>
      <p:ext uri="{BB962C8B-B14F-4D97-AF65-F5344CB8AC3E}">
        <p14:creationId xmlns:p14="http://schemas.microsoft.com/office/powerpoint/2010/main" xmlns="" val="1321031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en-ZA"/>
          </a:p>
        </p:txBody>
      </p:sp>
      <p:sp>
        <p:nvSpPr>
          <p:cNvPr id="3" name="Date Placeholder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D2A684DE-5019-448E-B5F9-FCE005DFDAAF}" type="datetimeFigureOut">
              <a:rPr lang="en-ZA" smtClean="0"/>
              <a:pPr/>
              <a:t>2017/07/22</a:t>
            </a:fld>
            <a:endParaRPr lang="en-ZA"/>
          </a:p>
        </p:txBody>
      </p:sp>
      <p:sp>
        <p:nvSpPr>
          <p:cNvPr id="4" name="Slide Image Placeholder 3"/>
          <p:cNvSpPr>
            <a:spLocks noGrp="1" noRot="1" noChangeAspect="1"/>
          </p:cNvSpPr>
          <p:nvPr>
            <p:ph type="sldImg" idx="2"/>
          </p:nvPr>
        </p:nvSpPr>
        <p:spPr>
          <a:xfrm>
            <a:off x="3519488" y="887413"/>
            <a:ext cx="3195637" cy="2395537"/>
          </a:xfrm>
          <a:prstGeom prst="rect">
            <a:avLst/>
          </a:prstGeom>
          <a:noFill/>
          <a:ln w="12700">
            <a:solidFill>
              <a:prstClr val="black"/>
            </a:solidFill>
          </a:ln>
        </p:spPr>
        <p:txBody>
          <a:bodyPr vert="horz" lIns="99048" tIns="49524" rIns="99048" bIns="49524" rtlCol="0" anchor="ctr"/>
          <a:lstStyle/>
          <a:p>
            <a:endParaRPr lang="en-ZA"/>
          </a:p>
        </p:txBody>
      </p:sp>
      <p:sp>
        <p:nvSpPr>
          <p:cNvPr id="5" name="Notes Placeholder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en-ZA"/>
          </a:p>
        </p:txBody>
      </p:sp>
      <p:sp>
        <p:nvSpPr>
          <p:cNvPr id="7" name="Slide Number Placeholder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6A0A3DED-163C-4C03-8A41-F80946373189}" type="slidenum">
              <a:rPr lang="en-ZA" smtClean="0"/>
              <a:pPr/>
              <a:t>‹#›</a:t>
            </a:fld>
            <a:endParaRPr lang="en-ZA"/>
          </a:p>
        </p:txBody>
      </p:sp>
    </p:spTree>
    <p:extLst>
      <p:ext uri="{BB962C8B-B14F-4D97-AF65-F5344CB8AC3E}">
        <p14:creationId xmlns:p14="http://schemas.microsoft.com/office/powerpoint/2010/main" xmlns="" val="4025308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God was not surprised by what was going to happen, and Moses had given these instructions to the Israelites before they crossed over the Jordan River (1400BC) – close to 300 years before the first king (Saul).</a:t>
            </a:r>
          </a:p>
          <a:p>
            <a:endParaRPr lang="en-ZA" dirty="0"/>
          </a:p>
          <a:p>
            <a:r>
              <a:rPr lang="en-ZA" b="1" u="sng" dirty="0" smtClean="0"/>
              <a:t>Already points to some important foundations for Godly leadership</a:t>
            </a:r>
            <a:r>
              <a:rPr lang="en-ZA" dirty="0" smtClean="0"/>
              <a:t>:</a:t>
            </a:r>
          </a:p>
          <a:p>
            <a:pPr marL="185715" indent="-185715">
              <a:buFont typeface="Arial" panose="020B0604020202020204" pitchFamily="34" charset="0"/>
              <a:buChar char="•"/>
            </a:pPr>
            <a:r>
              <a:rPr lang="en-ZA" dirty="0" smtClean="0"/>
              <a:t>A king should not take many wives – they would turn his hear away from the Lord (e.g. Solomon)</a:t>
            </a:r>
          </a:p>
          <a:p>
            <a:pPr marL="185715" indent="-185715">
              <a:buFont typeface="Arial" panose="020B0604020202020204" pitchFamily="34" charset="0"/>
              <a:buChar char="•"/>
            </a:pPr>
            <a:r>
              <a:rPr lang="en-ZA" b="1" dirty="0" smtClean="0"/>
              <a:t>Shouldn’t run after wealth </a:t>
            </a:r>
            <a:r>
              <a:rPr lang="en-ZA" dirty="0" smtClean="0"/>
              <a:t>– God knew the effect that money could have…</a:t>
            </a:r>
          </a:p>
          <a:p>
            <a:pPr marL="185715" indent="-185715">
              <a:buFont typeface="Arial" panose="020B0604020202020204" pitchFamily="34" charset="0"/>
              <a:buChar char="•"/>
            </a:pPr>
            <a:r>
              <a:rPr lang="en-ZA" b="1" dirty="0" smtClean="0"/>
              <a:t>The importance of daily meditation on the word of God to keep him on track</a:t>
            </a:r>
            <a:endParaRPr lang="en-ZA" b="1"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1</a:t>
            </a:fld>
            <a:endParaRPr lang="en-ZA"/>
          </a:p>
        </p:txBody>
      </p:sp>
    </p:spTree>
    <p:extLst>
      <p:ext uri="{BB962C8B-B14F-4D97-AF65-F5344CB8AC3E}">
        <p14:creationId xmlns:p14="http://schemas.microsoft.com/office/powerpoint/2010/main" xmlns="" val="9667057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God was not surprised by what was going to happen, and Moses had given these instructions to the Israelites before they crossed over the Jordan River (1400BC) – close to 300 years before the first king (Saul).</a:t>
            </a:r>
          </a:p>
          <a:p>
            <a:endParaRPr lang="en-ZA" dirty="0"/>
          </a:p>
          <a:p>
            <a:r>
              <a:rPr lang="en-ZA" b="1" u="sng" dirty="0" smtClean="0"/>
              <a:t>Already points to some important foundations for Godly leadership</a:t>
            </a:r>
            <a:r>
              <a:rPr lang="en-ZA" dirty="0" smtClean="0"/>
              <a:t>:</a:t>
            </a:r>
          </a:p>
          <a:p>
            <a:pPr marL="185715" indent="-185715">
              <a:buFont typeface="Arial" panose="020B0604020202020204" pitchFamily="34" charset="0"/>
              <a:buChar char="•"/>
            </a:pPr>
            <a:r>
              <a:rPr lang="en-ZA" dirty="0" smtClean="0"/>
              <a:t>A king should not take many wives – they would turn his hear away from the Lord (e.g. Solomon)</a:t>
            </a:r>
          </a:p>
          <a:p>
            <a:pPr marL="185715" indent="-185715">
              <a:buFont typeface="Arial" panose="020B0604020202020204" pitchFamily="34" charset="0"/>
              <a:buChar char="•"/>
            </a:pPr>
            <a:r>
              <a:rPr lang="en-ZA" b="1" dirty="0" smtClean="0"/>
              <a:t>Shouldn’t run after wealth </a:t>
            </a:r>
            <a:r>
              <a:rPr lang="en-ZA" dirty="0" smtClean="0"/>
              <a:t>– God knew the effect that money could have…</a:t>
            </a:r>
          </a:p>
          <a:p>
            <a:pPr marL="185715" indent="-185715">
              <a:buFont typeface="Arial" panose="020B0604020202020204" pitchFamily="34" charset="0"/>
              <a:buChar char="•"/>
            </a:pPr>
            <a:r>
              <a:rPr lang="en-ZA" b="1" dirty="0" smtClean="0"/>
              <a:t>The importance of daily meditation on the word of God to keep him on track</a:t>
            </a:r>
            <a:endParaRPr lang="en-ZA" b="1"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10</a:t>
            </a:fld>
            <a:endParaRPr lang="en-ZA"/>
          </a:p>
        </p:txBody>
      </p:sp>
    </p:spTree>
    <p:extLst>
      <p:ext uri="{BB962C8B-B14F-4D97-AF65-F5344CB8AC3E}">
        <p14:creationId xmlns:p14="http://schemas.microsoft.com/office/powerpoint/2010/main" xmlns="" val="691551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God was not surprised by what was going to happen, and Moses had given these instructions to the Israelites before they crossed over the Jordan River (1400BC) – close to 300 years before the first king (Saul).</a:t>
            </a:r>
          </a:p>
          <a:p>
            <a:endParaRPr lang="en-ZA" dirty="0"/>
          </a:p>
          <a:p>
            <a:r>
              <a:rPr lang="en-ZA" b="1" u="sng" dirty="0" smtClean="0"/>
              <a:t>Already points to some important foundations for Godly leadership</a:t>
            </a:r>
            <a:r>
              <a:rPr lang="en-ZA" dirty="0" smtClean="0"/>
              <a:t>:</a:t>
            </a:r>
          </a:p>
          <a:p>
            <a:pPr marL="185715" indent="-185715">
              <a:buFont typeface="Arial" panose="020B0604020202020204" pitchFamily="34" charset="0"/>
              <a:buChar char="•"/>
            </a:pPr>
            <a:r>
              <a:rPr lang="en-ZA" dirty="0" smtClean="0"/>
              <a:t>A king should not take many wives – they would turn his hear away from the Lord (e.g. Solomon)</a:t>
            </a:r>
          </a:p>
          <a:p>
            <a:pPr marL="185715" indent="-185715">
              <a:buFont typeface="Arial" panose="020B0604020202020204" pitchFamily="34" charset="0"/>
              <a:buChar char="•"/>
            </a:pPr>
            <a:r>
              <a:rPr lang="en-ZA" b="1" dirty="0" smtClean="0"/>
              <a:t>Shouldn’t run after wealth </a:t>
            </a:r>
            <a:r>
              <a:rPr lang="en-ZA" dirty="0" smtClean="0"/>
              <a:t>– God knew the effect that money could have…</a:t>
            </a:r>
          </a:p>
          <a:p>
            <a:pPr marL="185715" indent="-185715">
              <a:buFont typeface="Arial" panose="020B0604020202020204" pitchFamily="34" charset="0"/>
              <a:buChar char="•"/>
            </a:pPr>
            <a:r>
              <a:rPr lang="en-ZA" b="1" dirty="0" smtClean="0"/>
              <a:t>The importance of daily meditation on the word of God to keep him on track</a:t>
            </a:r>
            <a:endParaRPr lang="en-ZA" b="1"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2</a:t>
            </a:fld>
            <a:endParaRPr lang="en-ZA"/>
          </a:p>
        </p:txBody>
      </p:sp>
    </p:spTree>
    <p:extLst>
      <p:ext uri="{BB962C8B-B14F-4D97-AF65-F5344CB8AC3E}">
        <p14:creationId xmlns:p14="http://schemas.microsoft.com/office/powerpoint/2010/main" xmlns="" val="3857174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God was not surprised by what was going to happen, and Moses had given these instructions to the Israelites before they crossed over the Jordan River (1400BC) – close to 300 years before the first king (Saul).</a:t>
            </a:r>
          </a:p>
          <a:p>
            <a:endParaRPr lang="en-ZA" dirty="0"/>
          </a:p>
          <a:p>
            <a:r>
              <a:rPr lang="en-ZA" b="1" u="sng" dirty="0" smtClean="0"/>
              <a:t>Already points to some important foundations for Godly leadership</a:t>
            </a:r>
            <a:r>
              <a:rPr lang="en-ZA" dirty="0" smtClean="0"/>
              <a:t>:</a:t>
            </a:r>
          </a:p>
          <a:p>
            <a:pPr marL="185715" indent="-185715">
              <a:buFont typeface="Arial" panose="020B0604020202020204" pitchFamily="34" charset="0"/>
              <a:buChar char="•"/>
            </a:pPr>
            <a:r>
              <a:rPr lang="en-ZA" dirty="0" smtClean="0"/>
              <a:t>A king should not take many wives – they would turn his hear away from the Lord (e.g. Solomon)</a:t>
            </a:r>
          </a:p>
          <a:p>
            <a:pPr marL="185715" indent="-185715">
              <a:buFont typeface="Arial" panose="020B0604020202020204" pitchFamily="34" charset="0"/>
              <a:buChar char="•"/>
            </a:pPr>
            <a:r>
              <a:rPr lang="en-ZA" b="1" dirty="0" smtClean="0"/>
              <a:t>Shouldn’t run after wealth </a:t>
            </a:r>
            <a:r>
              <a:rPr lang="en-ZA" dirty="0" smtClean="0"/>
              <a:t>– God knew the effect that money could have…</a:t>
            </a:r>
          </a:p>
          <a:p>
            <a:pPr marL="185715" indent="-185715">
              <a:buFont typeface="Arial" panose="020B0604020202020204" pitchFamily="34" charset="0"/>
              <a:buChar char="•"/>
            </a:pPr>
            <a:r>
              <a:rPr lang="en-ZA" b="1" dirty="0" smtClean="0"/>
              <a:t>The importance of daily meditation on the word of God to keep him on track</a:t>
            </a:r>
            <a:endParaRPr lang="en-ZA" b="1"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3</a:t>
            </a:fld>
            <a:endParaRPr lang="en-ZA"/>
          </a:p>
        </p:txBody>
      </p:sp>
    </p:spTree>
    <p:extLst>
      <p:ext uri="{BB962C8B-B14F-4D97-AF65-F5344CB8AC3E}">
        <p14:creationId xmlns:p14="http://schemas.microsoft.com/office/powerpoint/2010/main" xmlns="" val="349299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God was not surprised by what was going to happen, and Moses had given these instructions to the Israelites before they crossed over the Jordan River (1400BC) – close to 300 years before the first king (Saul).</a:t>
            </a:r>
          </a:p>
          <a:p>
            <a:endParaRPr lang="en-ZA" dirty="0"/>
          </a:p>
          <a:p>
            <a:r>
              <a:rPr lang="en-ZA" b="1" u="sng" dirty="0" smtClean="0"/>
              <a:t>Already points to some important foundations for Godly leadership</a:t>
            </a:r>
            <a:r>
              <a:rPr lang="en-ZA" dirty="0" smtClean="0"/>
              <a:t>:</a:t>
            </a:r>
          </a:p>
          <a:p>
            <a:pPr marL="185715" indent="-185715">
              <a:buFont typeface="Arial" panose="020B0604020202020204" pitchFamily="34" charset="0"/>
              <a:buChar char="•"/>
            </a:pPr>
            <a:r>
              <a:rPr lang="en-ZA" dirty="0" smtClean="0"/>
              <a:t>A king should not take many wives – they would turn his hear away from the Lord (e.g. Solomon)</a:t>
            </a:r>
          </a:p>
          <a:p>
            <a:pPr marL="185715" indent="-185715">
              <a:buFont typeface="Arial" panose="020B0604020202020204" pitchFamily="34" charset="0"/>
              <a:buChar char="•"/>
            </a:pPr>
            <a:r>
              <a:rPr lang="en-ZA" b="1" dirty="0" smtClean="0"/>
              <a:t>Shouldn’t run after wealth </a:t>
            </a:r>
            <a:r>
              <a:rPr lang="en-ZA" dirty="0" smtClean="0"/>
              <a:t>– God knew the effect that money could have…</a:t>
            </a:r>
          </a:p>
          <a:p>
            <a:pPr marL="185715" indent="-185715">
              <a:buFont typeface="Arial" panose="020B0604020202020204" pitchFamily="34" charset="0"/>
              <a:buChar char="•"/>
            </a:pPr>
            <a:r>
              <a:rPr lang="en-ZA" b="1" dirty="0" smtClean="0"/>
              <a:t>The importance of daily meditation on the word of God to keep him on track</a:t>
            </a:r>
            <a:endParaRPr lang="en-ZA" b="1"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4</a:t>
            </a:fld>
            <a:endParaRPr lang="en-ZA"/>
          </a:p>
        </p:txBody>
      </p:sp>
    </p:spTree>
    <p:extLst>
      <p:ext uri="{BB962C8B-B14F-4D97-AF65-F5344CB8AC3E}">
        <p14:creationId xmlns:p14="http://schemas.microsoft.com/office/powerpoint/2010/main" xmlns="" val="223491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God was not surprised by what was going to happen, and Moses had given these instructions to the Israelites before they crossed over the Jordan River (1400BC) – close to 300 years before the first king (Saul).</a:t>
            </a:r>
          </a:p>
          <a:p>
            <a:endParaRPr lang="en-ZA" dirty="0"/>
          </a:p>
          <a:p>
            <a:r>
              <a:rPr lang="en-ZA" b="1" u="sng" dirty="0" smtClean="0"/>
              <a:t>Already points to some important foundations for Godly leadership</a:t>
            </a:r>
            <a:r>
              <a:rPr lang="en-ZA" dirty="0" smtClean="0"/>
              <a:t>:</a:t>
            </a:r>
          </a:p>
          <a:p>
            <a:pPr marL="185715" indent="-185715">
              <a:buFont typeface="Arial" panose="020B0604020202020204" pitchFamily="34" charset="0"/>
              <a:buChar char="•"/>
            </a:pPr>
            <a:r>
              <a:rPr lang="en-ZA" dirty="0" smtClean="0"/>
              <a:t>A king should not take many wives – they would turn his hear away from the Lord (e.g. Solomon)</a:t>
            </a:r>
          </a:p>
          <a:p>
            <a:pPr marL="185715" indent="-185715">
              <a:buFont typeface="Arial" panose="020B0604020202020204" pitchFamily="34" charset="0"/>
              <a:buChar char="•"/>
            </a:pPr>
            <a:r>
              <a:rPr lang="en-ZA" b="1" dirty="0" smtClean="0"/>
              <a:t>Shouldn’t run after wealth </a:t>
            </a:r>
            <a:r>
              <a:rPr lang="en-ZA" dirty="0" smtClean="0"/>
              <a:t>– God knew the effect that money could have…</a:t>
            </a:r>
          </a:p>
          <a:p>
            <a:pPr marL="185715" indent="-185715">
              <a:buFont typeface="Arial" panose="020B0604020202020204" pitchFamily="34" charset="0"/>
              <a:buChar char="•"/>
            </a:pPr>
            <a:r>
              <a:rPr lang="en-ZA" b="1" dirty="0" smtClean="0"/>
              <a:t>The importance of daily meditation on the word of God to keep him on track</a:t>
            </a:r>
            <a:endParaRPr lang="en-ZA" b="1"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5</a:t>
            </a:fld>
            <a:endParaRPr lang="en-ZA"/>
          </a:p>
        </p:txBody>
      </p:sp>
    </p:spTree>
    <p:extLst>
      <p:ext uri="{BB962C8B-B14F-4D97-AF65-F5344CB8AC3E}">
        <p14:creationId xmlns:p14="http://schemas.microsoft.com/office/powerpoint/2010/main" xmlns="" val="3331822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God was not surprised by what was going to happen, and Moses had given these instructions to the Israelites before they crossed over the Jordan River (1400BC) – close to 300 years before the first king (Saul).</a:t>
            </a:r>
          </a:p>
          <a:p>
            <a:endParaRPr lang="en-ZA" dirty="0"/>
          </a:p>
          <a:p>
            <a:r>
              <a:rPr lang="en-ZA" b="1" u="sng" dirty="0" smtClean="0"/>
              <a:t>Already points to some important foundations for Godly leadership</a:t>
            </a:r>
            <a:r>
              <a:rPr lang="en-ZA" dirty="0" smtClean="0"/>
              <a:t>:</a:t>
            </a:r>
          </a:p>
          <a:p>
            <a:pPr marL="185715" indent="-185715">
              <a:buFont typeface="Arial" panose="020B0604020202020204" pitchFamily="34" charset="0"/>
              <a:buChar char="•"/>
            </a:pPr>
            <a:r>
              <a:rPr lang="en-ZA" dirty="0" smtClean="0"/>
              <a:t>A king should not take many wives – they would turn his hear away from the Lord (e.g. Solomon)</a:t>
            </a:r>
          </a:p>
          <a:p>
            <a:pPr marL="185715" indent="-185715">
              <a:buFont typeface="Arial" panose="020B0604020202020204" pitchFamily="34" charset="0"/>
              <a:buChar char="•"/>
            </a:pPr>
            <a:r>
              <a:rPr lang="en-ZA" b="1" dirty="0" smtClean="0"/>
              <a:t>Shouldn’t run after wealth </a:t>
            </a:r>
            <a:r>
              <a:rPr lang="en-ZA" dirty="0" smtClean="0"/>
              <a:t>– God knew the effect that money could have…</a:t>
            </a:r>
          </a:p>
          <a:p>
            <a:pPr marL="185715" indent="-185715">
              <a:buFont typeface="Arial" panose="020B0604020202020204" pitchFamily="34" charset="0"/>
              <a:buChar char="•"/>
            </a:pPr>
            <a:r>
              <a:rPr lang="en-ZA" b="1" dirty="0" smtClean="0"/>
              <a:t>The importance of daily meditation on the word of God to keep him on track</a:t>
            </a:r>
            <a:endParaRPr lang="en-ZA" b="1"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6</a:t>
            </a:fld>
            <a:endParaRPr lang="en-ZA"/>
          </a:p>
        </p:txBody>
      </p:sp>
    </p:spTree>
    <p:extLst>
      <p:ext uri="{BB962C8B-B14F-4D97-AF65-F5344CB8AC3E}">
        <p14:creationId xmlns:p14="http://schemas.microsoft.com/office/powerpoint/2010/main" xmlns="" val="2514555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God was not surprised by what was going to happen, and Moses had given these instructions to the Israelites before they crossed over the Jordan River (1400BC) – close to 300 years before the first king (Saul).</a:t>
            </a:r>
          </a:p>
          <a:p>
            <a:endParaRPr lang="en-ZA" dirty="0"/>
          </a:p>
          <a:p>
            <a:r>
              <a:rPr lang="en-ZA" b="1" u="sng" dirty="0" smtClean="0"/>
              <a:t>Already points to some important foundations for Godly leadership</a:t>
            </a:r>
            <a:r>
              <a:rPr lang="en-ZA" dirty="0" smtClean="0"/>
              <a:t>:</a:t>
            </a:r>
          </a:p>
          <a:p>
            <a:pPr marL="185715" indent="-185715">
              <a:buFont typeface="Arial" panose="020B0604020202020204" pitchFamily="34" charset="0"/>
              <a:buChar char="•"/>
            </a:pPr>
            <a:r>
              <a:rPr lang="en-ZA" dirty="0" smtClean="0"/>
              <a:t>A king should not take many wives – they would turn his hear away from the Lord (e.g. Solomon)</a:t>
            </a:r>
          </a:p>
          <a:p>
            <a:pPr marL="185715" indent="-185715">
              <a:buFont typeface="Arial" panose="020B0604020202020204" pitchFamily="34" charset="0"/>
              <a:buChar char="•"/>
            </a:pPr>
            <a:r>
              <a:rPr lang="en-ZA" b="1" dirty="0" smtClean="0"/>
              <a:t>Shouldn’t run after wealth </a:t>
            </a:r>
            <a:r>
              <a:rPr lang="en-ZA" dirty="0" smtClean="0"/>
              <a:t>– God knew the effect that money could have…</a:t>
            </a:r>
          </a:p>
          <a:p>
            <a:pPr marL="185715" indent="-185715">
              <a:buFont typeface="Arial" panose="020B0604020202020204" pitchFamily="34" charset="0"/>
              <a:buChar char="•"/>
            </a:pPr>
            <a:r>
              <a:rPr lang="en-ZA" b="1" dirty="0" smtClean="0"/>
              <a:t>The importance of daily meditation on the word of God to keep him on track</a:t>
            </a:r>
            <a:endParaRPr lang="en-ZA" b="1"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7</a:t>
            </a:fld>
            <a:endParaRPr lang="en-ZA"/>
          </a:p>
        </p:txBody>
      </p:sp>
    </p:spTree>
    <p:extLst>
      <p:ext uri="{BB962C8B-B14F-4D97-AF65-F5344CB8AC3E}">
        <p14:creationId xmlns:p14="http://schemas.microsoft.com/office/powerpoint/2010/main" xmlns="" val="2985798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God was not surprised by what was going to happen, and Moses had given these instructions to the Israelites before they crossed over the Jordan River (1400BC) – close to 300 years before the first king (Saul).</a:t>
            </a:r>
          </a:p>
          <a:p>
            <a:endParaRPr lang="en-ZA" dirty="0"/>
          </a:p>
          <a:p>
            <a:r>
              <a:rPr lang="en-ZA" b="1" u="sng" dirty="0" smtClean="0"/>
              <a:t>Already points to some important foundations for Godly leadership</a:t>
            </a:r>
            <a:r>
              <a:rPr lang="en-ZA" dirty="0" smtClean="0"/>
              <a:t>:</a:t>
            </a:r>
          </a:p>
          <a:p>
            <a:pPr marL="185715" indent="-185715">
              <a:buFont typeface="Arial" panose="020B0604020202020204" pitchFamily="34" charset="0"/>
              <a:buChar char="•"/>
            </a:pPr>
            <a:r>
              <a:rPr lang="en-ZA" dirty="0" smtClean="0"/>
              <a:t>A king should not take many wives – they would turn his hear away from the Lord (e.g. Solomon)</a:t>
            </a:r>
          </a:p>
          <a:p>
            <a:pPr marL="185715" indent="-185715">
              <a:buFont typeface="Arial" panose="020B0604020202020204" pitchFamily="34" charset="0"/>
              <a:buChar char="•"/>
            </a:pPr>
            <a:r>
              <a:rPr lang="en-ZA" b="1" dirty="0" smtClean="0"/>
              <a:t>Shouldn’t run after wealth </a:t>
            </a:r>
            <a:r>
              <a:rPr lang="en-ZA" dirty="0" smtClean="0"/>
              <a:t>– God knew the effect that money could have…</a:t>
            </a:r>
          </a:p>
          <a:p>
            <a:pPr marL="185715" indent="-185715">
              <a:buFont typeface="Arial" panose="020B0604020202020204" pitchFamily="34" charset="0"/>
              <a:buChar char="•"/>
            </a:pPr>
            <a:r>
              <a:rPr lang="en-ZA" b="1" dirty="0" smtClean="0"/>
              <a:t>The importance of daily meditation on the word of God to keep him on track</a:t>
            </a:r>
            <a:endParaRPr lang="en-ZA" b="1"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8</a:t>
            </a:fld>
            <a:endParaRPr lang="en-ZA"/>
          </a:p>
        </p:txBody>
      </p:sp>
    </p:spTree>
    <p:extLst>
      <p:ext uri="{BB962C8B-B14F-4D97-AF65-F5344CB8AC3E}">
        <p14:creationId xmlns:p14="http://schemas.microsoft.com/office/powerpoint/2010/main" xmlns="" val="3297233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God was not surprised by what was going to happen, and Moses had given these instructions to the Israelites before they crossed over the Jordan River (1400BC) – close to 300 years before the first king (Saul).</a:t>
            </a:r>
          </a:p>
          <a:p>
            <a:endParaRPr lang="en-ZA" dirty="0"/>
          </a:p>
          <a:p>
            <a:r>
              <a:rPr lang="en-ZA" b="1" u="sng" dirty="0" smtClean="0"/>
              <a:t>Already points to some important foundations for Godly leadership</a:t>
            </a:r>
            <a:r>
              <a:rPr lang="en-ZA" dirty="0" smtClean="0"/>
              <a:t>:</a:t>
            </a:r>
          </a:p>
          <a:p>
            <a:pPr marL="185715" indent="-185715">
              <a:buFont typeface="Arial" panose="020B0604020202020204" pitchFamily="34" charset="0"/>
              <a:buChar char="•"/>
            </a:pPr>
            <a:r>
              <a:rPr lang="en-ZA" dirty="0" smtClean="0"/>
              <a:t>A king should not take many wives – they would turn his hear away from the Lord (e.g. Solomon)</a:t>
            </a:r>
          </a:p>
          <a:p>
            <a:pPr marL="185715" indent="-185715">
              <a:buFont typeface="Arial" panose="020B0604020202020204" pitchFamily="34" charset="0"/>
              <a:buChar char="•"/>
            </a:pPr>
            <a:r>
              <a:rPr lang="en-ZA" b="1" dirty="0" smtClean="0"/>
              <a:t>Shouldn’t run after wealth </a:t>
            </a:r>
            <a:r>
              <a:rPr lang="en-ZA" dirty="0" smtClean="0"/>
              <a:t>– God knew the effect that money could have…</a:t>
            </a:r>
          </a:p>
          <a:p>
            <a:pPr marL="185715" indent="-185715">
              <a:buFont typeface="Arial" panose="020B0604020202020204" pitchFamily="34" charset="0"/>
              <a:buChar char="•"/>
            </a:pPr>
            <a:r>
              <a:rPr lang="en-ZA" b="1" dirty="0" smtClean="0"/>
              <a:t>The importance of daily meditation on the word of God to keep him on track</a:t>
            </a:r>
            <a:endParaRPr lang="en-ZA" b="1"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9</a:t>
            </a:fld>
            <a:endParaRPr lang="en-ZA"/>
          </a:p>
        </p:txBody>
      </p:sp>
    </p:spTree>
    <p:extLst>
      <p:ext uri="{BB962C8B-B14F-4D97-AF65-F5344CB8AC3E}">
        <p14:creationId xmlns:p14="http://schemas.microsoft.com/office/powerpoint/2010/main" xmlns="" val="1060230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96DFF08F-DC6B-4601-B491-B0F83F6DD2DA}" type="datetimeFigureOut">
              <a:rPr lang="en-US" smtClean="0"/>
              <a:pPr/>
              <a:t>22-Jul-17</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FAB73BC-B049-4115-A692-8D63A059BFB8}" type="slidenum">
              <a:rPr lang="en-US" smtClean="0"/>
              <a:pPr/>
              <a:t>‹#›</a:t>
            </a:fld>
            <a:endParaRPr lang="en-US" dirty="0"/>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028527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pPr/>
              <a:t>22-Jul-17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291357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pPr/>
              <a:t>22-Jul-17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4024226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pPr/>
              <a:t>22-Jul-17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1513192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22-Jul-17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80243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pPr/>
              <a:t>22-Jul-17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684813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pPr/>
              <a:t>22-Jul-17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3861921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pPr/>
              <a:t>22-Jul-17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2227518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pPr/>
              <a:t>22-Jul-17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872474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22-Jul-17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4211911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22-Jul-17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3432688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fld id="{96DFF08F-DC6B-4601-B491-B0F83F6DD2DA}" type="datetimeFigureOut">
              <a:rPr lang="en-US" smtClean="0"/>
              <a:pPr/>
              <a:t>22-Jul-17</a:t>
            </a:fld>
            <a:endParaRPr lang="en-US" dirty="0"/>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endParaRPr lang="en-US" dirty="0"/>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33487206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diagramColors" Target="../diagrams/colors2.xml"/><Relationship Id="rId18" Type="http://schemas.openxmlformats.org/officeDocument/2006/relationships/diagramQuickStyle" Target="../diagrams/quickStyle3.xml"/><Relationship Id="rId3" Type="http://schemas.openxmlformats.org/officeDocument/2006/relationships/image" Target="../media/image2.jpeg"/><Relationship Id="rId21" Type="http://schemas.openxmlformats.org/officeDocument/2006/relationships/image" Target="../media/image5.png"/><Relationship Id="rId7" Type="http://schemas.openxmlformats.org/officeDocument/2006/relationships/diagramColors" Target="../diagrams/colors1.xml"/><Relationship Id="rId12" Type="http://schemas.openxmlformats.org/officeDocument/2006/relationships/diagramQuickStyle" Target="../diagrams/quickStyle2.xml"/><Relationship Id="rId17" Type="http://schemas.openxmlformats.org/officeDocument/2006/relationships/diagramLayout" Target="../diagrams/layout3.xml"/><Relationship Id="rId2" Type="http://schemas.openxmlformats.org/officeDocument/2006/relationships/notesSlide" Target="../notesSlides/notesSlide9.xml"/><Relationship Id="rId16" Type="http://schemas.openxmlformats.org/officeDocument/2006/relationships/diagramData" Target="../diagrams/data3.xml"/><Relationship Id="rId20" Type="http://schemas.microsoft.com/office/2007/relationships/diagramDrawing" Target="../diagrams/drawing3.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Layout" Target="../diagrams/layout2.xml"/><Relationship Id="rId5" Type="http://schemas.openxmlformats.org/officeDocument/2006/relationships/diagramLayout" Target="../diagrams/layout1.xml"/><Relationship Id="rId15" Type="http://schemas.openxmlformats.org/officeDocument/2006/relationships/image" Target="../media/image4.jpeg"/><Relationship Id="rId10" Type="http://schemas.openxmlformats.org/officeDocument/2006/relationships/diagramData" Target="../diagrams/data2.xml"/><Relationship Id="rId19" Type="http://schemas.openxmlformats.org/officeDocument/2006/relationships/diagramColors" Target="../diagrams/colors3.xml"/><Relationship Id="rId4" Type="http://schemas.openxmlformats.org/officeDocument/2006/relationships/diagramData" Target="../diagrams/data1.xml"/><Relationship Id="rId9" Type="http://schemas.openxmlformats.org/officeDocument/2006/relationships/image" Target="../media/image3.jpeg"/><Relationship Id="rId14"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dirty="0"/>
          </a:p>
        </p:txBody>
      </p:sp>
      <p:sp>
        <p:nvSpPr>
          <p:cNvPr id="3" name="Rectangle 2"/>
          <p:cNvSpPr/>
          <p:nvPr/>
        </p:nvSpPr>
        <p:spPr>
          <a:xfrm>
            <a:off x="342900" y="379659"/>
            <a:ext cx="8610600" cy="2123658"/>
          </a:xfrm>
          <a:prstGeom prst="rect">
            <a:avLst/>
          </a:prstGeom>
          <a:noFill/>
        </p:spPr>
        <p:txBody>
          <a:bodyPr wrap="square" lIns="91440" tIns="45720" rIns="91440" bIns="45720">
            <a:spAutoFit/>
          </a:bodyPr>
          <a:lstStyle/>
          <a:p>
            <a:pPr algn="ctr"/>
            <a:r>
              <a:rPr lang="en-US" sz="4400" b="1" dirty="0" smtClean="0">
                <a:ln w="6600">
                  <a:solidFill>
                    <a:schemeClr val="accent2"/>
                  </a:solidFill>
                  <a:prstDash val="solid"/>
                </a:ln>
                <a:solidFill>
                  <a:srgbClr val="FFFFFF"/>
                </a:solidFill>
                <a:effectLst>
                  <a:outerShdw dist="38100" dir="2700000" algn="tl" rotWithShape="0">
                    <a:schemeClr val="accent2"/>
                  </a:outerShdw>
                </a:effectLst>
              </a:rPr>
              <a:t>Do you want to experience</a:t>
            </a:r>
          </a:p>
          <a:p>
            <a:pPr algn="ctr"/>
            <a:r>
              <a:rPr lang="en-US" sz="4400" b="1" dirty="0" smtClean="0">
                <a:ln w="6600">
                  <a:solidFill>
                    <a:schemeClr val="accent2"/>
                  </a:solidFill>
                  <a:prstDash val="solid"/>
                </a:ln>
                <a:solidFill>
                  <a:srgbClr val="FFFFFF"/>
                </a:solidFill>
                <a:effectLst>
                  <a:outerShdw dist="38100" dir="2700000" algn="tl" rotWithShape="0">
                    <a:schemeClr val="accent2"/>
                  </a:outerShdw>
                </a:effectLst>
              </a:rPr>
              <a:t>Marriage the way God intended?</a:t>
            </a:r>
          </a:p>
          <a:p>
            <a:pPr algn="ctr"/>
            <a:r>
              <a:rPr lang="en-US" sz="4400" b="1" dirty="0" smtClean="0">
                <a:ln w="6600">
                  <a:solidFill>
                    <a:schemeClr val="accent2"/>
                  </a:solidFill>
                  <a:prstDash val="solid"/>
                </a:ln>
                <a:solidFill>
                  <a:srgbClr val="FFFFFF"/>
                </a:solidFill>
                <a:effectLst>
                  <a:outerShdw dist="38100" dir="2700000" algn="tl" rotWithShape="0">
                    <a:schemeClr val="accent2"/>
                  </a:outerShdw>
                </a:effectLst>
              </a:rPr>
              <a:t>Why not try some…</a:t>
            </a:r>
            <a:endParaRPr lang="en-US" sz="4400" b="1"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xmlns="" val="0"/>
              </a:ext>
            </a:extLst>
          </a:blip>
          <a:srcRect l="20148" t="23044" r="14042" b="25317"/>
          <a:stretch/>
        </p:blipFill>
        <p:spPr>
          <a:xfrm>
            <a:off x="652618" y="2840533"/>
            <a:ext cx="8027894" cy="3543300"/>
          </a:xfrm>
          <a:prstGeom prst="rect">
            <a:avLst/>
          </a:prstGeom>
        </p:spPr>
      </p:pic>
    </p:spTree>
    <p:extLst>
      <p:ext uri="{BB962C8B-B14F-4D97-AF65-F5344CB8AC3E}">
        <p14:creationId xmlns:p14="http://schemas.microsoft.com/office/powerpoint/2010/main" xmlns="" val="36547958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xmlns="" val="0"/>
              </a:ext>
            </a:extLst>
          </a:blip>
          <a:srcRect l="20147" r="10294"/>
          <a:stretch/>
        </p:blipFill>
        <p:spPr>
          <a:xfrm>
            <a:off x="658906" y="0"/>
            <a:ext cx="8485094" cy="6861624"/>
          </a:xfrm>
          <a:prstGeom prst="rect">
            <a:avLst/>
          </a:prstGeom>
        </p:spPr>
      </p:pic>
      <p:sp>
        <p:nvSpPr>
          <p:cNvPr id="2" name="TextBox 1"/>
          <p:cNvSpPr txBox="1"/>
          <p:nvPr/>
        </p:nvSpPr>
        <p:spPr>
          <a:xfrm rot="16200000">
            <a:off x="-1919336" y="3366701"/>
            <a:ext cx="4497578" cy="646331"/>
          </a:xfrm>
          <a:prstGeom prst="rect">
            <a:avLst/>
          </a:prstGeom>
          <a:noFill/>
        </p:spPr>
        <p:txBody>
          <a:bodyPr wrap="none" rtlCol="0">
            <a:spAutoFit/>
          </a:bodyPr>
          <a:lstStyle/>
          <a:p>
            <a:r>
              <a:rPr lang="en-ZA" sz="3600" dirty="0" err="1" smtClean="0">
                <a:solidFill>
                  <a:schemeClr val="bg1"/>
                </a:solidFill>
              </a:rPr>
              <a:t>Dr.</a:t>
            </a:r>
            <a:r>
              <a:rPr lang="en-ZA" sz="3600" dirty="0" smtClean="0">
                <a:solidFill>
                  <a:schemeClr val="bg1"/>
                </a:solidFill>
              </a:rPr>
              <a:t> Emerson </a:t>
            </a:r>
            <a:r>
              <a:rPr lang="en-ZA" sz="3600" dirty="0" err="1" smtClean="0">
                <a:solidFill>
                  <a:schemeClr val="bg1"/>
                </a:solidFill>
              </a:rPr>
              <a:t>Eggerichs</a:t>
            </a:r>
            <a:endParaRPr lang="en-ZA" sz="3600" dirty="0">
              <a:solidFill>
                <a:schemeClr val="bg1"/>
              </a:solidFill>
            </a:endParaRPr>
          </a:p>
        </p:txBody>
      </p:sp>
    </p:spTree>
    <p:extLst>
      <p:ext uri="{BB962C8B-B14F-4D97-AF65-F5344CB8AC3E}">
        <p14:creationId xmlns:p14="http://schemas.microsoft.com/office/powerpoint/2010/main" xmlns="" val="28462344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4994413"/>
          </a:xfrm>
          <a:prstGeom prst="rect">
            <a:avLst/>
          </a:prstGeom>
          <a:gradFill flip="none" rotWithShape="1">
            <a:gsLst>
              <a:gs pos="0">
                <a:schemeClr val="bg1"/>
              </a:gs>
              <a:gs pos="75000">
                <a:schemeClr val="accent2">
                  <a:lumMod val="40000"/>
                  <a:lumOff val="60000"/>
                </a:schemeClr>
              </a:gs>
              <a:gs pos="100000">
                <a:srgbClr val="C000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Rectangle 15"/>
          <p:cNvSpPr/>
          <p:nvPr/>
        </p:nvSpPr>
        <p:spPr>
          <a:xfrm>
            <a:off x="0" y="-1"/>
            <a:ext cx="9144000" cy="6858001"/>
          </a:xfrm>
          <a:prstGeom prst="rect">
            <a:avLst/>
          </a:prstGeom>
          <a:solidFill>
            <a:schemeClr val="tx1">
              <a:lumMod val="65000"/>
              <a:lumOff val="35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lnSpc>
                <a:spcPct val="110000"/>
              </a:lnSpc>
              <a:spcAft>
                <a:spcPts val="600"/>
              </a:spcAft>
            </a:pPr>
            <a:r>
              <a:rPr lang="en-ZA" sz="2800" b="1" dirty="0"/>
              <a:t>1 Peter </a:t>
            </a:r>
            <a:r>
              <a:rPr lang="en-ZA" sz="2800" b="1" dirty="0" smtClean="0"/>
              <a:t>3:1-4 </a:t>
            </a:r>
            <a:r>
              <a:rPr lang="en-ZA" sz="2800" b="1" dirty="0"/>
              <a:t>NLT</a:t>
            </a:r>
            <a:endParaRPr lang="en-ZA" sz="2800" b="1" dirty="0" smtClean="0"/>
          </a:p>
          <a:p>
            <a:pPr>
              <a:lnSpc>
                <a:spcPct val="110000"/>
              </a:lnSpc>
              <a:spcAft>
                <a:spcPts val="600"/>
              </a:spcAft>
            </a:pPr>
            <a:r>
              <a:rPr lang="en-ZA" sz="2800" dirty="0" smtClean="0">
                <a:solidFill>
                  <a:schemeClr val="accent2">
                    <a:lumMod val="20000"/>
                    <a:lumOff val="80000"/>
                  </a:schemeClr>
                </a:solidFill>
              </a:rPr>
              <a:t>In </a:t>
            </a:r>
            <a:r>
              <a:rPr lang="en-ZA" sz="2800" dirty="0">
                <a:solidFill>
                  <a:schemeClr val="accent2">
                    <a:lumMod val="20000"/>
                    <a:lumOff val="80000"/>
                  </a:schemeClr>
                </a:solidFill>
              </a:rPr>
              <a:t>the same way, you wives must accept the authority of your husbands. Then, even if some refuse to obey the Good News, your godly lives will speak to them without any words. They will be won over by observing your pure and reverent lives. Don’t be concerned about the outward beauty of fancy hairstyles, expensive </a:t>
            </a:r>
            <a:r>
              <a:rPr lang="en-ZA" sz="2800" dirty="0" smtClean="0">
                <a:solidFill>
                  <a:schemeClr val="accent2">
                    <a:lumMod val="20000"/>
                    <a:lumOff val="80000"/>
                  </a:schemeClr>
                </a:solidFill>
              </a:rPr>
              <a:t>jewellery, </a:t>
            </a:r>
            <a:r>
              <a:rPr lang="en-ZA" sz="2800" dirty="0">
                <a:solidFill>
                  <a:schemeClr val="accent2">
                    <a:lumMod val="20000"/>
                    <a:lumOff val="80000"/>
                  </a:schemeClr>
                </a:solidFill>
              </a:rPr>
              <a:t>or beautiful clothes. You should clothe yourselves instead with the beauty that comes from within, the unfading beauty of a gentle and quiet spirit, which is so precious to God. </a:t>
            </a:r>
            <a:endParaRPr lang="en-ZA" sz="2000" dirty="0"/>
          </a:p>
        </p:txBody>
      </p:sp>
    </p:spTree>
    <p:extLst>
      <p:ext uri="{BB962C8B-B14F-4D97-AF65-F5344CB8AC3E}">
        <p14:creationId xmlns:p14="http://schemas.microsoft.com/office/powerpoint/2010/main" xmlns="" val="4691374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4994413"/>
          </a:xfrm>
          <a:prstGeom prst="rect">
            <a:avLst/>
          </a:prstGeom>
          <a:gradFill flip="none" rotWithShape="1">
            <a:gsLst>
              <a:gs pos="0">
                <a:schemeClr val="bg1"/>
              </a:gs>
              <a:gs pos="75000">
                <a:schemeClr val="accent2">
                  <a:lumMod val="40000"/>
                  <a:lumOff val="60000"/>
                </a:schemeClr>
              </a:gs>
              <a:gs pos="100000">
                <a:srgbClr val="C000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Rectangle 15"/>
          <p:cNvSpPr/>
          <p:nvPr/>
        </p:nvSpPr>
        <p:spPr>
          <a:xfrm>
            <a:off x="0" y="-1"/>
            <a:ext cx="9144000" cy="6858001"/>
          </a:xfrm>
          <a:prstGeom prst="rect">
            <a:avLst/>
          </a:prstGeom>
          <a:solidFill>
            <a:schemeClr val="tx1">
              <a:lumMod val="65000"/>
              <a:lumOff val="35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lnSpc>
                <a:spcPct val="110000"/>
              </a:lnSpc>
              <a:spcAft>
                <a:spcPts val="600"/>
              </a:spcAft>
            </a:pPr>
            <a:r>
              <a:rPr lang="en-ZA" sz="2800" b="1" dirty="0"/>
              <a:t>1 Peter </a:t>
            </a:r>
            <a:r>
              <a:rPr lang="en-ZA" sz="2800" b="1" dirty="0" smtClean="0"/>
              <a:t>3:5-7 NLT </a:t>
            </a:r>
          </a:p>
          <a:p>
            <a:pPr>
              <a:lnSpc>
                <a:spcPct val="110000"/>
              </a:lnSpc>
              <a:spcAft>
                <a:spcPts val="600"/>
              </a:spcAft>
            </a:pPr>
            <a:r>
              <a:rPr lang="en-ZA" sz="2800" dirty="0" smtClean="0">
                <a:solidFill>
                  <a:schemeClr val="accent2">
                    <a:lumMod val="20000"/>
                    <a:lumOff val="80000"/>
                  </a:schemeClr>
                </a:solidFill>
              </a:rPr>
              <a:t>This </a:t>
            </a:r>
            <a:r>
              <a:rPr lang="en-ZA" sz="2800" dirty="0">
                <a:solidFill>
                  <a:schemeClr val="accent2">
                    <a:lumMod val="20000"/>
                    <a:lumOff val="80000"/>
                  </a:schemeClr>
                </a:solidFill>
              </a:rPr>
              <a:t>is how the holy women of old made themselves beautiful. They put their trust in God and accepted the authority of their husbands. For instance, Sarah obeyed her husband, Abraham, and called him her master. You are her daughters when you do what is right without fear of what your husbands might do. In the same way, you husbands must give </a:t>
            </a:r>
            <a:r>
              <a:rPr lang="en-ZA" sz="2800" dirty="0" smtClean="0">
                <a:solidFill>
                  <a:schemeClr val="accent2">
                    <a:lumMod val="20000"/>
                    <a:lumOff val="80000"/>
                  </a:schemeClr>
                </a:solidFill>
              </a:rPr>
              <a:t>honour </a:t>
            </a:r>
            <a:r>
              <a:rPr lang="en-ZA" sz="2800" dirty="0">
                <a:solidFill>
                  <a:schemeClr val="accent2">
                    <a:lumMod val="20000"/>
                    <a:lumOff val="80000"/>
                  </a:schemeClr>
                </a:solidFill>
              </a:rPr>
              <a:t>to your wives. </a:t>
            </a:r>
            <a:r>
              <a:rPr lang="en-ZA" sz="2800" dirty="0">
                <a:solidFill>
                  <a:schemeClr val="accent4">
                    <a:lumMod val="40000"/>
                    <a:lumOff val="60000"/>
                  </a:schemeClr>
                </a:solidFill>
              </a:rPr>
              <a:t>Treat your wife with understanding as you live together. She may be weaker than you are, but she is your equal partner in God’s gift of new life. Treat her as you should so your prayers will not be hindered.</a:t>
            </a:r>
            <a:r>
              <a:rPr lang="en-ZA" sz="2200" dirty="0"/>
              <a:t/>
            </a:r>
            <a:br>
              <a:rPr lang="en-ZA" sz="2200" dirty="0"/>
            </a:br>
            <a:r>
              <a:rPr lang="en-ZA" sz="2000" dirty="0"/>
              <a:t/>
            </a:r>
            <a:br>
              <a:rPr lang="en-ZA" sz="2000" dirty="0"/>
            </a:br>
            <a:r>
              <a:rPr lang="en-ZA" sz="2000" dirty="0"/>
              <a:t/>
            </a:r>
            <a:br>
              <a:rPr lang="en-ZA" sz="2000" dirty="0"/>
            </a:br>
            <a:r>
              <a:rPr lang="en-ZA" sz="2000" dirty="0" smtClean="0"/>
              <a:t/>
            </a:r>
            <a:br>
              <a:rPr lang="en-ZA" sz="2000" dirty="0" smtClean="0"/>
            </a:br>
            <a:endParaRPr lang="en-ZA" sz="2000" dirty="0"/>
          </a:p>
        </p:txBody>
      </p:sp>
    </p:spTree>
    <p:extLst>
      <p:ext uri="{BB962C8B-B14F-4D97-AF65-F5344CB8AC3E}">
        <p14:creationId xmlns:p14="http://schemas.microsoft.com/office/powerpoint/2010/main" xmlns="" val="2484382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4994413"/>
          </a:xfrm>
          <a:prstGeom prst="rect">
            <a:avLst/>
          </a:prstGeom>
          <a:gradFill flip="none" rotWithShape="1">
            <a:gsLst>
              <a:gs pos="0">
                <a:schemeClr val="bg1"/>
              </a:gs>
              <a:gs pos="75000">
                <a:schemeClr val="accent2">
                  <a:lumMod val="40000"/>
                  <a:lumOff val="60000"/>
                </a:schemeClr>
              </a:gs>
              <a:gs pos="100000">
                <a:srgbClr val="C000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Rectangle 15"/>
          <p:cNvSpPr/>
          <p:nvPr/>
        </p:nvSpPr>
        <p:spPr>
          <a:xfrm>
            <a:off x="0" y="-1"/>
            <a:ext cx="9144000" cy="6858001"/>
          </a:xfrm>
          <a:prstGeom prst="rect">
            <a:avLst/>
          </a:prstGeom>
          <a:solidFill>
            <a:schemeClr val="tx1">
              <a:lumMod val="65000"/>
              <a:lumOff val="35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lnSpc>
                <a:spcPct val="110000"/>
              </a:lnSpc>
              <a:spcAft>
                <a:spcPts val="600"/>
              </a:spcAft>
            </a:pPr>
            <a:r>
              <a:rPr lang="en-ZA" sz="2800" b="1" dirty="0" smtClean="0"/>
              <a:t>Ephesians 5:21-24 </a:t>
            </a:r>
            <a:r>
              <a:rPr lang="en-ZA" sz="2800" b="1" dirty="0"/>
              <a:t>NLT.</a:t>
            </a:r>
          </a:p>
          <a:p>
            <a:pPr>
              <a:lnSpc>
                <a:spcPct val="110000"/>
              </a:lnSpc>
              <a:spcAft>
                <a:spcPts val="600"/>
              </a:spcAft>
            </a:pPr>
            <a:r>
              <a:rPr lang="en-ZA" sz="2800" dirty="0" smtClean="0"/>
              <a:t>And further, submit to one another out of reverence for Christ</a:t>
            </a:r>
            <a:r>
              <a:rPr lang="en-ZA" sz="2800" dirty="0" smtClean="0">
                <a:solidFill>
                  <a:schemeClr val="accent2">
                    <a:lumMod val="20000"/>
                    <a:lumOff val="80000"/>
                  </a:schemeClr>
                </a:solidFill>
              </a:rPr>
              <a:t>. For wives, this means submit to your husbands as to the Lord. For a husband is the head of his wife as Christ is the head of the church. He is the Saviour of his body, the church. As the church submits to Christ, so you wives should submit to your husbands in everything</a:t>
            </a:r>
            <a:r>
              <a:rPr lang="en-ZA" sz="2800" dirty="0" smtClean="0">
                <a:solidFill>
                  <a:schemeClr val="accent4">
                    <a:lumMod val="20000"/>
                    <a:lumOff val="80000"/>
                  </a:schemeClr>
                </a:solidFill>
              </a:rPr>
              <a:t>. </a:t>
            </a:r>
            <a:endParaRPr lang="en-ZA" sz="2000" dirty="0"/>
          </a:p>
        </p:txBody>
      </p:sp>
    </p:spTree>
    <p:extLst>
      <p:ext uri="{BB962C8B-B14F-4D97-AF65-F5344CB8AC3E}">
        <p14:creationId xmlns:p14="http://schemas.microsoft.com/office/powerpoint/2010/main" xmlns="" val="6746684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4994413"/>
          </a:xfrm>
          <a:prstGeom prst="rect">
            <a:avLst/>
          </a:prstGeom>
          <a:gradFill flip="none" rotWithShape="1">
            <a:gsLst>
              <a:gs pos="0">
                <a:schemeClr val="bg1"/>
              </a:gs>
              <a:gs pos="75000">
                <a:schemeClr val="accent2">
                  <a:lumMod val="40000"/>
                  <a:lumOff val="60000"/>
                </a:schemeClr>
              </a:gs>
              <a:gs pos="100000">
                <a:srgbClr val="C000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Rectangle 15"/>
          <p:cNvSpPr/>
          <p:nvPr/>
        </p:nvSpPr>
        <p:spPr>
          <a:xfrm>
            <a:off x="0" y="-1"/>
            <a:ext cx="9144000" cy="6858001"/>
          </a:xfrm>
          <a:prstGeom prst="rect">
            <a:avLst/>
          </a:prstGeom>
          <a:solidFill>
            <a:schemeClr val="tx1">
              <a:lumMod val="65000"/>
              <a:lumOff val="35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lnSpc>
                <a:spcPct val="110000"/>
              </a:lnSpc>
              <a:spcAft>
                <a:spcPts val="600"/>
              </a:spcAft>
            </a:pPr>
            <a:r>
              <a:rPr lang="en-ZA" sz="2800" b="1" dirty="0" smtClean="0"/>
              <a:t>Ephesians 5:25-30 </a:t>
            </a:r>
            <a:r>
              <a:rPr lang="en-ZA" sz="2800" b="1" dirty="0"/>
              <a:t>NLT.</a:t>
            </a:r>
          </a:p>
          <a:p>
            <a:pPr>
              <a:lnSpc>
                <a:spcPct val="110000"/>
              </a:lnSpc>
              <a:spcAft>
                <a:spcPts val="600"/>
              </a:spcAft>
            </a:pPr>
            <a:r>
              <a:rPr lang="en-ZA" sz="2800" dirty="0" smtClean="0">
                <a:solidFill>
                  <a:schemeClr val="accent4">
                    <a:lumMod val="20000"/>
                    <a:lumOff val="80000"/>
                  </a:schemeClr>
                </a:solidFill>
              </a:rPr>
              <a:t>For husbands, this means love your wives, just as Christ loved the church. He gave up his life for her to make her holy and clean, washed by the cleansing of God’s word.  He did this to present her to himself as a glorious church without a spot or wrinkle or any other blemish. Instead, she will be holy and without fault. In the same way, husbands ought to love their wives as they love their own bodies. For a man who loves his wife actually shows love for himself. No one hates his own body but feeds and cares for it, just as Christ cares for the church. And we are members of his body. </a:t>
            </a:r>
            <a:r>
              <a:rPr lang="en-ZA" sz="2800" dirty="0"/>
              <a:t/>
            </a:r>
            <a:br>
              <a:rPr lang="en-ZA" sz="2800" dirty="0"/>
            </a:br>
            <a:r>
              <a:rPr lang="en-ZA" sz="2800" dirty="0"/>
              <a:t/>
            </a:r>
            <a:br>
              <a:rPr lang="en-ZA" sz="2800" dirty="0"/>
            </a:br>
            <a:r>
              <a:rPr lang="en-ZA" sz="2800" dirty="0"/>
              <a:t/>
            </a:r>
            <a:br>
              <a:rPr lang="en-ZA" sz="2800" dirty="0"/>
            </a:br>
            <a:r>
              <a:rPr lang="en-ZA" sz="2000" dirty="0" smtClean="0"/>
              <a:t/>
            </a:r>
            <a:br>
              <a:rPr lang="en-ZA" sz="2000" dirty="0" smtClean="0"/>
            </a:br>
            <a:endParaRPr lang="en-ZA" sz="2000" dirty="0"/>
          </a:p>
        </p:txBody>
      </p:sp>
    </p:spTree>
    <p:extLst>
      <p:ext uri="{BB962C8B-B14F-4D97-AF65-F5344CB8AC3E}">
        <p14:creationId xmlns:p14="http://schemas.microsoft.com/office/powerpoint/2010/main" xmlns="" val="1765949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4994413"/>
          </a:xfrm>
          <a:prstGeom prst="rect">
            <a:avLst/>
          </a:prstGeom>
          <a:gradFill flip="none" rotWithShape="1">
            <a:gsLst>
              <a:gs pos="0">
                <a:schemeClr val="bg1"/>
              </a:gs>
              <a:gs pos="75000">
                <a:schemeClr val="accent2">
                  <a:lumMod val="40000"/>
                  <a:lumOff val="60000"/>
                </a:schemeClr>
              </a:gs>
              <a:gs pos="100000">
                <a:srgbClr val="C000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Rectangle 15"/>
          <p:cNvSpPr/>
          <p:nvPr/>
        </p:nvSpPr>
        <p:spPr>
          <a:xfrm>
            <a:off x="0" y="-1"/>
            <a:ext cx="9144000" cy="6858001"/>
          </a:xfrm>
          <a:prstGeom prst="rect">
            <a:avLst/>
          </a:prstGeom>
          <a:solidFill>
            <a:schemeClr val="tx1">
              <a:lumMod val="65000"/>
              <a:lumOff val="35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lnSpc>
                <a:spcPct val="110000"/>
              </a:lnSpc>
              <a:spcAft>
                <a:spcPts val="600"/>
              </a:spcAft>
            </a:pPr>
            <a:r>
              <a:rPr lang="en-ZA" sz="2800" b="1" dirty="0" smtClean="0"/>
              <a:t>Ephesians 5:31-33 </a:t>
            </a:r>
            <a:r>
              <a:rPr lang="en-ZA" sz="2800" b="1" dirty="0"/>
              <a:t>NLT.</a:t>
            </a:r>
          </a:p>
          <a:p>
            <a:pPr>
              <a:lnSpc>
                <a:spcPct val="110000"/>
              </a:lnSpc>
              <a:spcAft>
                <a:spcPts val="600"/>
              </a:spcAft>
            </a:pPr>
            <a:r>
              <a:rPr lang="en-ZA" sz="2800" dirty="0" smtClean="0">
                <a:solidFill>
                  <a:schemeClr val="accent4">
                    <a:lumMod val="20000"/>
                    <a:lumOff val="80000"/>
                  </a:schemeClr>
                </a:solidFill>
              </a:rPr>
              <a:t>As the Scriptures say, “A man leaves his father and mother and is joined to his wife, and the two are united into one.”  This is a great mystery, but it is an illustration of the way Christ and the church are one. </a:t>
            </a:r>
          </a:p>
          <a:p>
            <a:pPr>
              <a:lnSpc>
                <a:spcPct val="110000"/>
              </a:lnSpc>
              <a:spcAft>
                <a:spcPts val="600"/>
              </a:spcAft>
            </a:pPr>
            <a:endParaRPr lang="en-ZA" sz="2800" dirty="0">
              <a:solidFill>
                <a:schemeClr val="accent4">
                  <a:lumMod val="20000"/>
                  <a:lumOff val="80000"/>
                </a:schemeClr>
              </a:solidFill>
            </a:endParaRPr>
          </a:p>
          <a:p>
            <a:pPr>
              <a:lnSpc>
                <a:spcPct val="110000"/>
              </a:lnSpc>
              <a:spcAft>
                <a:spcPts val="600"/>
              </a:spcAft>
            </a:pPr>
            <a:r>
              <a:rPr lang="en-ZA" sz="3600" b="1" i="1" dirty="0" smtClean="0">
                <a:solidFill>
                  <a:schemeClr val="accent4">
                    <a:lumMod val="20000"/>
                    <a:lumOff val="80000"/>
                  </a:schemeClr>
                </a:solidFill>
              </a:rPr>
              <a:t>So again I say, each man must </a:t>
            </a:r>
            <a:r>
              <a:rPr lang="en-ZA" sz="3600" b="1" i="1" u="sng" dirty="0" smtClean="0">
                <a:solidFill>
                  <a:schemeClr val="accent4">
                    <a:lumMod val="20000"/>
                    <a:lumOff val="80000"/>
                  </a:schemeClr>
                </a:solidFill>
              </a:rPr>
              <a:t>love his wife </a:t>
            </a:r>
            <a:r>
              <a:rPr lang="en-ZA" sz="3600" b="1" i="1" dirty="0" smtClean="0">
                <a:solidFill>
                  <a:schemeClr val="accent4">
                    <a:lumMod val="20000"/>
                    <a:lumOff val="80000"/>
                  </a:schemeClr>
                </a:solidFill>
              </a:rPr>
              <a:t>as he loves himself, </a:t>
            </a:r>
            <a:r>
              <a:rPr lang="en-ZA" sz="3600" b="1" i="1" dirty="0" smtClean="0">
                <a:solidFill>
                  <a:schemeClr val="accent2">
                    <a:lumMod val="20000"/>
                    <a:lumOff val="80000"/>
                  </a:schemeClr>
                </a:solidFill>
              </a:rPr>
              <a:t>and the wife must </a:t>
            </a:r>
            <a:r>
              <a:rPr lang="en-ZA" sz="3600" b="1" i="1" u="sng" dirty="0" smtClean="0">
                <a:solidFill>
                  <a:schemeClr val="accent2">
                    <a:lumMod val="20000"/>
                    <a:lumOff val="80000"/>
                  </a:schemeClr>
                </a:solidFill>
              </a:rPr>
              <a:t>respect her husband</a:t>
            </a:r>
            <a:r>
              <a:rPr lang="en-ZA" sz="3600" b="1" i="1" dirty="0" smtClean="0">
                <a:solidFill>
                  <a:schemeClr val="accent2">
                    <a:lumMod val="20000"/>
                    <a:lumOff val="80000"/>
                  </a:schemeClr>
                </a:solidFill>
              </a:rPr>
              <a:t>.</a:t>
            </a:r>
            <a:r>
              <a:rPr lang="en-ZA" sz="2800" dirty="0" smtClean="0"/>
              <a:t/>
            </a:r>
            <a:br>
              <a:rPr lang="en-ZA" sz="2800" dirty="0" smtClean="0"/>
            </a:br>
            <a:r>
              <a:rPr lang="en-ZA" sz="2800" dirty="0"/>
              <a:t/>
            </a:r>
            <a:br>
              <a:rPr lang="en-ZA" sz="2800" dirty="0"/>
            </a:br>
            <a:r>
              <a:rPr lang="en-ZA" sz="2800" dirty="0"/>
              <a:t/>
            </a:r>
            <a:br>
              <a:rPr lang="en-ZA" sz="2800" dirty="0"/>
            </a:br>
            <a:r>
              <a:rPr lang="en-ZA" sz="2800" dirty="0"/>
              <a:t/>
            </a:r>
            <a:br>
              <a:rPr lang="en-ZA" sz="2800" dirty="0"/>
            </a:br>
            <a:r>
              <a:rPr lang="en-ZA" sz="2000" dirty="0" smtClean="0"/>
              <a:t/>
            </a:r>
            <a:br>
              <a:rPr lang="en-ZA" sz="2000" dirty="0" smtClean="0"/>
            </a:br>
            <a:endParaRPr lang="en-ZA" sz="2000" dirty="0"/>
          </a:p>
        </p:txBody>
      </p:sp>
    </p:spTree>
    <p:extLst>
      <p:ext uri="{BB962C8B-B14F-4D97-AF65-F5344CB8AC3E}">
        <p14:creationId xmlns:p14="http://schemas.microsoft.com/office/powerpoint/2010/main" xmlns="" val="34098718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4994413"/>
          </a:xfrm>
          <a:prstGeom prst="rect">
            <a:avLst/>
          </a:prstGeom>
          <a:gradFill flip="none" rotWithShape="1">
            <a:gsLst>
              <a:gs pos="0">
                <a:schemeClr val="bg1"/>
              </a:gs>
              <a:gs pos="75000">
                <a:schemeClr val="accent2">
                  <a:lumMod val="40000"/>
                  <a:lumOff val="60000"/>
                </a:schemeClr>
              </a:gs>
              <a:gs pos="100000">
                <a:srgbClr val="C000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Rectangle 15"/>
          <p:cNvSpPr/>
          <p:nvPr/>
        </p:nvSpPr>
        <p:spPr>
          <a:xfrm>
            <a:off x="0" y="-1"/>
            <a:ext cx="9144000" cy="6858001"/>
          </a:xfrm>
          <a:prstGeom prst="rect">
            <a:avLst/>
          </a:prstGeom>
          <a:solidFill>
            <a:schemeClr val="tx1">
              <a:lumMod val="65000"/>
              <a:lumOff val="35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lgn="ctr">
              <a:lnSpc>
                <a:spcPct val="110000"/>
              </a:lnSpc>
              <a:spcAft>
                <a:spcPts val="600"/>
              </a:spcAft>
            </a:pPr>
            <a:endParaRPr lang="en-ZA" sz="6600" dirty="0" smtClean="0"/>
          </a:p>
          <a:p>
            <a:pPr algn="ctr">
              <a:lnSpc>
                <a:spcPct val="110000"/>
              </a:lnSpc>
              <a:spcAft>
                <a:spcPts val="600"/>
              </a:spcAft>
            </a:pPr>
            <a:endParaRPr lang="en-ZA" sz="6600" dirty="0"/>
          </a:p>
          <a:p>
            <a:pPr algn="ctr">
              <a:lnSpc>
                <a:spcPct val="110000"/>
              </a:lnSpc>
              <a:spcAft>
                <a:spcPts val="600"/>
              </a:spcAft>
            </a:pPr>
            <a:r>
              <a:rPr lang="en-ZA" sz="6600" dirty="0" smtClean="0"/>
              <a:t>DVD</a:t>
            </a:r>
            <a:r>
              <a:rPr lang="en-ZA" sz="2200" dirty="0"/>
              <a:t/>
            </a:r>
            <a:br>
              <a:rPr lang="en-ZA" sz="2200" dirty="0"/>
            </a:br>
            <a:r>
              <a:rPr lang="en-ZA" sz="2000" dirty="0"/>
              <a:t/>
            </a:r>
            <a:br>
              <a:rPr lang="en-ZA" sz="2000" dirty="0"/>
            </a:br>
            <a:r>
              <a:rPr lang="en-ZA" sz="2000" dirty="0"/>
              <a:t/>
            </a:r>
            <a:br>
              <a:rPr lang="en-ZA" sz="2000" dirty="0"/>
            </a:br>
            <a:r>
              <a:rPr lang="en-ZA" sz="2000" dirty="0" smtClean="0"/>
              <a:t/>
            </a:r>
            <a:br>
              <a:rPr lang="en-ZA" sz="2000" dirty="0" smtClean="0"/>
            </a:br>
            <a:endParaRPr lang="en-ZA" sz="2000" dirty="0"/>
          </a:p>
        </p:txBody>
      </p:sp>
    </p:spTree>
    <p:extLst>
      <p:ext uri="{BB962C8B-B14F-4D97-AF65-F5344CB8AC3E}">
        <p14:creationId xmlns:p14="http://schemas.microsoft.com/office/powerpoint/2010/main" xmlns="" val="135183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4994413"/>
          </a:xfrm>
          <a:prstGeom prst="rect">
            <a:avLst/>
          </a:prstGeom>
          <a:gradFill flip="none" rotWithShape="1">
            <a:gsLst>
              <a:gs pos="0">
                <a:schemeClr val="bg1"/>
              </a:gs>
              <a:gs pos="75000">
                <a:schemeClr val="accent2">
                  <a:lumMod val="40000"/>
                  <a:lumOff val="60000"/>
                </a:schemeClr>
              </a:gs>
              <a:gs pos="100000">
                <a:srgbClr val="C000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Rectangle 15"/>
          <p:cNvSpPr/>
          <p:nvPr/>
        </p:nvSpPr>
        <p:spPr>
          <a:xfrm>
            <a:off x="0" y="-1"/>
            <a:ext cx="9144000" cy="6858001"/>
          </a:xfrm>
          <a:prstGeom prst="rect">
            <a:avLst/>
          </a:prstGeom>
          <a:solidFill>
            <a:schemeClr val="tx1">
              <a:lumMod val="65000"/>
              <a:lumOff val="35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lnSpc>
                <a:spcPct val="110000"/>
              </a:lnSpc>
              <a:spcAft>
                <a:spcPts val="600"/>
              </a:spcAft>
            </a:pPr>
            <a:endParaRPr lang="en-ZA" sz="2800" b="1" dirty="0" smtClean="0"/>
          </a:p>
          <a:p>
            <a:pPr>
              <a:lnSpc>
                <a:spcPct val="110000"/>
              </a:lnSpc>
              <a:spcAft>
                <a:spcPts val="600"/>
              </a:spcAft>
            </a:pPr>
            <a:endParaRPr lang="en-ZA" sz="2800" b="1" dirty="0"/>
          </a:p>
          <a:p>
            <a:pPr>
              <a:lnSpc>
                <a:spcPct val="110000"/>
              </a:lnSpc>
              <a:spcAft>
                <a:spcPts val="600"/>
              </a:spcAft>
            </a:pPr>
            <a:endParaRPr lang="en-ZA" sz="2800" b="1" dirty="0" smtClean="0"/>
          </a:p>
          <a:p>
            <a:pPr>
              <a:lnSpc>
                <a:spcPct val="110000"/>
              </a:lnSpc>
              <a:spcAft>
                <a:spcPts val="600"/>
              </a:spcAft>
            </a:pPr>
            <a:r>
              <a:rPr lang="en-ZA" sz="2800" b="1" dirty="0" smtClean="0"/>
              <a:t>Ephesians 5:33 </a:t>
            </a:r>
            <a:r>
              <a:rPr lang="en-ZA" sz="2800" b="1" dirty="0"/>
              <a:t>NLT.</a:t>
            </a:r>
          </a:p>
          <a:p>
            <a:pPr>
              <a:lnSpc>
                <a:spcPct val="110000"/>
              </a:lnSpc>
              <a:spcAft>
                <a:spcPts val="600"/>
              </a:spcAft>
            </a:pPr>
            <a:r>
              <a:rPr lang="en-ZA" sz="3600" b="1" i="1" dirty="0" smtClean="0">
                <a:solidFill>
                  <a:schemeClr val="accent4">
                    <a:lumMod val="20000"/>
                    <a:lumOff val="80000"/>
                  </a:schemeClr>
                </a:solidFill>
              </a:rPr>
              <a:t>So again I say, each man must </a:t>
            </a:r>
            <a:r>
              <a:rPr lang="en-ZA" sz="3600" b="1" i="1" u="sng" dirty="0" smtClean="0">
                <a:solidFill>
                  <a:schemeClr val="accent4">
                    <a:lumMod val="20000"/>
                    <a:lumOff val="80000"/>
                  </a:schemeClr>
                </a:solidFill>
              </a:rPr>
              <a:t>love his wife </a:t>
            </a:r>
            <a:r>
              <a:rPr lang="en-ZA" sz="3600" b="1" i="1" dirty="0" smtClean="0">
                <a:solidFill>
                  <a:schemeClr val="accent4">
                    <a:lumMod val="20000"/>
                    <a:lumOff val="80000"/>
                  </a:schemeClr>
                </a:solidFill>
              </a:rPr>
              <a:t>as he loves himself, </a:t>
            </a:r>
            <a:r>
              <a:rPr lang="en-ZA" sz="3600" b="1" i="1" dirty="0" smtClean="0">
                <a:solidFill>
                  <a:schemeClr val="accent2">
                    <a:lumMod val="20000"/>
                    <a:lumOff val="80000"/>
                  </a:schemeClr>
                </a:solidFill>
              </a:rPr>
              <a:t>and the wife must </a:t>
            </a:r>
            <a:r>
              <a:rPr lang="en-ZA" sz="3600" b="1" i="1" u="sng" dirty="0" smtClean="0">
                <a:solidFill>
                  <a:schemeClr val="accent2">
                    <a:lumMod val="20000"/>
                    <a:lumOff val="80000"/>
                  </a:schemeClr>
                </a:solidFill>
              </a:rPr>
              <a:t>respect her husband</a:t>
            </a:r>
            <a:r>
              <a:rPr lang="en-ZA" sz="3600" b="1" i="1" dirty="0" smtClean="0">
                <a:solidFill>
                  <a:schemeClr val="accent2">
                    <a:lumMod val="20000"/>
                    <a:lumOff val="80000"/>
                  </a:schemeClr>
                </a:solidFill>
              </a:rPr>
              <a:t>.</a:t>
            </a:r>
            <a:r>
              <a:rPr lang="en-ZA" sz="2800" dirty="0" smtClean="0"/>
              <a:t/>
            </a:r>
            <a:br>
              <a:rPr lang="en-ZA" sz="2800" dirty="0" smtClean="0"/>
            </a:br>
            <a:r>
              <a:rPr lang="en-ZA" sz="2800" dirty="0"/>
              <a:t/>
            </a:r>
            <a:br>
              <a:rPr lang="en-ZA" sz="2800" dirty="0"/>
            </a:br>
            <a:r>
              <a:rPr lang="en-ZA" sz="2800" dirty="0"/>
              <a:t/>
            </a:r>
            <a:br>
              <a:rPr lang="en-ZA" sz="2800" dirty="0"/>
            </a:br>
            <a:r>
              <a:rPr lang="en-ZA" sz="2800" dirty="0"/>
              <a:t/>
            </a:r>
            <a:br>
              <a:rPr lang="en-ZA" sz="2800" dirty="0"/>
            </a:br>
            <a:r>
              <a:rPr lang="en-ZA" sz="2000" dirty="0" smtClean="0"/>
              <a:t/>
            </a:r>
            <a:br>
              <a:rPr lang="en-ZA" sz="2000" dirty="0" smtClean="0"/>
            </a:br>
            <a:endParaRPr lang="en-ZA" sz="2000" dirty="0"/>
          </a:p>
        </p:txBody>
      </p:sp>
    </p:spTree>
    <p:extLst>
      <p:ext uri="{BB962C8B-B14F-4D97-AF65-F5344CB8AC3E}">
        <p14:creationId xmlns:p14="http://schemas.microsoft.com/office/powerpoint/2010/main" xmlns="" val="38615852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4994413"/>
          </a:xfrm>
          <a:prstGeom prst="rect">
            <a:avLst/>
          </a:prstGeom>
          <a:gradFill flip="none" rotWithShape="1">
            <a:gsLst>
              <a:gs pos="0">
                <a:schemeClr val="bg1"/>
              </a:gs>
              <a:gs pos="75000">
                <a:schemeClr val="accent2">
                  <a:lumMod val="40000"/>
                  <a:lumOff val="60000"/>
                </a:schemeClr>
              </a:gs>
              <a:gs pos="100000">
                <a:srgbClr val="C000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Rectangle 15"/>
          <p:cNvSpPr/>
          <p:nvPr/>
        </p:nvSpPr>
        <p:spPr>
          <a:xfrm>
            <a:off x="0" y="-1"/>
            <a:ext cx="9144000" cy="6858001"/>
          </a:xfrm>
          <a:prstGeom prst="rect">
            <a:avLst/>
          </a:prstGeom>
          <a:solidFill>
            <a:schemeClr val="tx1">
              <a:lumMod val="65000"/>
              <a:lumOff val="35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lnSpc>
                <a:spcPct val="110000"/>
              </a:lnSpc>
              <a:spcAft>
                <a:spcPts val="600"/>
              </a:spcAft>
            </a:pPr>
            <a:endParaRPr lang="en-ZA" sz="2800" b="1" dirty="0" smtClean="0"/>
          </a:p>
          <a:p>
            <a:pPr>
              <a:lnSpc>
                <a:spcPct val="110000"/>
              </a:lnSpc>
              <a:spcAft>
                <a:spcPts val="600"/>
              </a:spcAft>
            </a:pPr>
            <a:endParaRPr lang="en-ZA" sz="2800" b="1" dirty="0"/>
          </a:p>
          <a:p>
            <a:pPr>
              <a:lnSpc>
                <a:spcPct val="110000"/>
              </a:lnSpc>
              <a:spcAft>
                <a:spcPts val="600"/>
              </a:spcAft>
            </a:pPr>
            <a:r>
              <a:rPr lang="en-ZA" sz="2800" dirty="0" smtClean="0"/>
              <a:t/>
            </a:r>
            <a:br>
              <a:rPr lang="en-ZA" sz="2800" dirty="0" smtClean="0"/>
            </a:br>
            <a:r>
              <a:rPr lang="en-ZA" sz="2800" dirty="0"/>
              <a:t/>
            </a:r>
            <a:br>
              <a:rPr lang="en-ZA" sz="2800" dirty="0"/>
            </a:br>
            <a:r>
              <a:rPr lang="en-ZA" sz="2800" dirty="0"/>
              <a:t/>
            </a:r>
            <a:br>
              <a:rPr lang="en-ZA" sz="2800" dirty="0"/>
            </a:br>
            <a:r>
              <a:rPr lang="en-ZA" sz="2800" dirty="0"/>
              <a:t/>
            </a:r>
            <a:br>
              <a:rPr lang="en-ZA" sz="2800" dirty="0"/>
            </a:br>
            <a:r>
              <a:rPr lang="en-ZA" sz="2000" dirty="0" smtClean="0"/>
              <a:t/>
            </a:r>
            <a:br>
              <a:rPr lang="en-ZA" sz="2000" dirty="0" smtClean="0"/>
            </a:br>
            <a:endParaRPr lang="en-ZA" sz="2000" dirty="0"/>
          </a:p>
        </p:txBody>
      </p:sp>
      <p:grpSp>
        <p:nvGrpSpPr>
          <p:cNvPr id="5" name="Group 4"/>
          <p:cNvGrpSpPr/>
          <p:nvPr/>
        </p:nvGrpSpPr>
        <p:grpSpPr>
          <a:xfrm>
            <a:off x="152981" y="1392889"/>
            <a:ext cx="2882730" cy="4657725"/>
            <a:chOff x="272847" y="1123950"/>
            <a:chExt cx="2882730" cy="4657725"/>
          </a:xfrm>
        </p:grpSpPr>
        <p:sp>
          <p:nvSpPr>
            <p:cNvPr id="6" name="Rectangle 5"/>
            <p:cNvSpPr/>
            <p:nvPr/>
          </p:nvSpPr>
          <p:spPr>
            <a:xfrm>
              <a:off x="272847" y="1123950"/>
              <a:ext cx="2882730" cy="4657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7" name="Picture 6"/>
            <p:cNvPicPr>
              <a:picLocks noChangeAspect="1"/>
            </p:cNvPicPr>
            <p:nvPr/>
          </p:nvPicPr>
          <p:blipFill>
            <a:blip r:embed="rId3" cstate="print">
              <a:biLevel thresh="75000"/>
              <a:extLst>
                <a:ext uri="{28A0092B-C50C-407E-A947-70E740481C1C}">
                  <a14:useLocalDpi xmlns:a14="http://schemas.microsoft.com/office/drawing/2010/main" xmlns="" val="0"/>
                </a:ext>
              </a:extLst>
            </a:blip>
            <a:stretch>
              <a:fillRect/>
            </a:stretch>
          </p:blipFill>
          <p:spPr>
            <a:xfrm>
              <a:off x="272847" y="1386840"/>
              <a:ext cx="2882730" cy="4148911"/>
            </a:xfrm>
            <a:prstGeom prst="rect">
              <a:avLst/>
            </a:prstGeom>
            <a:ln>
              <a:noFill/>
            </a:ln>
          </p:spPr>
        </p:pic>
        <p:sp>
          <p:nvSpPr>
            <p:cNvPr id="8" name="Oval 7"/>
            <p:cNvSpPr/>
            <p:nvPr/>
          </p:nvSpPr>
          <p:spPr>
            <a:xfrm>
              <a:off x="714103" y="2842411"/>
              <a:ext cx="2025731" cy="2051640"/>
            </a:xfrm>
            <a:prstGeom prst="ellipse">
              <a:avLst/>
            </a:prstGeom>
            <a:gradFill flip="none" rotWithShape="1">
              <a:gsLst>
                <a:gs pos="0">
                  <a:srgbClr val="C00000"/>
                </a:gs>
                <a:gs pos="50000">
                  <a:schemeClr val="accent2">
                    <a:lumMod val="40000"/>
                    <a:lumOff val="60000"/>
                  </a:schemeClr>
                </a:gs>
                <a:gs pos="100000">
                  <a:schemeClr val="bg1"/>
                </a:gs>
              </a:gsLst>
              <a:path path="circle">
                <a:fillToRect l="50000" t="50000" r="50000" b="50000"/>
              </a:path>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aphicFrame>
          <p:nvGraphicFramePr>
            <p:cNvPr id="9" name="Diagram 8"/>
            <p:cNvGraphicFramePr/>
            <p:nvPr>
              <p:extLst>
                <p:ext uri="{D42A27DB-BD31-4B8C-83A1-F6EECF244321}">
                  <p14:modId xmlns:p14="http://schemas.microsoft.com/office/powerpoint/2010/main" xmlns="" val="55591599"/>
                </p:ext>
              </p:extLst>
            </p:nvPr>
          </p:nvGraphicFramePr>
          <p:xfrm>
            <a:off x="418632" y="2824610"/>
            <a:ext cx="2645892" cy="20872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grpSp>
        <p:nvGrpSpPr>
          <p:cNvPr id="15" name="Group 14"/>
          <p:cNvGrpSpPr/>
          <p:nvPr/>
        </p:nvGrpSpPr>
        <p:grpSpPr>
          <a:xfrm>
            <a:off x="3141158" y="1401371"/>
            <a:ext cx="2882730" cy="4657725"/>
            <a:chOff x="3227296" y="1128712"/>
            <a:chExt cx="2882730" cy="4657725"/>
          </a:xfrm>
        </p:grpSpPr>
        <p:sp>
          <p:nvSpPr>
            <p:cNvPr id="17" name="Rectangle 16"/>
            <p:cNvSpPr/>
            <p:nvPr/>
          </p:nvSpPr>
          <p:spPr>
            <a:xfrm>
              <a:off x="3227296" y="1128712"/>
              <a:ext cx="2882730" cy="4657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8" name="Picture 17"/>
            <p:cNvPicPr>
              <a:picLocks noChangeAspect="1"/>
            </p:cNvPicPr>
            <p:nvPr/>
          </p:nvPicPr>
          <p:blipFill rotWithShape="1">
            <a:blip r:embed="rId9" cstate="print">
              <a:biLevel thresh="75000"/>
              <a:extLst>
                <a:ext uri="{28A0092B-C50C-407E-A947-70E740481C1C}">
                  <a14:useLocalDpi xmlns:a14="http://schemas.microsoft.com/office/drawing/2010/main" xmlns="" val="0"/>
                </a:ext>
              </a:extLst>
            </a:blip>
            <a:srcRect r="3376"/>
            <a:stretch/>
          </p:blipFill>
          <p:spPr>
            <a:xfrm>
              <a:off x="3259786" y="1234150"/>
              <a:ext cx="2765707" cy="4271120"/>
            </a:xfrm>
            <a:prstGeom prst="rect">
              <a:avLst/>
            </a:prstGeom>
            <a:ln>
              <a:noFill/>
            </a:ln>
          </p:spPr>
        </p:pic>
        <p:sp>
          <p:nvSpPr>
            <p:cNvPr id="19" name="Oval 18"/>
            <p:cNvSpPr/>
            <p:nvPr/>
          </p:nvSpPr>
          <p:spPr>
            <a:xfrm>
              <a:off x="3668377" y="2959974"/>
              <a:ext cx="2025731" cy="2051640"/>
            </a:xfrm>
            <a:prstGeom prst="ellipse">
              <a:avLst/>
            </a:prstGeom>
            <a:gradFill flip="none" rotWithShape="1">
              <a:gsLst>
                <a:gs pos="0">
                  <a:schemeClr val="accent4">
                    <a:lumMod val="50000"/>
                  </a:schemeClr>
                </a:gs>
                <a:gs pos="50000">
                  <a:schemeClr val="accent4">
                    <a:lumMod val="40000"/>
                    <a:lumOff val="60000"/>
                  </a:schemeClr>
                </a:gs>
                <a:gs pos="100000">
                  <a:schemeClr val="bg1"/>
                </a:gs>
              </a:gsLst>
              <a:path path="circle">
                <a:fillToRect l="50000" t="50000" r="50000" b="50000"/>
              </a:path>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aphicFrame>
          <p:nvGraphicFramePr>
            <p:cNvPr id="20" name="Diagram 19"/>
            <p:cNvGraphicFramePr/>
            <p:nvPr>
              <p:extLst>
                <p:ext uri="{D42A27DB-BD31-4B8C-83A1-F6EECF244321}">
                  <p14:modId xmlns:p14="http://schemas.microsoft.com/office/powerpoint/2010/main" xmlns="" val="3027427358"/>
                </p:ext>
              </p:extLst>
            </p:nvPr>
          </p:nvGraphicFramePr>
          <p:xfrm>
            <a:off x="3353728" y="2942557"/>
            <a:ext cx="2645892" cy="208724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sp>
        <p:nvSpPr>
          <p:cNvPr id="21" name="Rectangle 20"/>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smtClean="0">
                <a:solidFill>
                  <a:schemeClr val="bg1"/>
                </a:solidFill>
                <a:latin typeface="HoloLens MDL2 Assets" panose="050A0102010101010101" pitchFamily="18" charset="0"/>
              </a:rPr>
              <a:t>Changing the cycle…</a:t>
            </a:r>
            <a:endParaRPr lang="en-ZA" sz="4400" b="1" i="1" dirty="0">
              <a:solidFill>
                <a:schemeClr val="bg1"/>
              </a:solidFill>
              <a:latin typeface="HoloLens MDL2 Assets" panose="050A0102010101010101" pitchFamily="18" charset="0"/>
            </a:endParaRPr>
          </a:p>
        </p:txBody>
      </p:sp>
      <p:grpSp>
        <p:nvGrpSpPr>
          <p:cNvPr id="2" name="Group 1"/>
          <p:cNvGrpSpPr/>
          <p:nvPr/>
        </p:nvGrpSpPr>
        <p:grpSpPr>
          <a:xfrm>
            <a:off x="6129858" y="1392889"/>
            <a:ext cx="2909913" cy="4657725"/>
            <a:chOff x="6129858" y="1392889"/>
            <a:chExt cx="2909913" cy="4657725"/>
          </a:xfrm>
        </p:grpSpPr>
        <p:grpSp>
          <p:nvGrpSpPr>
            <p:cNvPr id="10" name="Group 9"/>
            <p:cNvGrpSpPr/>
            <p:nvPr/>
          </p:nvGrpSpPr>
          <p:grpSpPr>
            <a:xfrm>
              <a:off x="6129858" y="1392889"/>
              <a:ext cx="2882730" cy="4657725"/>
              <a:chOff x="6230359" y="1123949"/>
              <a:chExt cx="2882730" cy="4657725"/>
            </a:xfrm>
          </p:grpSpPr>
          <p:sp>
            <p:nvSpPr>
              <p:cNvPr id="11" name="Rectangle 10"/>
              <p:cNvSpPr/>
              <p:nvPr/>
            </p:nvSpPr>
            <p:spPr>
              <a:xfrm>
                <a:off x="6230359" y="1123949"/>
                <a:ext cx="2882730" cy="4657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2" name="Picture 11"/>
              <p:cNvPicPr>
                <a:picLocks noChangeAspect="1"/>
              </p:cNvPicPr>
              <p:nvPr/>
            </p:nvPicPr>
            <p:blipFill rotWithShape="1">
              <a:blip r:embed="rId15" cstate="print">
                <a:biLevel thresh="75000"/>
                <a:extLst>
                  <a:ext uri="{28A0092B-C50C-407E-A947-70E740481C1C}">
                    <a14:useLocalDpi xmlns:a14="http://schemas.microsoft.com/office/drawing/2010/main" xmlns="" val="0"/>
                  </a:ext>
                </a:extLst>
              </a:blip>
              <a:srcRect l="3827" r="3311"/>
              <a:stretch/>
            </p:blipFill>
            <p:spPr>
              <a:xfrm>
                <a:off x="6316579" y="1226346"/>
                <a:ext cx="2707105" cy="4278924"/>
              </a:xfrm>
              <a:prstGeom prst="rect">
                <a:avLst/>
              </a:prstGeom>
              <a:ln>
                <a:noFill/>
              </a:ln>
            </p:spPr>
          </p:pic>
          <p:sp>
            <p:nvSpPr>
              <p:cNvPr id="13" name="Oval 12"/>
              <p:cNvSpPr/>
              <p:nvPr/>
            </p:nvSpPr>
            <p:spPr>
              <a:xfrm>
                <a:off x="6613604" y="2959974"/>
                <a:ext cx="2025731" cy="2051640"/>
              </a:xfrm>
              <a:prstGeom prst="ellipse">
                <a:avLst/>
              </a:prstGeom>
              <a:gradFill flip="none" rotWithShape="1">
                <a:gsLst>
                  <a:gs pos="0">
                    <a:schemeClr val="accent1">
                      <a:lumMod val="50000"/>
                    </a:schemeClr>
                  </a:gs>
                  <a:gs pos="50000">
                    <a:schemeClr val="accent1">
                      <a:lumMod val="40000"/>
                      <a:lumOff val="60000"/>
                    </a:schemeClr>
                  </a:gs>
                  <a:gs pos="100000">
                    <a:schemeClr val="bg1"/>
                  </a:gs>
                </a:gsLst>
                <a:path path="circle">
                  <a:fillToRect l="50000" t="50000" r="50000" b="50000"/>
                </a:path>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aphicFrame>
            <p:nvGraphicFramePr>
              <p:cNvPr id="14" name="Diagram 13"/>
              <p:cNvGraphicFramePr/>
              <p:nvPr>
                <p:extLst>
                  <p:ext uri="{D42A27DB-BD31-4B8C-83A1-F6EECF244321}">
                    <p14:modId xmlns:p14="http://schemas.microsoft.com/office/powerpoint/2010/main" xmlns="" val="3609452921"/>
                  </p:ext>
                </p:extLst>
              </p:nvPr>
            </p:nvGraphicFramePr>
            <p:xfrm>
              <a:off x="6305329" y="2942557"/>
              <a:ext cx="2645892" cy="2087242"/>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grpSp>
        <p:pic>
          <p:nvPicPr>
            <p:cNvPr id="22" name="Picture 21"/>
            <p:cNvPicPr>
              <a:picLocks noChangeAspect="1"/>
            </p:cNvPicPr>
            <p:nvPr/>
          </p:nvPicPr>
          <p:blipFill>
            <a:blip r:embed="rId21">
              <a:extLst>
                <a:ext uri="{28A0092B-C50C-407E-A947-70E740481C1C}">
                  <a14:useLocalDpi xmlns:a14="http://schemas.microsoft.com/office/drawing/2010/main" xmlns="" val="0"/>
                </a:ext>
              </a:extLst>
            </a:blip>
            <a:stretch>
              <a:fillRect/>
            </a:stretch>
          </p:blipFill>
          <p:spPr>
            <a:xfrm rot="2340000">
              <a:off x="8267491" y="5232583"/>
              <a:ext cx="772280" cy="772280"/>
            </a:xfrm>
            <a:prstGeom prst="rect">
              <a:avLst/>
            </a:prstGeom>
          </p:spPr>
        </p:pic>
      </p:grpSp>
    </p:spTree>
    <p:extLst>
      <p:ext uri="{BB962C8B-B14F-4D97-AF65-F5344CB8AC3E}">
        <p14:creationId xmlns:p14="http://schemas.microsoft.com/office/powerpoint/2010/main" xmlns="" val="226613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xmlns=""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1410</TotalTime>
  <Words>1471</Words>
  <Application>Microsoft Office PowerPoint</Application>
  <PresentationFormat>On-screen Show (4:3)</PresentationFormat>
  <Paragraphs>98</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Basis</vt:lpstr>
      <vt:lpstr>Slide 1</vt:lpstr>
      <vt:lpstr>Slide 2</vt:lpstr>
      <vt:lpstr>Slide 3</vt:lpstr>
      <vt:lpstr>Slide 4</vt:lpstr>
      <vt:lpstr>Slide 5</vt:lpstr>
      <vt:lpstr>Slide 6</vt:lpstr>
      <vt:lpstr>Slide 7</vt:lpstr>
      <vt:lpstr>Slide 8</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dc:creator>
  <cp:lastModifiedBy>Crossways Church</cp:lastModifiedBy>
  <cp:revision>135</cp:revision>
  <cp:lastPrinted>2017-06-17T21:42:30Z</cp:lastPrinted>
  <dcterms:created xsi:type="dcterms:W3CDTF">2017-02-04T14:10:17Z</dcterms:created>
  <dcterms:modified xsi:type="dcterms:W3CDTF">2017-07-22T20:36:52Z</dcterms:modified>
</cp:coreProperties>
</file>