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64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1F6B-8A6F-4919-A9F2-1082653F8426}" type="datetimeFigureOut">
              <a:rPr lang="en-US" smtClean="0"/>
              <a:pPr/>
              <a:t>02-Jun-17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33227-E65A-421B-9670-9904B0551D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1F6B-8A6F-4919-A9F2-1082653F8426}" type="datetimeFigureOut">
              <a:rPr lang="en-US" smtClean="0"/>
              <a:pPr/>
              <a:t>02-Jun-17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33227-E65A-421B-9670-9904B0551D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1F6B-8A6F-4919-A9F2-1082653F8426}" type="datetimeFigureOut">
              <a:rPr lang="en-US" smtClean="0"/>
              <a:pPr/>
              <a:t>02-Jun-17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33227-E65A-421B-9670-9904B0551D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1F6B-8A6F-4919-A9F2-1082653F8426}" type="datetimeFigureOut">
              <a:rPr lang="en-US" smtClean="0"/>
              <a:pPr/>
              <a:t>02-Jun-17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33227-E65A-421B-9670-9904B0551D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1F6B-8A6F-4919-A9F2-1082653F8426}" type="datetimeFigureOut">
              <a:rPr lang="en-US" smtClean="0"/>
              <a:pPr/>
              <a:t>02-Jun-17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33227-E65A-421B-9670-9904B0551D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1F6B-8A6F-4919-A9F2-1082653F8426}" type="datetimeFigureOut">
              <a:rPr lang="en-US" smtClean="0"/>
              <a:pPr/>
              <a:t>02-Jun-17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33227-E65A-421B-9670-9904B0551D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1F6B-8A6F-4919-A9F2-1082653F8426}" type="datetimeFigureOut">
              <a:rPr lang="en-US" smtClean="0"/>
              <a:pPr/>
              <a:t>02-Jun-17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33227-E65A-421B-9670-9904B0551D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1F6B-8A6F-4919-A9F2-1082653F8426}" type="datetimeFigureOut">
              <a:rPr lang="en-US" smtClean="0"/>
              <a:pPr/>
              <a:t>02-Jun-17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33227-E65A-421B-9670-9904B0551D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1F6B-8A6F-4919-A9F2-1082653F8426}" type="datetimeFigureOut">
              <a:rPr lang="en-US" smtClean="0"/>
              <a:pPr/>
              <a:t>02-Jun-17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33227-E65A-421B-9670-9904B0551D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1F6B-8A6F-4919-A9F2-1082653F8426}" type="datetimeFigureOut">
              <a:rPr lang="en-US" smtClean="0"/>
              <a:pPr/>
              <a:t>02-Jun-17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33227-E65A-421B-9670-9904B0551D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71F6B-8A6F-4919-A9F2-1082653F8426}" type="datetimeFigureOut">
              <a:rPr lang="en-US" smtClean="0"/>
              <a:pPr/>
              <a:t>02-Jun-17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33227-E65A-421B-9670-9904B0551D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971F6B-8A6F-4919-A9F2-1082653F8426}" type="datetimeFigureOut">
              <a:rPr lang="en-US" smtClean="0"/>
              <a:pPr/>
              <a:t>02-Jun-17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A33227-E65A-421B-9670-9904B0551D0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56372" y="423808"/>
            <a:ext cx="8031256" cy="2073732"/>
          </a:xfrm>
          <a:prstGeom prst="rect">
            <a:avLst/>
          </a:prstGeom>
          <a:solidFill>
            <a:schemeClr val="bg1">
              <a:alpha val="64000"/>
            </a:schemeClr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274320" rIns="274320" bIns="274320" rtlCol="0" anchor="b"/>
          <a:lstStyle/>
          <a:p>
            <a:pPr algn="ctr">
              <a:lnSpc>
                <a:spcPct val="150000"/>
              </a:lnSpc>
            </a:pPr>
            <a:r>
              <a:rPr lang="en-ZA" sz="2400" b="1" dirty="0">
                <a:solidFill>
                  <a:schemeClr val="tx1"/>
                </a:solidFill>
                <a:latin typeface="Candara" panose="020E0502030303020204" pitchFamily="34" charset="0"/>
              </a:rPr>
              <a:t>"Grace comes into the soul, as the morning sun into the world; first a dawning; then a light; and at last the sun in his full and excellent brightness” </a:t>
            </a:r>
            <a:r>
              <a:rPr lang="en-ZA" sz="1400" b="1" dirty="0">
                <a:solidFill>
                  <a:schemeClr val="tx1"/>
                </a:solidFill>
                <a:latin typeface="Candara" panose="020E0502030303020204" pitchFamily="34" charset="0"/>
              </a:rPr>
              <a:t>Thomas Adams </a:t>
            </a:r>
            <a:endParaRPr lang="en-ZA" sz="1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798431" y="0"/>
            <a:ext cx="11096242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508152" y="3315806"/>
            <a:ext cx="6831826" cy="937841"/>
          </a:xfrm>
          <a:prstGeom prst="rect">
            <a:avLst/>
          </a:prstGeom>
          <a:noFill/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274320" rIns="274320" bIns="274320" rtlCol="0" anchor="b"/>
          <a:lstStyle/>
          <a:p>
            <a:pPr algn="ctr">
              <a:lnSpc>
                <a:spcPct val="150000"/>
              </a:lnSpc>
            </a:pPr>
            <a:endParaRPr lang="en-ZA" sz="6600" b="1" dirty="0">
              <a:solidFill>
                <a:schemeClr val="tx1"/>
              </a:solidFill>
              <a:ea typeface="MS PGothic" panose="020B0600070205080204" pitchFamily="34" charset="-128"/>
            </a:endParaRPr>
          </a:p>
          <a:p>
            <a:pPr algn="ctr">
              <a:lnSpc>
                <a:spcPct val="150000"/>
              </a:lnSpc>
            </a:pPr>
            <a:r>
              <a:rPr lang="en-ZA" sz="6600" b="1" dirty="0" smtClean="0">
                <a:solidFill>
                  <a:schemeClr val="tx1"/>
                </a:solidFill>
                <a:ea typeface="MS PGothic" panose="020B0600070205080204" pitchFamily="34" charset="-128"/>
              </a:rPr>
              <a:t>Each One...</a:t>
            </a:r>
            <a:endParaRPr lang="en-ZA" sz="6600" b="1" dirty="0">
              <a:solidFill>
                <a:schemeClr val="tx1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4600" y="3810000"/>
            <a:ext cx="4495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latin typeface="Corbel" pitchFamily="34" charset="0"/>
              </a:rPr>
              <a:t>Committed</a:t>
            </a:r>
            <a:endParaRPr lang="en-US" sz="6600" b="1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383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41</Words>
  <Application>Microsoft Office PowerPoint</Application>
  <PresentationFormat>On-screen Show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Crossways Church</dc:creator>
  <cp:lastModifiedBy>Crossways Church</cp:lastModifiedBy>
  <cp:revision>2</cp:revision>
  <dcterms:created xsi:type="dcterms:W3CDTF">2017-06-02T10:00:09Z</dcterms:created>
  <dcterms:modified xsi:type="dcterms:W3CDTF">2017-06-02T10:04:58Z</dcterms:modified>
</cp:coreProperties>
</file>