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5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71F6B-8A6F-4919-A9F2-1082653F8426}" type="datetimeFigureOut">
              <a:rPr lang="en-US" smtClean="0"/>
              <a:pPr/>
              <a:t>05-Jun-17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56372" y="423808"/>
            <a:ext cx="8031256" cy="2073732"/>
          </a:xfrm>
          <a:prstGeom prst="rect">
            <a:avLst/>
          </a:prstGeom>
          <a:solidFill>
            <a:schemeClr val="bg1">
              <a:alpha val="64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algn="ctr">
              <a:lnSpc>
                <a:spcPct val="150000"/>
              </a:lnSpc>
            </a:pPr>
            <a:r>
              <a:rPr lang="en-ZA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"Grace comes into the soul, as the morning sun into the world; first a dawning; then a light; and at last the sun in his full and excellent brightness” </a:t>
            </a:r>
            <a:r>
              <a:rPr lang="en-ZA" sz="1400" b="1" dirty="0">
                <a:solidFill>
                  <a:schemeClr val="tx1"/>
                </a:solidFill>
                <a:latin typeface="Candara" panose="020E0502030303020204" pitchFamily="34" charset="0"/>
              </a:rPr>
              <a:t>Thomas Adams </a:t>
            </a:r>
            <a:endParaRPr lang="en-ZA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98431" y="0"/>
            <a:ext cx="11096242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08152" y="3315806"/>
            <a:ext cx="6831826" cy="937841"/>
          </a:xfrm>
          <a:prstGeom prst="rect">
            <a:avLst/>
          </a:prstGeom>
          <a:noFill/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algn="ctr">
              <a:lnSpc>
                <a:spcPct val="150000"/>
              </a:lnSpc>
            </a:pPr>
            <a:endParaRPr lang="en-ZA" sz="6600" b="1" dirty="0">
              <a:solidFill>
                <a:schemeClr val="tx1"/>
              </a:solidFill>
              <a:ea typeface="MS PGothic" panose="020B0600070205080204" pitchFamily="34" charset="-128"/>
            </a:endParaRPr>
          </a:p>
          <a:p>
            <a:pPr algn="ctr">
              <a:lnSpc>
                <a:spcPct val="150000"/>
              </a:lnSpc>
            </a:pPr>
            <a:r>
              <a:rPr lang="en-ZA" sz="6600" b="1" dirty="0" smtClean="0">
                <a:solidFill>
                  <a:schemeClr val="tx1"/>
                </a:solidFill>
                <a:ea typeface="MS PGothic" panose="020B0600070205080204" pitchFamily="34" charset="-128"/>
              </a:rPr>
              <a:t>Each One...</a:t>
            </a:r>
            <a:endParaRPr lang="en-ZA" sz="6600" b="1" dirty="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3810000"/>
            <a:ext cx="4495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rbel" pitchFamily="34" charset="0"/>
              </a:rPr>
              <a:t>Committed</a:t>
            </a:r>
            <a:endParaRPr lang="en-US" sz="6600" b="1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383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Until I am Committed, there is a hesitancy, a chance to draw back. But the moment I commit myself, then God moves also, and a whole stream of events erupt. All manner of unforeseen incidents, meetings, persons, and material assistance, which I could never have dreamt would come my way, begin to flow toward me … the moment I make a commitment.”</a:t>
            </a:r>
            <a:br>
              <a:rPr lang="en-US" sz="3200" dirty="0" smtClean="0"/>
            </a:br>
            <a:r>
              <a:rPr lang="en-US" sz="3200" smtClean="0"/>
              <a:t>Quote by John </a:t>
            </a:r>
            <a:r>
              <a:rPr lang="en-US" sz="3200" dirty="0" smtClean="0"/>
              <a:t>by Maxwell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115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Until I am Committed, there is a hesitancy, a chance to draw back. But the moment I commit myself, then God moves also, and a whole stream of events erupt. All manner of unforeseen incidents, meetings, persons, and material assistance, which I could never have dreamt would come my way, begin to flow toward me … the moment I make a commitment.” Quote by John by Maxwell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3</cp:revision>
  <dcterms:created xsi:type="dcterms:W3CDTF">2017-06-02T10:00:09Z</dcterms:created>
  <dcterms:modified xsi:type="dcterms:W3CDTF">2017-06-05T08:25:06Z</dcterms:modified>
</cp:coreProperties>
</file>