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2"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96"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687BE0-DC07-40AC-B2C6-005D21A6C01D}" type="datetimeFigureOut">
              <a:rPr lang="en-US" smtClean="0"/>
              <a:t>26-May-17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E05DE-0704-4FBA-B41E-D0DC3BFCADD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687BE0-DC07-40AC-B2C6-005D21A6C01D}" type="datetimeFigureOut">
              <a:rPr lang="en-US" smtClean="0"/>
              <a:t>26-May-17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E05DE-0704-4FBA-B41E-D0DC3BFCADD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687BE0-DC07-40AC-B2C6-005D21A6C01D}" type="datetimeFigureOut">
              <a:rPr lang="en-US" smtClean="0"/>
              <a:t>26-May-17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E05DE-0704-4FBA-B41E-D0DC3BFCADD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687BE0-DC07-40AC-B2C6-005D21A6C01D}" type="datetimeFigureOut">
              <a:rPr lang="en-US" smtClean="0"/>
              <a:t>26-May-17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E05DE-0704-4FBA-B41E-D0DC3BFCADD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687BE0-DC07-40AC-B2C6-005D21A6C01D}" type="datetimeFigureOut">
              <a:rPr lang="en-US" smtClean="0"/>
              <a:t>26-May-17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E05DE-0704-4FBA-B41E-D0DC3BFCADD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687BE0-DC07-40AC-B2C6-005D21A6C01D}" type="datetimeFigureOut">
              <a:rPr lang="en-US" smtClean="0"/>
              <a:t>26-May-17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9E05DE-0704-4FBA-B41E-D0DC3BFCADD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687BE0-DC07-40AC-B2C6-005D21A6C01D}" type="datetimeFigureOut">
              <a:rPr lang="en-US" smtClean="0"/>
              <a:t>26-May-17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9E05DE-0704-4FBA-B41E-D0DC3BFCADD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687BE0-DC07-40AC-B2C6-005D21A6C01D}" type="datetimeFigureOut">
              <a:rPr lang="en-US" smtClean="0"/>
              <a:t>26-May-17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9E05DE-0704-4FBA-B41E-D0DC3BFCADD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687BE0-DC07-40AC-B2C6-005D21A6C01D}" type="datetimeFigureOut">
              <a:rPr lang="en-US" smtClean="0"/>
              <a:t>26-May-17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9E05DE-0704-4FBA-B41E-D0DC3BFCADD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687BE0-DC07-40AC-B2C6-005D21A6C01D}" type="datetimeFigureOut">
              <a:rPr lang="en-US" smtClean="0"/>
              <a:t>26-May-17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9E05DE-0704-4FBA-B41E-D0DC3BFCADD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687BE0-DC07-40AC-B2C6-005D21A6C01D}" type="datetimeFigureOut">
              <a:rPr lang="en-US" smtClean="0"/>
              <a:t>26-May-17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9E05DE-0704-4FBA-B41E-D0DC3BFCADD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687BE0-DC07-40AC-B2C6-005D21A6C01D}" type="datetimeFigureOut">
              <a:rPr lang="en-US" smtClean="0"/>
              <a:t>26-May-17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9E05DE-0704-4FBA-B41E-D0DC3BFCADD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56372" y="423808"/>
            <a:ext cx="8031256" cy="2073732"/>
          </a:xfrm>
          <a:prstGeom prst="rect">
            <a:avLst/>
          </a:prstGeom>
          <a:solidFill>
            <a:schemeClr val="bg1">
              <a:alpha val="64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r>
              <a:rPr lang="en-ZA" sz="2400" b="1" dirty="0">
                <a:solidFill>
                  <a:schemeClr val="tx1"/>
                </a:solidFill>
                <a:latin typeface="Candara" panose="020E0502030303020204" pitchFamily="34" charset="0"/>
              </a:rPr>
              <a:t>"Grace comes into the soul, as the morning sun into the world; first a dawning; then a light; and at last the sun in his full and excellent brightness” </a:t>
            </a:r>
            <a:r>
              <a:rPr lang="en-ZA" sz="1400" b="1" dirty="0">
                <a:solidFill>
                  <a:schemeClr val="tx1"/>
                </a:solidFill>
                <a:latin typeface="Candara" panose="020E0502030303020204" pitchFamily="34" charset="0"/>
              </a:rPr>
              <a:t>Thomas Adams </a:t>
            </a:r>
            <a:endParaRPr lang="en-ZA" sz="1400" dirty="0"/>
          </a:p>
        </p:txBody>
      </p:sp>
      <p:pic>
        <p:nvPicPr>
          <p:cNvPr id="2" name="Picture 1"/>
          <p:cNvPicPr>
            <a:picLocks noChangeAspect="1"/>
          </p:cNvPicPr>
          <p:nvPr/>
        </p:nvPicPr>
        <p:blipFill>
          <a:blip r:embed="rId2" cstate="print">
            <a:extLst>
              <a:ext uri="{28A0092B-C50C-407E-A947-70E740481C1C}">
                <a14:useLocalDpi xmlns="" xmlns:a14="http://schemas.microsoft.com/office/drawing/2010/main"/>
              </a:ext>
            </a:extLst>
          </a:blip>
          <a:stretch>
            <a:fillRect/>
          </a:stretch>
        </p:blipFill>
        <p:spPr>
          <a:xfrm>
            <a:off x="-798431" y="0"/>
            <a:ext cx="11096242" cy="6858000"/>
          </a:xfrm>
          <a:prstGeom prst="rect">
            <a:avLst/>
          </a:prstGeom>
        </p:spPr>
      </p:pic>
      <p:sp>
        <p:nvSpPr>
          <p:cNvPr id="6" name="Rectangle 5"/>
          <p:cNvSpPr/>
          <p:nvPr/>
        </p:nvSpPr>
        <p:spPr>
          <a:xfrm>
            <a:off x="1508152" y="331580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6600" b="1" dirty="0" smtClean="0">
                <a:solidFill>
                  <a:schemeClr val="tx1"/>
                </a:solidFill>
                <a:ea typeface="MS PGothic" panose="020B0600070205080204" pitchFamily="34" charset="-128"/>
              </a:rPr>
              <a:t>Each One...</a:t>
            </a:r>
            <a:endParaRPr lang="en-ZA" sz="6600" b="1" dirty="0">
              <a:solidFill>
                <a:schemeClr val="tx1"/>
              </a:solidFill>
              <a:ea typeface="MS PGothic" panose="020B0600070205080204" pitchFamily="34" charset="-128"/>
            </a:endParaRPr>
          </a:p>
        </p:txBody>
      </p:sp>
      <p:sp>
        <p:nvSpPr>
          <p:cNvPr id="5" name="TextBox 4"/>
          <p:cNvSpPr txBox="1"/>
          <p:nvPr/>
        </p:nvSpPr>
        <p:spPr>
          <a:xfrm>
            <a:off x="2971800" y="3962400"/>
            <a:ext cx="3352800" cy="1107996"/>
          </a:xfrm>
          <a:prstGeom prst="rect">
            <a:avLst/>
          </a:prstGeom>
          <a:noFill/>
        </p:spPr>
        <p:txBody>
          <a:bodyPr wrap="square" rtlCol="0">
            <a:spAutoFit/>
          </a:bodyPr>
          <a:lstStyle/>
          <a:p>
            <a:pPr algn="ctr"/>
            <a:r>
              <a:rPr lang="en-US" sz="6600" b="1" dirty="0" smtClean="0">
                <a:latin typeface="Calibri" pitchFamily="34" charset="0"/>
                <a:cs typeface="Arial" pitchFamily="34" charset="0"/>
              </a:rPr>
              <a:t>Needed</a:t>
            </a:r>
            <a:endParaRPr lang="en-US" sz="6600" b="1" dirty="0">
              <a:latin typeface="Calibri" pitchFamily="34" charset="0"/>
              <a:cs typeface="Arial" pitchFamily="34" charset="0"/>
            </a:endParaRPr>
          </a:p>
        </p:txBody>
      </p:sp>
    </p:spTree>
    <p:extLst>
      <p:ext uri="{BB962C8B-B14F-4D97-AF65-F5344CB8AC3E}">
        <p14:creationId xmlns="" xmlns:p14="http://schemas.microsoft.com/office/powerpoint/2010/main" val="132383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One Body.jpg"/>
          <p:cNvPicPr>
            <a:picLocks noGrp="1" noChangeAspect="1"/>
          </p:cNvPicPr>
          <p:nvPr>
            <p:ph idx="1"/>
          </p:nvPr>
        </p:nvPicPr>
        <p:blipFill>
          <a:blip r:embed="rId2" cstate="print"/>
          <a:srcRect l="10075"/>
          <a:stretch>
            <a:fillRect/>
          </a:stretch>
        </p:blipFill>
        <p:spPr>
          <a:xfrm>
            <a:off x="0" y="533400"/>
            <a:ext cx="9144000" cy="5791200"/>
          </a:xfrm>
        </p:spPr>
      </p:pic>
      <p:sp>
        <p:nvSpPr>
          <p:cNvPr id="5" name="TextBox 4"/>
          <p:cNvSpPr txBox="1"/>
          <p:nvPr/>
        </p:nvSpPr>
        <p:spPr>
          <a:xfrm>
            <a:off x="0" y="0"/>
            <a:ext cx="9144000" cy="584775"/>
          </a:xfrm>
          <a:prstGeom prst="rect">
            <a:avLst/>
          </a:prstGeom>
          <a:solidFill>
            <a:schemeClr val="tx1"/>
          </a:solidFill>
        </p:spPr>
        <p:txBody>
          <a:bodyPr wrap="square" rtlCol="0">
            <a:spAutoFit/>
          </a:bodyPr>
          <a:lstStyle/>
          <a:p>
            <a:endParaRPr lang="en-US" sz="3200" dirty="0"/>
          </a:p>
        </p:txBody>
      </p:sp>
      <p:sp>
        <p:nvSpPr>
          <p:cNvPr id="6" name="TextBox 5"/>
          <p:cNvSpPr txBox="1"/>
          <p:nvPr/>
        </p:nvSpPr>
        <p:spPr>
          <a:xfrm>
            <a:off x="0" y="6273225"/>
            <a:ext cx="9144000" cy="646331"/>
          </a:xfrm>
          <a:prstGeom prst="rect">
            <a:avLst/>
          </a:prstGeom>
          <a:solidFill>
            <a:schemeClr val="tx1"/>
          </a:solidFill>
        </p:spPr>
        <p:txBody>
          <a:bodyPr wrap="square" rtlCol="0">
            <a:spAutoFit/>
          </a:bodyPr>
          <a:lstStyle/>
          <a:p>
            <a:endParaRPr lang="en-US" sz="3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One Body.jpg"/>
          <p:cNvPicPr>
            <a:picLocks noGrp="1" noChangeAspect="1"/>
          </p:cNvPicPr>
          <p:nvPr>
            <p:ph idx="1"/>
          </p:nvPr>
        </p:nvPicPr>
        <p:blipFill>
          <a:blip r:embed="rId2" cstate="print"/>
          <a:srcRect l="10075"/>
          <a:stretch>
            <a:fillRect/>
          </a:stretch>
        </p:blipFill>
        <p:spPr>
          <a:xfrm>
            <a:off x="3609474" y="1524000"/>
            <a:ext cx="5534526" cy="3505200"/>
          </a:xfrm>
        </p:spPr>
      </p:pic>
      <p:sp>
        <p:nvSpPr>
          <p:cNvPr id="8" name="TextBox 7"/>
          <p:cNvSpPr txBox="1"/>
          <p:nvPr/>
        </p:nvSpPr>
        <p:spPr>
          <a:xfrm>
            <a:off x="0" y="0"/>
            <a:ext cx="3581400" cy="6863417"/>
          </a:xfrm>
          <a:prstGeom prst="rect">
            <a:avLst/>
          </a:prstGeom>
          <a:noFill/>
        </p:spPr>
        <p:txBody>
          <a:bodyPr wrap="square" rtlCol="0">
            <a:spAutoFit/>
          </a:bodyPr>
          <a:lstStyle/>
          <a:p>
            <a:r>
              <a:rPr lang="en-US" sz="2200" dirty="0" smtClean="0"/>
              <a:t>Romans 12:4-8</a:t>
            </a:r>
          </a:p>
          <a:p>
            <a:r>
              <a:rPr lang="en-US" sz="2200" dirty="0" smtClean="0"/>
              <a:t>“Just as each of us has one body with many members and these members do not have the same function, so in Christ we who are many form one body and each member belongs to all the others.</a:t>
            </a:r>
          </a:p>
          <a:p>
            <a:r>
              <a:rPr lang="en-US" sz="2200" dirty="0" smtClean="0"/>
              <a:t>We have different gifts, according to the grace given us. If it is serving, let him serve, if it is teaching let him teach, if it is encouraging let him encourage, if it is contributing to the needs of others , let him give generously, if it is leadership, let him govern diligently, if it is showing mercy let him do it cheerfully.”</a:t>
            </a:r>
            <a:endParaRPr lang="en-US" sz="2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One Body.jpg"/>
          <p:cNvPicPr>
            <a:picLocks noGrp="1" noChangeAspect="1"/>
          </p:cNvPicPr>
          <p:nvPr>
            <p:ph idx="1"/>
          </p:nvPr>
        </p:nvPicPr>
        <p:blipFill>
          <a:blip r:embed="rId2" cstate="print"/>
          <a:stretch>
            <a:fillRect/>
          </a:stretch>
        </p:blipFill>
        <p:spPr>
          <a:xfrm>
            <a:off x="3318934" y="1752601"/>
            <a:ext cx="5825066" cy="3276600"/>
          </a:xfrm>
        </p:spPr>
      </p:pic>
      <p:sp>
        <p:nvSpPr>
          <p:cNvPr id="7" name="TextBox 6"/>
          <p:cNvSpPr txBox="1"/>
          <p:nvPr/>
        </p:nvSpPr>
        <p:spPr>
          <a:xfrm>
            <a:off x="0" y="685800"/>
            <a:ext cx="3352800" cy="5632311"/>
          </a:xfrm>
          <a:prstGeom prst="rect">
            <a:avLst/>
          </a:prstGeom>
          <a:noFill/>
        </p:spPr>
        <p:txBody>
          <a:bodyPr wrap="square" rtlCol="0">
            <a:spAutoFit/>
          </a:bodyPr>
          <a:lstStyle/>
          <a:p>
            <a:r>
              <a:rPr lang="en-US" sz="4000" dirty="0" smtClean="0">
                <a:latin typeface="Times New Roman" pitchFamily="18" charset="0"/>
                <a:cs typeface="Times New Roman" pitchFamily="18" charset="0"/>
              </a:rPr>
              <a:t>Teaching</a:t>
            </a:r>
          </a:p>
          <a:p>
            <a:r>
              <a:rPr lang="en-US" sz="4000" dirty="0" smtClean="0">
                <a:latin typeface="Times New Roman" pitchFamily="18" charset="0"/>
                <a:cs typeface="Times New Roman" pitchFamily="18" charset="0"/>
              </a:rPr>
              <a:t>Exhortation</a:t>
            </a:r>
          </a:p>
          <a:p>
            <a:r>
              <a:rPr lang="en-US" sz="4000" dirty="0" smtClean="0">
                <a:latin typeface="Times New Roman" pitchFamily="18" charset="0"/>
                <a:cs typeface="Times New Roman" pitchFamily="18" charset="0"/>
              </a:rPr>
              <a:t>Evangelism</a:t>
            </a:r>
          </a:p>
          <a:p>
            <a:r>
              <a:rPr lang="en-US" sz="4000" dirty="0" smtClean="0">
                <a:latin typeface="Times New Roman" pitchFamily="18" charset="0"/>
                <a:cs typeface="Times New Roman" pitchFamily="18" charset="0"/>
              </a:rPr>
              <a:t>Mercy</a:t>
            </a:r>
          </a:p>
          <a:p>
            <a:r>
              <a:rPr lang="en-US" sz="4000" dirty="0" smtClean="0">
                <a:latin typeface="Times New Roman" pitchFamily="18" charset="0"/>
                <a:cs typeface="Times New Roman" pitchFamily="18" charset="0"/>
              </a:rPr>
              <a:t>Giving</a:t>
            </a:r>
          </a:p>
          <a:p>
            <a:r>
              <a:rPr lang="en-US" sz="4000" dirty="0" smtClean="0">
                <a:latin typeface="Times New Roman" pitchFamily="18" charset="0"/>
                <a:cs typeface="Times New Roman" pitchFamily="18" charset="0"/>
              </a:rPr>
              <a:t>Administration</a:t>
            </a:r>
          </a:p>
          <a:p>
            <a:r>
              <a:rPr lang="en-US" sz="4000" dirty="0" smtClean="0">
                <a:latin typeface="Times New Roman" pitchFamily="18" charset="0"/>
                <a:cs typeface="Times New Roman" pitchFamily="18" charset="0"/>
              </a:rPr>
              <a:t>Leadership</a:t>
            </a:r>
          </a:p>
          <a:p>
            <a:r>
              <a:rPr lang="en-US" sz="4000" dirty="0" smtClean="0">
                <a:latin typeface="Times New Roman" pitchFamily="18" charset="0"/>
                <a:cs typeface="Times New Roman" pitchFamily="18" charset="0"/>
              </a:rPr>
              <a:t>Helps</a:t>
            </a:r>
          </a:p>
          <a:p>
            <a:r>
              <a:rPr lang="en-US" sz="4000" dirty="0" smtClean="0">
                <a:latin typeface="Times New Roman" pitchFamily="18" charset="0"/>
                <a:cs typeface="Times New Roman" pitchFamily="18" charset="0"/>
              </a:rPr>
              <a:t>Service</a:t>
            </a:r>
            <a:endParaRPr lang="en-US" sz="4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TotalTime>
  <Words>166</Words>
  <Application>Microsoft Office PowerPoint</Application>
  <PresentationFormat>On-screen Show (4:3)</PresentationFormat>
  <Paragraphs>16</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Slide 1</vt:lpstr>
      <vt:lpstr>Slide 2</vt:lpstr>
      <vt:lpstr>Slide 3</vt:lpstr>
      <vt:lpstr>Slide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Crossways Church</dc:creator>
  <cp:lastModifiedBy>Crossways Church</cp:lastModifiedBy>
  <cp:revision>2</cp:revision>
  <dcterms:created xsi:type="dcterms:W3CDTF">2017-05-26T08:02:16Z</dcterms:created>
  <dcterms:modified xsi:type="dcterms:W3CDTF">2017-05-26T12:23:24Z</dcterms:modified>
</cp:coreProperties>
</file>