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F72E9-4F78-40B8-8C91-1328E0819250}" type="datetimeFigureOut">
              <a:rPr lang="en-US" smtClean="0"/>
              <a:pPr/>
              <a:t>13-Apr-17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D756B-D2F7-41C6-8A59-A7C393010E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empty tomb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1981200"/>
            <a:ext cx="48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Eight</a:t>
            </a:r>
          </a:p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Resurrection </a:t>
            </a:r>
          </a:p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Declarations</a:t>
            </a:r>
            <a:endParaRPr lang="en-US" sz="48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609600" y="1828800"/>
            <a:ext cx="6629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He’s alive and</a:t>
            </a:r>
          </a:p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I’m forgiven!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He lives forever!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He is on the throne!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Hallelujah!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762000" y="1828800"/>
            <a:ext cx="76947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Jesus was declared  with power to be the </a:t>
            </a:r>
          </a:p>
          <a:p>
            <a:pPr marL="457200" indent="-457200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Son of God by His resurrection from the dead</a:t>
            </a:r>
          </a:p>
          <a:p>
            <a:pPr marL="457200" indent="-457200"/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Romans 1:1 - 4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381000" y="1752600"/>
            <a:ext cx="723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2"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You, as a believer in Christ, are declared</a:t>
            </a:r>
          </a:p>
          <a:p>
            <a:pPr marL="457200" indent="-457200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forgiven (no longer guilty)</a:t>
            </a:r>
          </a:p>
          <a:p>
            <a:pPr marL="457200" indent="-457200"/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1 Corinthians 15: 16 , 17, 20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609600" y="175260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3. The dead (who have believed in Christ, 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are not lost.</a:t>
            </a:r>
          </a:p>
          <a:p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1 Corinthians 15: 17,19,20 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457200" y="1752600"/>
            <a:ext cx="6858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4. As a Christian, Your body will one day be</a:t>
            </a: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resurrected by Jesus Himself and be a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body like the resurrected body of Jesus.</a:t>
            </a:r>
          </a:p>
          <a:p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John 6: 39, 40, 44 and 54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Philippians 3:20, 21</a:t>
            </a:r>
          </a:p>
          <a:p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 Corinthians 6:14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762000" y="182880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5. Death no longer has the victory in the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in the life of a Christian.</a:t>
            </a:r>
          </a:p>
          <a:p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1 Corinthians 15: 55,56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609600" y="1752600"/>
            <a:ext cx="64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6. Jesus is alive in heaven, on the throne</a:t>
            </a: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interceding for us.</a:t>
            </a:r>
          </a:p>
          <a:p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Romans 8:33, 34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6" name="TextBox 5"/>
          <p:cNvSpPr txBox="1"/>
          <p:nvPr/>
        </p:nvSpPr>
        <p:spPr>
          <a:xfrm>
            <a:off x="609600" y="18288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7"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We have a new way of living</a:t>
            </a:r>
          </a:p>
          <a:p>
            <a:pPr marL="457200" indent="-457200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empowered by the risen Christ</a:t>
            </a:r>
          </a:p>
          <a:p>
            <a:pPr marL="457200" indent="-457200"/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Romans 6:4 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mpty tomb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15150"/>
          </a:xfrm>
        </p:spPr>
      </p:pic>
      <p:sp>
        <p:nvSpPr>
          <p:cNvPr id="5" name="TextBox 4"/>
          <p:cNvSpPr txBox="1"/>
          <p:nvPr/>
        </p:nvSpPr>
        <p:spPr>
          <a:xfrm>
            <a:off x="609600" y="1752600"/>
            <a:ext cx="701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8. Every rule, authority, power and </a:t>
            </a: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dominion and every name that is named,</a:t>
            </a: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have been made subject to Christ.</a:t>
            </a:r>
          </a:p>
          <a:p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Ephesians 1: 18 - 23 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239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7</cp:revision>
  <dcterms:created xsi:type="dcterms:W3CDTF">2017-04-12T10:39:55Z</dcterms:created>
  <dcterms:modified xsi:type="dcterms:W3CDTF">2017-04-13T15:50:07Z</dcterms:modified>
</cp:coreProperties>
</file>