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65" r:id="rId2"/>
    <p:sldId id="266" r:id="rId3"/>
    <p:sldId id="268" r:id="rId4"/>
    <p:sldId id="26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911"/>
    <a:srgbClr val="ECC0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600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t>3/16/2017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4459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140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779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504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6089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778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3/16/2017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387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3/16/2017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004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3/16/2017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290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628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580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3/16/2017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401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7485" y="0"/>
            <a:ext cx="10278970" cy="6858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56372" y="423808"/>
            <a:ext cx="8031256" cy="2073732"/>
          </a:xfrm>
          <a:prstGeom prst="rect">
            <a:avLst/>
          </a:prstGeom>
          <a:solidFill>
            <a:schemeClr val="bg1">
              <a:alpha val="64000"/>
            </a:scheme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274320" rIns="274320" bIns="274320" rtlCol="0" anchor="b"/>
          <a:lstStyle/>
          <a:p>
            <a:pPr algn="ctr">
              <a:lnSpc>
                <a:spcPct val="150000"/>
              </a:lnSpc>
            </a:pPr>
            <a:r>
              <a:rPr lang="en-ZA" sz="2400" b="1" dirty="0">
                <a:solidFill>
                  <a:schemeClr val="tx1"/>
                </a:solidFill>
                <a:latin typeface="Candara" panose="020E0502030303020204" pitchFamily="34" charset="0"/>
              </a:rPr>
              <a:t>"Grace comes into the soul, as the morning sun into the world; first a dawning; then a light; and at last the sun in his full and excellent brightness” </a:t>
            </a:r>
            <a:r>
              <a:rPr lang="en-ZA" sz="1400" b="1" dirty="0">
                <a:solidFill>
                  <a:schemeClr val="tx1"/>
                </a:solidFill>
                <a:latin typeface="Candara" panose="020E0502030303020204" pitchFamily="34" charset="0"/>
              </a:rPr>
              <a:t>Thomas Adams </a:t>
            </a:r>
            <a:endParaRPr lang="en-ZA" sz="1400" dirty="0"/>
          </a:p>
        </p:txBody>
      </p:sp>
    </p:spTree>
    <p:extLst>
      <p:ext uri="{BB962C8B-B14F-4D97-AF65-F5344CB8AC3E}">
        <p14:creationId xmlns:p14="http://schemas.microsoft.com/office/powerpoint/2010/main" val="154762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84"/>
          <a:stretch/>
        </p:blipFill>
        <p:spPr>
          <a:xfrm>
            <a:off x="0" y="0"/>
            <a:ext cx="9460033" cy="689741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642606" y="265642"/>
            <a:ext cx="6831826" cy="937841"/>
          </a:xfrm>
          <a:prstGeom prst="rect">
            <a:avLst/>
          </a:prstGeom>
          <a:noFill/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274320" rIns="274320" bIns="274320" rtlCol="0" anchor="b"/>
          <a:lstStyle/>
          <a:p>
            <a:pPr algn="ctr">
              <a:lnSpc>
                <a:spcPct val="150000"/>
              </a:lnSpc>
            </a:pPr>
            <a:endParaRPr lang="en-ZA" sz="3200" b="1" dirty="0" smtClean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ZA" sz="3200" b="1" dirty="0">
                <a:solidFill>
                  <a:schemeClr val="tx1"/>
                </a:solidFill>
                <a:latin typeface="Candara" panose="020E0502030303020204" pitchFamily="34" charset="0"/>
              </a:rPr>
              <a:t>Ephesians 5:1‭-</a:t>
            </a:r>
            <a:r>
              <a:rPr lang="en-ZA" sz="3200" b="1" dirty="0" smtClean="0">
                <a:solidFill>
                  <a:schemeClr val="tx1"/>
                </a:solidFill>
                <a:latin typeface="Candara" panose="020E0502030303020204" pitchFamily="34" charset="0"/>
              </a:rPr>
              <a:t>‬2 </a:t>
            </a:r>
            <a:endParaRPr lang="en-ZA" sz="3200" b="1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5949" y="3289110"/>
            <a:ext cx="5817556" cy="2863382"/>
          </a:xfrm>
          <a:prstGeom prst="rect">
            <a:avLst/>
          </a:prstGeom>
          <a:solidFill>
            <a:schemeClr val="bg1">
              <a:alpha val="70000"/>
            </a:scheme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274320" rIns="274320" bIns="274320" rtlCol="0" anchor="b"/>
          <a:lstStyle/>
          <a:p>
            <a:pPr>
              <a:lnSpc>
                <a:spcPct val="150000"/>
              </a:lnSpc>
            </a:pPr>
            <a:endParaRPr lang="en-ZA" sz="2000" b="1" dirty="0" smtClean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>
              <a:lnSpc>
                <a:spcPct val="150000"/>
              </a:lnSpc>
            </a:pPr>
            <a:r>
              <a:rPr lang="en-ZA" sz="2000" b="1" dirty="0" smtClean="0">
                <a:solidFill>
                  <a:schemeClr val="tx1"/>
                </a:solidFill>
                <a:latin typeface="Candara" panose="020E0502030303020204" pitchFamily="34" charset="0"/>
              </a:rPr>
              <a:t>"</a:t>
            </a:r>
            <a:r>
              <a:rPr lang="en-ZA" sz="2000" b="1" i="1" baseline="30000" dirty="0" smtClean="0">
                <a:solidFill>
                  <a:schemeClr val="tx1"/>
                </a:solidFill>
                <a:latin typeface="Candara" panose="020E0502030303020204" pitchFamily="34" charset="0"/>
              </a:rPr>
              <a:t>1</a:t>
            </a:r>
            <a:r>
              <a:rPr lang="en-ZA" sz="2000" b="1" i="1" dirty="0" smtClean="0">
                <a:solidFill>
                  <a:schemeClr val="tx1"/>
                </a:solidFill>
                <a:latin typeface="Candara" panose="020E0502030303020204" pitchFamily="34" charset="0"/>
              </a:rPr>
              <a:t>Imitate </a:t>
            </a:r>
            <a:r>
              <a:rPr lang="en-ZA" sz="2000" b="1" i="1" dirty="0">
                <a:solidFill>
                  <a:schemeClr val="tx1"/>
                </a:solidFill>
                <a:latin typeface="Candara" panose="020E0502030303020204" pitchFamily="34" charset="0"/>
              </a:rPr>
              <a:t>God, therefore, in everything you do, because you are his dear children. </a:t>
            </a:r>
            <a:r>
              <a:rPr lang="en-ZA" sz="2000" b="1" i="1" baseline="30000" dirty="0">
                <a:solidFill>
                  <a:schemeClr val="tx1"/>
                </a:solidFill>
                <a:latin typeface="Candara" panose="020E0502030303020204" pitchFamily="34" charset="0"/>
              </a:rPr>
              <a:t>2</a:t>
            </a:r>
            <a:r>
              <a:rPr lang="en-ZA" sz="2000" b="1" i="1" dirty="0">
                <a:solidFill>
                  <a:schemeClr val="tx1"/>
                </a:solidFill>
                <a:latin typeface="Candara" panose="020E0502030303020204" pitchFamily="34" charset="0"/>
              </a:rPr>
              <a:t>Live a life filled with love, following the example of Christ. He loved us and offered himself as a sacrifice for us, a pleasing aroma to God.”</a:t>
            </a:r>
            <a:endParaRPr lang="en-ZA" sz="2000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39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84"/>
          <a:stretch/>
        </p:blipFill>
        <p:spPr>
          <a:xfrm>
            <a:off x="0" y="0"/>
            <a:ext cx="9460033" cy="689741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642606" y="265642"/>
            <a:ext cx="6831826" cy="937841"/>
          </a:xfrm>
          <a:prstGeom prst="rect">
            <a:avLst/>
          </a:prstGeom>
          <a:noFill/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274320" rIns="274320" bIns="274320" rtlCol="0" anchor="b"/>
          <a:lstStyle/>
          <a:p>
            <a:pPr algn="ctr">
              <a:lnSpc>
                <a:spcPct val="150000"/>
              </a:lnSpc>
            </a:pPr>
            <a:endParaRPr lang="en-ZA" sz="3200" b="1" dirty="0" smtClean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ZA" sz="3200" b="1" dirty="0">
                <a:solidFill>
                  <a:schemeClr val="tx1"/>
                </a:solidFill>
                <a:latin typeface="Candara" panose="020E0502030303020204" pitchFamily="34" charset="0"/>
              </a:rPr>
              <a:t>Ephesians </a:t>
            </a:r>
            <a:r>
              <a:rPr lang="en-ZA" sz="3200" b="1" dirty="0" smtClean="0">
                <a:solidFill>
                  <a:schemeClr val="tx1"/>
                </a:solidFill>
                <a:latin typeface="Candara" panose="020E0502030303020204" pitchFamily="34" charset="0"/>
              </a:rPr>
              <a:t>5:3‭-9 </a:t>
            </a:r>
            <a:endParaRPr lang="en-ZA" sz="3200" b="1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3467" y="1064525"/>
            <a:ext cx="6266515" cy="5691118"/>
          </a:xfrm>
          <a:prstGeom prst="rect">
            <a:avLst/>
          </a:prstGeom>
          <a:solidFill>
            <a:schemeClr val="bg1">
              <a:alpha val="70000"/>
            </a:scheme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274320" rIns="274320" bIns="274320" rtlCol="0" anchor="b"/>
          <a:lstStyle/>
          <a:p>
            <a:pPr>
              <a:lnSpc>
                <a:spcPct val="150000"/>
              </a:lnSpc>
            </a:pPr>
            <a:endParaRPr lang="en-ZA" sz="2000" b="1" dirty="0" smtClean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>
              <a:lnSpc>
                <a:spcPct val="150000"/>
              </a:lnSpc>
            </a:pPr>
            <a:r>
              <a:rPr lang="en-ZA" b="1" i="1" baseline="30000" dirty="0">
                <a:solidFill>
                  <a:schemeClr val="tx1"/>
                </a:solidFill>
                <a:latin typeface="Candara" panose="020E0502030303020204" pitchFamily="34" charset="0"/>
              </a:rPr>
              <a:t>“3</a:t>
            </a:r>
            <a:r>
              <a:rPr lang="en-ZA" b="1" i="1" dirty="0">
                <a:solidFill>
                  <a:schemeClr val="tx1"/>
                </a:solidFill>
                <a:latin typeface="Candara" panose="020E0502030303020204" pitchFamily="34" charset="0"/>
              </a:rPr>
              <a:t>Let there be no sexual immorality, impurity, or greed among you. Such sins have no place among God’s people. </a:t>
            </a:r>
            <a:r>
              <a:rPr lang="en-ZA" b="1" i="1" baseline="30000" dirty="0">
                <a:solidFill>
                  <a:schemeClr val="tx1"/>
                </a:solidFill>
                <a:latin typeface="Candara" panose="020E0502030303020204" pitchFamily="34" charset="0"/>
              </a:rPr>
              <a:t>4</a:t>
            </a:r>
            <a:r>
              <a:rPr lang="en-ZA" b="1" i="1" dirty="0">
                <a:solidFill>
                  <a:schemeClr val="tx1"/>
                </a:solidFill>
                <a:latin typeface="Candara" panose="020E0502030303020204" pitchFamily="34" charset="0"/>
              </a:rPr>
              <a:t>Obscene stories, foolish talk, and coarse jokes—these are not for you. Instead, let there be thankfulness to God. </a:t>
            </a:r>
            <a:r>
              <a:rPr lang="en-ZA" b="1" i="1" baseline="30000" dirty="0">
                <a:solidFill>
                  <a:schemeClr val="tx1"/>
                </a:solidFill>
                <a:latin typeface="Candara" panose="020E0502030303020204" pitchFamily="34" charset="0"/>
              </a:rPr>
              <a:t>5</a:t>
            </a:r>
            <a:r>
              <a:rPr lang="en-ZA" b="1" i="1" dirty="0">
                <a:solidFill>
                  <a:schemeClr val="tx1"/>
                </a:solidFill>
                <a:latin typeface="Candara" panose="020E0502030303020204" pitchFamily="34" charset="0"/>
              </a:rPr>
              <a:t>You can be sure that no immoral, impure, or greedy person will inherit the Kingdom of Christ and of God. For a greedy person is an idolater, worshiping the things of this world. </a:t>
            </a:r>
            <a:r>
              <a:rPr lang="en-ZA" b="1" i="1" baseline="30000" dirty="0">
                <a:solidFill>
                  <a:schemeClr val="tx1"/>
                </a:solidFill>
                <a:latin typeface="Candara" panose="020E0502030303020204" pitchFamily="34" charset="0"/>
              </a:rPr>
              <a:t>6</a:t>
            </a:r>
            <a:r>
              <a:rPr lang="en-ZA" b="1" i="1" dirty="0">
                <a:solidFill>
                  <a:schemeClr val="tx1"/>
                </a:solidFill>
                <a:latin typeface="Candara" panose="020E0502030303020204" pitchFamily="34" charset="0"/>
              </a:rPr>
              <a:t>Don’t be fooled by those who try to excuse these sins, for the anger of God will fall on all who disobey him. </a:t>
            </a:r>
            <a:r>
              <a:rPr lang="en-ZA" b="1" i="1" baseline="30000" dirty="0">
                <a:solidFill>
                  <a:schemeClr val="tx1"/>
                </a:solidFill>
                <a:latin typeface="Candara" panose="020E0502030303020204" pitchFamily="34" charset="0"/>
              </a:rPr>
              <a:t>7</a:t>
            </a:r>
            <a:r>
              <a:rPr lang="en-ZA" b="1" i="1" dirty="0">
                <a:solidFill>
                  <a:schemeClr val="tx1"/>
                </a:solidFill>
                <a:latin typeface="Candara" panose="020E0502030303020204" pitchFamily="34" charset="0"/>
              </a:rPr>
              <a:t>Don’t participate in the things these people do</a:t>
            </a:r>
            <a:r>
              <a:rPr lang="en-ZA" b="1" i="1" dirty="0">
                <a:solidFill>
                  <a:schemeClr val="tx1"/>
                </a:solidFill>
                <a:latin typeface="Candara" panose="020E0502030303020204" pitchFamily="34" charset="0"/>
              </a:rPr>
              <a:t>. </a:t>
            </a:r>
            <a:r>
              <a:rPr lang="en-ZA" b="1" i="1" baseline="30000" dirty="0">
                <a:solidFill>
                  <a:schemeClr val="tx1"/>
                </a:solidFill>
                <a:latin typeface="Candara" panose="020E0502030303020204" pitchFamily="34" charset="0"/>
              </a:rPr>
              <a:t>8</a:t>
            </a:r>
            <a:r>
              <a:rPr lang="en-ZA" b="1" i="1" dirty="0">
                <a:solidFill>
                  <a:schemeClr val="tx1"/>
                </a:solidFill>
                <a:latin typeface="Candara" panose="020E0502030303020204" pitchFamily="34" charset="0"/>
              </a:rPr>
              <a:t>For once you were full of darkness, but now you have light from the Lord. So live as people of light! </a:t>
            </a:r>
            <a:r>
              <a:rPr lang="en-ZA" b="1" i="1" baseline="30000" dirty="0">
                <a:solidFill>
                  <a:schemeClr val="tx1"/>
                </a:solidFill>
                <a:latin typeface="Candara" panose="020E0502030303020204" pitchFamily="34" charset="0"/>
              </a:rPr>
              <a:t>9</a:t>
            </a:r>
            <a:r>
              <a:rPr lang="en-ZA" b="1" i="1" dirty="0">
                <a:solidFill>
                  <a:schemeClr val="tx1"/>
                </a:solidFill>
                <a:latin typeface="Candara" panose="020E0502030303020204" pitchFamily="34" charset="0"/>
              </a:rPr>
              <a:t>For this light within you produces only what is good and right and true</a:t>
            </a:r>
            <a:r>
              <a:rPr lang="en-ZA" b="1" i="1" dirty="0" smtClean="0">
                <a:solidFill>
                  <a:schemeClr val="tx1"/>
                </a:solidFill>
                <a:latin typeface="Candara" panose="020E0502030303020204" pitchFamily="34" charset="0"/>
              </a:rPr>
              <a:t>.”</a:t>
            </a:r>
            <a:endParaRPr lang="en-ZA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44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84"/>
          <a:stretch/>
        </p:blipFill>
        <p:spPr>
          <a:xfrm>
            <a:off x="0" y="0"/>
            <a:ext cx="9460033" cy="689741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519774" y="265642"/>
            <a:ext cx="6831826" cy="937841"/>
          </a:xfrm>
          <a:prstGeom prst="rect">
            <a:avLst/>
          </a:prstGeom>
          <a:noFill/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274320" rIns="274320" bIns="274320" rtlCol="0" anchor="b"/>
          <a:lstStyle/>
          <a:p>
            <a:pPr algn="ctr">
              <a:lnSpc>
                <a:spcPct val="150000"/>
              </a:lnSpc>
            </a:pPr>
            <a:endParaRPr lang="en-ZA" sz="3200" b="1" dirty="0" smtClean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ZA" sz="3200" b="1" dirty="0">
                <a:solidFill>
                  <a:schemeClr val="tx1"/>
                </a:solidFill>
                <a:latin typeface="Candara" panose="020E0502030303020204" pitchFamily="34" charset="0"/>
              </a:rPr>
              <a:t>Ephesians </a:t>
            </a:r>
            <a:r>
              <a:rPr lang="en-ZA" sz="3200" b="1" dirty="0" smtClean="0">
                <a:solidFill>
                  <a:schemeClr val="tx1"/>
                </a:solidFill>
                <a:latin typeface="Candara" panose="020E0502030303020204" pitchFamily="34" charset="0"/>
              </a:rPr>
              <a:t>5:10 - 18 </a:t>
            </a:r>
            <a:endParaRPr lang="en-ZA" sz="3200" b="1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3467" y="1323833"/>
            <a:ext cx="6321105" cy="5431810"/>
          </a:xfrm>
          <a:prstGeom prst="rect">
            <a:avLst/>
          </a:prstGeom>
          <a:solidFill>
            <a:schemeClr val="bg1">
              <a:alpha val="70000"/>
            </a:scheme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274320" rIns="274320" bIns="274320" rtlCol="0" anchor="b"/>
          <a:lstStyle/>
          <a:p>
            <a:pPr>
              <a:lnSpc>
                <a:spcPct val="150000"/>
              </a:lnSpc>
            </a:pPr>
            <a:r>
              <a:rPr lang="en-ZA" sz="2000" b="1" i="1" baseline="30000" dirty="0">
                <a:solidFill>
                  <a:schemeClr val="tx1"/>
                </a:solidFill>
                <a:latin typeface="Candara" panose="020E0502030303020204" pitchFamily="34" charset="0"/>
              </a:rPr>
              <a:t>10</a:t>
            </a:r>
            <a:r>
              <a:rPr lang="en-ZA" sz="2000" b="1" i="1" dirty="0">
                <a:solidFill>
                  <a:schemeClr val="tx1"/>
                </a:solidFill>
                <a:latin typeface="Candara" panose="020E0502030303020204" pitchFamily="34" charset="0"/>
              </a:rPr>
              <a:t>Carefully determine what pleases the Lord</a:t>
            </a:r>
            <a:r>
              <a:rPr lang="en-ZA" sz="2000" b="1" i="1" dirty="0" smtClean="0">
                <a:solidFill>
                  <a:schemeClr val="tx1"/>
                </a:solidFill>
                <a:latin typeface="Candara" panose="020E0502030303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ZA" sz="500" dirty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>
              <a:lnSpc>
                <a:spcPct val="150000"/>
              </a:lnSpc>
            </a:pPr>
            <a:r>
              <a:rPr lang="en-ZA" sz="2000" b="1" i="1" baseline="30000" dirty="0">
                <a:solidFill>
                  <a:schemeClr val="tx1"/>
                </a:solidFill>
                <a:latin typeface="Candara" panose="020E0502030303020204" pitchFamily="34" charset="0"/>
              </a:rPr>
              <a:t>11</a:t>
            </a:r>
            <a:r>
              <a:rPr lang="en-ZA" sz="2000" b="1" i="1" dirty="0">
                <a:solidFill>
                  <a:schemeClr val="tx1"/>
                </a:solidFill>
                <a:latin typeface="Candara" panose="020E0502030303020204" pitchFamily="34" charset="0"/>
              </a:rPr>
              <a:t>Take no part in the worthless deeds of evil and darkness; instead, expose them."  </a:t>
            </a:r>
            <a:endParaRPr lang="en-ZA" sz="2000" dirty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>
              <a:lnSpc>
                <a:spcPct val="150000"/>
              </a:lnSpc>
            </a:pPr>
            <a:endParaRPr lang="en-ZA" sz="500" b="1" i="1" baseline="30000" dirty="0" smtClean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>
              <a:lnSpc>
                <a:spcPct val="150000"/>
              </a:lnSpc>
            </a:pPr>
            <a:r>
              <a:rPr lang="en-ZA" sz="2000" b="1" i="1" baseline="30000" dirty="0" smtClean="0">
                <a:solidFill>
                  <a:schemeClr val="tx1"/>
                </a:solidFill>
                <a:latin typeface="Candara" panose="020E0502030303020204" pitchFamily="34" charset="0"/>
              </a:rPr>
              <a:t>15</a:t>
            </a:r>
            <a:r>
              <a:rPr lang="en-ZA" sz="2000" b="1" i="1" dirty="0" smtClean="0">
                <a:solidFill>
                  <a:schemeClr val="tx1"/>
                </a:solidFill>
                <a:latin typeface="Candara" panose="020E0502030303020204" pitchFamily="34" charset="0"/>
              </a:rPr>
              <a:t>So </a:t>
            </a:r>
            <a:r>
              <a:rPr lang="en-ZA" sz="2000" b="1" i="1" dirty="0">
                <a:solidFill>
                  <a:schemeClr val="tx1"/>
                </a:solidFill>
                <a:latin typeface="Candara" panose="020E0502030303020204" pitchFamily="34" charset="0"/>
              </a:rPr>
              <a:t>be careful how you live. Don’t live like fools, but like those who are wise</a:t>
            </a:r>
            <a:r>
              <a:rPr lang="en-ZA" sz="2000" b="1" i="1" dirty="0" smtClean="0">
                <a:solidFill>
                  <a:schemeClr val="tx1"/>
                </a:solidFill>
                <a:latin typeface="Candara" panose="020E0502030303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ZA" sz="500" b="1" i="1" dirty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>
              <a:lnSpc>
                <a:spcPct val="150000"/>
              </a:lnSpc>
            </a:pPr>
            <a:r>
              <a:rPr lang="en-ZA" sz="2000" b="1" i="1" baseline="30000" dirty="0">
                <a:solidFill>
                  <a:schemeClr val="tx1"/>
                </a:solidFill>
                <a:latin typeface="Candara" panose="020E0502030303020204" pitchFamily="34" charset="0"/>
              </a:rPr>
              <a:t>“16</a:t>
            </a:r>
            <a:r>
              <a:rPr lang="en-ZA" sz="2000" b="1" i="1" dirty="0">
                <a:solidFill>
                  <a:schemeClr val="tx1"/>
                </a:solidFill>
                <a:latin typeface="Candara" panose="020E0502030303020204" pitchFamily="34" charset="0"/>
              </a:rPr>
              <a:t>Make the most of every opportunity in these evil days. Don’t act thoughtlessly, but understand what the Lord wants you to do.”  </a:t>
            </a:r>
            <a:endParaRPr lang="en-ZA" sz="2000" b="1" i="1" dirty="0" smtClean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>
              <a:lnSpc>
                <a:spcPct val="150000"/>
              </a:lnSpc>
            </a:pPr>
            <a:endParaRPr lang="en-ZA" sz="500" dirty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>
              <a:lnSpc>
                <a:spcPct val="150000"/>
              </a:lnSpc>
            </a:pPr>
            <a:r>
              <a:rPr lang="en-ZA" sz="2000" b="1" i="1" baseline="30000" dirty="0">
                <a:solidFill>
                  <a:schemeClr val="tx1"/>
                </a:solidFill>
                <a:latin typeface="Candara" panose="020E0502030303020204" pitchFamily="34" charset="0"/>
              </a:rPr>
              <a:t>18</a:t>
            </a:r>
            <a:r>
              <a:rPr lang="en-ZA" sz="2000" b="1" i="1" dirty="0">
                <a:solidFill>
                  <a:schemeClr val="tx1"/>
                </a:solidFill>
                <a:latin typeface="Candara" panose="020E0502030303020204" pitchFamily="34" charset="0"/>
              </a:rPr>
              <a:t>Don’t be drunk with wine, because that will ruin your life. Instead, be filled with the Holy </a:t>
            </a:r>
            <a:r>
              <a:rPr lang="en-ZA" sz="2000" b="1" i="1" dirty="0" smtClean="0">
                <a:solidFill>
                  <a:schemeClr val="tx1"/>
                </a:solidFill>
                <a:latin typeface="Candara" panose="020E0502030303020204" pitchFamily="34" charset="0"/>
              </a:rPr>
              <a:t>Spirit..”</a:t>
            </a:r>
            <a:endParaRPr lang="en-ZA" sz="2000" b="1" dirty="0" smtClean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10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144</TotalTime>
  <Words>283</Words>
  <Application>Microsoft Office PowerPoint</Application>
  <PresentationFormat>On-screen Show (4:3)</PresentationFormat>
  <Paragraphs>20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Candara</vt:lpstr>
      <vt:lpstr>Corbel</vt:lpstr>
      <vt:lpstr>Basis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Doug</dc:creator>
  <cp:lastModifiedBy>Doug</cp:lastModifiedBy>
  <cp:revision>16</cp:revision>
  <dcterms:created xsi:type="dcterms:W3CDTF">2017-02-04T14:10:17Z</dcterms:created>
  <dcterms:modified xsi:type="dcterms:W3CDTF">2017-03-16T07:40:53Z</dcterms:modified>
</cp:coreProperties>
</file>