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59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23045-81FF-428C-A606-C58BE3A2F787}" type="datetimeFigureOut">
              <a:rPr lang="en-US" smtClean="0"/>
              <a:pPr/>
              <a:t>17-Feb-17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273D-403F-41EA-BED9-E3F7B550BB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23045-81FF-428C-A606-C58BE3A2F787}" type="datetimeFigureOut">
              <a:rPr lang="en-US" smtClean="0"/>
              <a:pPr/>
              <a:t>17-Feb-17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273D-403F-41EA-BED9-E3F7B550BB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23045-81FF-428C-A606-C58BE3A2F787}" type="datetimeFigureOut">
              <a:rPr lang="en-US" smtClean="0"/>
              <a:pPr/>
              <a:t>17-Feb-17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273D-403F-41EA-BED9-E3F7B550BB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23045-81FF-428C-A606-C58BE3A2F787}" type="datetimeFigureOut">
              <a:rPr lang="en-US" smtClean="0"/>
              <a:pPr/>
              <a:t>17-Feb-17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273D-403F-41EA-BED9-E3F7B550BB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23045-81FF-428C-A606-C58BE3A2F787}" type="datetimeFigureOut">
              <a:rPr lang="en-US" smtClean="0"/>
              <a:pPr/>
              <a:t>17-Feb-17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273D-403F-41EA-BED9-E3F7B550BB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23045-81FF-428C-A606-C58BE3A2F787}" type="datetimeFigureOut">
              <a:rPr lang="en-US" smtClean="0"/>
              <a:pPr/>
              <a:t>17-Feb-17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273D-403F-41EA-BED9-E3F7B550BB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23045-81FF-428C-A606-C58BE3A2F787}" type="datetimeFigureOut">
              <a:rPr lang="en-US" smtClean="0"/>
              <a:pPr/>
              <a:t>17-Feb-17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273D-403F-41EA-BED9-E3F7B550BB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23045-81FF-428C-A606-C58BE3A2F787}" type="datetimeFigureOut">
              <a:rPr lang="en-US" smtClean="0"/>
              <a:pPr/>
              <a:t>17-Feb-17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273D-403F-41EA-BED9-E3F7B550BB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23045-81FF-428C-A606-C58BE3A2F787}" type="datetimeFigureOut">
              <a:rPr lang="en-US" smtClean="0"/>
              <a:pPr/>
              <a:t>17-Feb-17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273D-403F-41EA-BED9-E3F7B550BB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23045-81FF-428C-A606-C58BE3A2F787}" type="datetimeFigureOut">
              <a:rPr lang="en-US" smtClean="0"/>
              <a:pPr/>
              <a:t>17-Feb-17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273D-403F-41EA-BED9-E3F7B550BB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23045-81FF-428C-A606-C58BE3A2F787}" type="datetimeFigureOut">
              <a:rPr lang="en-US" smtClean="0"/>
              <a:pPr/>
              <a:t>17-Feb-17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273D-403F-41EA-BED9-E3F7B550BB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B23045-81FF-428C-A606-C58BE3A2F787}" type="datetimeFigureOut">
              <a:rPr lang="en-US" smtClean="0"/>
              <a:pPr/>
              <a:t>17-Feb-17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6D273D-403F-41EA-BED9-E3F7B550BB1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otter's whee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09800" y="5354"/>
            <a:ext cx="4800600" cy="685264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38400" y="5029200"/>
            <a:ext cx="4343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The </a:t>
            </a:r>
          </a:p>
          <a:p>
            <a:pPr algn="ctr"/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INTER-DEPENDENCE of the Godhead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tter's whee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09800" y="5354"/>
            <a:ext cx="4800600" cy="68526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90800" y="5029200"/>
            <a:ext cx="3962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The </a:t>
            </a:r>
          </a:p>
          <a:p>
            <a:pPr algn="ctr"/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SELFLESSNESS </a:t>
            </a:r>
          </a:p>
          <a:p>
            <a:pPr algn="ctr"/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the Godhead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otter's whee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09800" y="5354"/>
            <a:ext cx="4800600" cy="685264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67000" y="5029200"/>
            <a:ext cx="3810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The </a:t>
            </a:r>
          </a:p>
          <a:p>
            <a:pPr algn="ctr"/>
            <a:r>
              <a:rPr lang="en-US" sz="3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GRACE and TRUTH </a:t>
            </a:r>
            <a:endParaRPr lang="en-US" sz="3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of the Godhead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tter's whee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09800" y="5354"/>
            <a:ext cx="4800600" cy="68526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14600" y="5029200"/>
            <a:ext cx="4191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The</a:t>
            </a:r>
          </a:p>
          <a:p>
            <a:pPr algn="ctr"/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WISDOM</a:t>
            </a:r>
          </a:p>
          <a:p>
            <a:pPr algn="ctr"/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of the Godhead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tter's whee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09800" y="5354"/>
            <a:ext cx="4800600" cy="68526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4919008"/>
            <a:ext cx="8153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As individuals and as a Church, let’s reflect the inter-dependence, selflessness, compassion and wisdom of the glory of God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43</Words>
  <Application>Microsoft Office PowerPoint</Application>
  <PresentationFormat>On-screen Show (4:3)</PresentationFormat>
  <Paragraphs>12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Crossways Church</dc:creator>
  <cp:lastModifiedBy>Crossways Church</cp:lastModifiedBy>
  <cp:revision>2</cp:revision>
  <dcterms:created xsi:type="dcterms:W3CDTF">2017-02-17T08:02:15Z</dcterms:created>
  <dcterms:modified xsi:type="dcterms:W3CDTF">2017-02-17T09:13:37Z</dcterms:modified>
</cp:coreProperties>
</file>