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618"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1EC33CB-FA87-413B-9F18-A7C8BE6C19D8}" type="datetimeFigureOut">
              <a:rPr lang="en-US" smtClean="0"/>
              <a:t>25-Feb-17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99A843-8B46-4380-B354-80A1E04A5FAE}"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1EC33CB-FA87-413B-9F18-A7C8BE6C19D8}" type="datetimeFigureOut">
              <a:rPr lang="en-US" smtClean="0"/>
              <a:t>25-Feb-17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99A843-8B46-4380-B354-80A1E04A5FAE}"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1EC33CB-FA87-413B-9F18-A7C8BE6C19D8}" type="datetimeFigureOut">
              <a:rPr lang="en-US" smtClean="0"/>
              <a:t>25-Feb-17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99A843-8B46-4380-B354-80A1E04A5FAE}"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1EC33CB-FA87-413B-9F18-A7C8BE6C19D8}" type="datetimeFigureOut">
              <a:rPr lang="en-US" smtClean="0"/>
              <a:t>25-Feb-17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99A843-8B46-4380-B354-80A1E04A5FAE}"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1EC33CB-FA87-413B-9F18-A7C8BE6C19D8}" type="datetimeFigureOut">
              <a:rPr lang="en-US" smtClean="0"/>
              <a:t>25-Feb-17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99A843-8B46-4380-B354-80A1E04A5FAE}"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1EC33CB-FA87-413B-9F18-A7C8BE6C19D8}" type="datetimeFigureOut">
              <a:rPr lang="en-US" smtClean="0"/>
              <a:t>25-Feb-17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999A843-8B46-4380-B354-80A1E04A5FAE}"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1EC33CB-FA87-413B-9F18-A7C8BE6C19D8}" type="datetimeFigureOut">
              <a:rPr lang="en-US" smtClean="0"/>
              <a:t>25-Feb-17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999A843-8B46-4380-B354-80A1E04A5FAE}"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1EC33CB-FA87-413B-9F18-A7C8BE6C19D8}" type="datetimeFigureOut">
              <a:rPr lang="en-US" smtClean="0"/>
              <a:t>25-Feb-17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999A843-8B46-4380-B354-80A1E04A5FAE}"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EC33CB-FA87-413B-9F18-A7C8BE6C19D8}" type="datetimeFigureOut">
              <a:rPr lang="en-US" smtClean="0"/>
              <a:t>25-Feb-17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999A843-8B46-4380-B354-80A1E04A5FAE}"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1EC33CB-FA87-413B-9F18-A7C8BE6C19D8}" type="datetimeFigureOut">
              <a:rPr lang="en-US" smtClean="0"/>
              <a:t>25-Feb-17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999A843-8B46-4380-B354-80A1E04A5FAE}"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1EC33CB-FA87-413B-9F18-A7C8BE6C19D8}" type="datetimeFigureOut">
              <a:rPr lang="en-US" smtClean="0"/>
              <a:t>25-Feb-17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999A843-8B46-4380-B354-80A1E04A5FAE}"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1EC33CB-FA87-413B-9F18-A7C8BE6C19D8}" type="datetimeFigureOut">
              <a:rPr lang="en-US" smtClean="0"/>
              <a:t>25-Feb-17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999A843-8B46-4380-B354-80A1E04A5FAE}" type="slidenum">
              <a:rPr lang="en-US" smtClean="0"/>
              <a:t>‹#›</a:t>
            </a:fld>
            <a:endParaRPr 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4" name="Picture 3" descr="Serving-in-the-shadows.jpg"/>
          <p:cNvPicPr>
            <a:picLocks noChangeAspect="1"/>
          </p:cNvPicPr>
          <p:nvPr/>
        </p:nvPicPr>
        <p:blipFill>
          <a:blip r:embed="rId2" cstate="print"/>
          <a:srcRect l="4167" r="7500"/>
          <a:stretch>
            <a:fillRect/>
          </a:stretch>
        </p:blipFill>
        <p:spPr>
          <a:xfrm>
            <a:off x="533400" y="0"/>
            <a:ext cx="8077200" cy="6858000"/>
          </a:xfrm>
          <a:prstGeom prst="rect">
            <a:avLst/>
          </a:prstGeom>
        </p:spPr>
      </p:pic>
      <p:sp>
        <p:nvSpPr>
          <p:cNvPr id="5" name="TextBox 4"/>
          <p:cNvSpPr txBox="1"/>
          <p:nvPr/>
        </p:nvSpPr>
        <p:spPr>
          <a:xfrm>
            <a:off x="762000" y="4876800"/>
            <a:ext cx="8001000" cy="1815882"/>
          </a:xfrm>
          <a:prstGeom prst="rect">
            <a:avLst/>
          </a:prstGeom>
          <a:solidFill>
            <a:schemeClr val="bg1"/>
          </a:solidFill>
        </p:spPr>
        <p:txBody>
          <a:bodyPr wrap="square" rtlCol="0">
            <a:spAutoFit/>
          </a:bodyPr>
          <a:lstStyle/>
          <a:p>
            <a:r>
              <a:rPr lang="en-US" sz="2800" b="1" dirty="0" smtClean="0">
                <a:latin typeface="Times New Roman" pitchFamily="18" charset="0"/>
                <a:cs typeface="Times New Roman" pitchFamily="18" charset="0"/>
              </a:rPr>
              <a:t>Whatever you do, work heartily, as for the Lord and not for men, knowing that from the Lord you will receive the inheritance as your reward. You are serving the Lord Christ.       Colossians 3: 23,24</a:t>
            </a:r>
            <a:endParaRPr lang="en-US" sz="2800" b="1" dirty="0">
              <a:latin typeface="Times New Roman" pitchFamily="18" charset="0"/>
              <a:cs typeface="Times New Roman" pitchFamily="18" charset="0"/>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TotalTime>
  <Words>41</Words>
  <Application>Microsoft Office PowerPoint</Application>
  <PresentationFormat>On-screen Show (4:3)</PresentationFormat>
  <Paragraphs>1</Paragraphs>
  <Slides>1</Slides>
  <Notes>0</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Office Theme</vt:lpstr>
      <vt:lpstr>Slide 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Crossways Church</dc:creator>
  <cp:lastModifiedBy>Crossways Church</cp:lastModifiedBy>
  <cp:revision>1</cp:revision>
  <dcterms:created xsi:type="dcterms:W3CDTF">2017-02-25T13:47:51Z</dcterms:created>
  <dcterms:modified xsi:type="dcterms:W3CDTF">2017-02-25T13:54:18Z</dcterms:modified>
</cp:coreProperties>
</file>