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4" r:id="rId13"/>
    <p:sldId id="271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23963-6F43-4791-AD82-D0C3E23BE492}" v="23" dt="2026-07-03T19:08:02.0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 Bircher" userId="36fbad375ead3636" providerId="LiveId" clId="{894CDDA0-CB1F-4543-A5FA-1AE87C330CB0}"/>
    <pc:docChg chg="undo custSel addSld delSld modSld">
      <pc:chgData name="Pam Bircher" userId="36fbad375ead3636" providerId="LiveId" clId="{894CDDA0-CB1F-4543-A5FA-1AE87C330CB0}" dt="2026-07-03T19:09:35.796" v="696" actId="20577"/>
      <pc:docMkLst>
        <pc:docMk/>
      </pc:docMkLst>
      <pc:sldChg chg="del">
        <pc:chgData name="Pam Bircher" userId="36fbad375ead3636" providerId="LiveId" clId="{894CDDA0-CB1F-4543-A5FA-1AE87C330CB0}" dt="2026-07-03T14:19:23.962" v="0" actId="47"/>
        <pc:sldMkLst>
          <pc:docMk/>
          <pc:sldMk cId="691866774" sldId="256"/>
        </pc:sldMkLst>
      </pc:sldChg>
      <pc:sldChg chg="del">
        <pc:chgData name="Pam Bircher" userId="36fbad375ead3636" providerId="LiveId" clId="{894CDDA0-CB1F-4543-A5FA-1AE87C330CB0}" dt="2026-07-03T18:26:44.549" v="13" actId="47"/>
        <pc:sldMkLst>
          <pc:docMk/>
          <pc:sldMk cId="1405999739" sldId="257"/>
        </pc:sldMkLst>
      </pc:sldChg>
      <pc:sldChg chg="delSp del mod">
        <pc:chgData name="Pam Bircher" userId="36fbad375ead3636" providerId="LiveId" clId="{894CDDA0-CB1F-4543-A5FA-1AE87C330CB0}" dt="2026-07-03T18:56:42.585" v="480" actId="47"/>
        <pc:sldMkLst>
          <pc:docMk/>
          <pc:sldMk cId="4184749322" sldId="261"/>
        </pc:sldMkLst>
        <pc:picChg chg="del">
          <ac:chgData name="Pam Bircher" userId="36fbad375ead3636" providerId="LiveId" clId="{894CDDA0-CB1F-4543-A5FA-1AE87C330CB0}" dt="2026-07-03T18:27:51.956" v="20" actId="478"/>
          <ac:picMkLst>
            <pc:docMk/>
            <pc:sldMk cId="4184749322" sldId="261"/>
            <ac:picMk id="10" creationId="{191C890A-AFDA-FEFC-DAF0-5904EEBDCC3E}"/>
          </ac:picMkLst>
        </pc:picChg>
      </pc:sldChg>
      <pc:sldChg chg="addSp delSp modSp new mod">
        <pc:chgData name="Pam Bircher" userId="36fbad375ead3636" providerId="LiveId" clId="{894CDDA0-CB1F-4543-A5FA-1AE87C330CB0}" dt="2026-07-03T18:30:31.617" v="52" actId="1076"/>
        <pc:sldMkLst>
          <pc:docMk/>
          <pc:sldMk cId="2544393995" sldId="262"/>
        </pc:sldMkLst>
        <pc:spChg chg="del mod">
          <ac:chgData name="Pam Bircher" userId="36fbad375ead3636" providerId="LiveId" clId="{894CDDA0-CB1F-4543-A5FA-1AE87C330CB0}" dt="2026-07-03T18:30:26.109" v="51" actId="478"/>
          <ac:spMkLst>
            <pc:docMk/>
            <pc:sldMk cId="2544393995" sldId="262"/>
            <ac:spMk id="2" creationId="{2E7ACBA1-DC8A-A764-7901-FA81A43D1A29}"/>
          </ac:spMkLst>
        </pc:spChg>
        <pc:spChg chg="mod">
          <ac:chgData name="Pam Bircher" userId="36fbad375ead3636" providerId="LiveId" clId="{894CDDA0-CB1F-4543-A5FA-1AE87C330CB0}" dt="2026-07-03T18:30:31.617" v="52" actId="1076"/>
          <ac:spMkLst>
            <pc:docMk/>
            <pc:sldMk cId="2544393995" sldId="262"/>
            <ac:spMk id="3" creationId="{F2A3E7F1-E7DA-43FF-D7BB-D2F10C99CC8D}"/>
          </ac:spMkLst>
        </pc:spChg>
        <pc:spChg chg="add del">
          <ac:chgData name="Pam Bircher" userId="36fbad375ead3636" providerId="LiveId" clId="{894CDDA0-CB1F-4543-A5FA-1AE87C330CB0}" dt="2026-07-03T18:27:29.964" v="17" actId="22"/>
          <ac:spMkLst>
            <pc:docMk/>
            <pc:sldMk cId="2544393995" sldId="262"/>
            <ac:spMk id="5" creationId="{9F068F64-760A-3C22-97C3-BAA4FFA15292}"/>
          </ac:spMkLst>
        </pc:spChg>
        <pc:spChg chg="add del">
          <ac:chgData name="Pam Bircher" userId="36fbad375ead3636" providerId="LiveId" clId="{894CDDA0-CB1F-4543-A5FA-1AE87C330CB0}" dt="2026-07-03T18:27:43.476" v="19" actId="22"/>
          <ac:spMkLst>
            <pc:docMk/>
            <pc:sldMk cId="2544393995" sldId="262"/>
            <ac:spMk id="7" creationId="{B962A5D5-3B1D-4B77-6F5C-60D57C90374E}"/>
          </ac:spMkLst>
        </pc:spChg>
      </pc:sldChg>
      <pc:sldChg chg="modSp add mod">
        <pc:chgData name="Pam Bircher" userId="36fbad375ead3636" providerId="LiveId" clId="{894CDDA0-CB1F-4543-A5FA-1AE87C330CB0}" dt="2026-07-03T18:32:03.290" v="72" actId="14100"/>
        <pc:sldMkLst>
          <pc:docMk/>
          <pc:sldMk cId="1536868227" sldId="263"/>
        </pc:sldMkLst>
        <pc:spChg chg="mod">
          <ac:chgData name="Pam Bircher" userId="36fbad375ead3636" providerId="LiveId" clId="{894CDDA0-CB1F-4543-A5FA-1AE87C330CB0}" dt="2026-07-03T18:32:03.290" v="72" actId="14100"/>
          <ac:spMkLst>
            <pc:docMk/>
            <pc:sldMk cId="1536868227" sldId="263"/>
            <ac:spMk id="3" creationId="{E903656D-690F-6DCE-F8F8-B78D473BED0F}"/>
          </ac:spMkLst>
        </pc:spChg>
      </pc:sldChg>
      <pc:sldChg chg="modSp add del mod">
        <pc:chgData name="Pam Bircher" userId="36fbad375ead3636" providerId="LiveId" clId="{894CDDA0-CB1F-4543-A5FA-1AE87C330CB0}" dt="2026-07-03T18:30:36.859" v="53" actId="47"/>
        <pc:sldMkLst>
          <pc:docMk/>
          <pc:sldMk cId="3685668635" sldId="263"/>
        </pc:sldMkLst>
        <pc:spChg chg="mod">
          <ac:chgData name="Pam Bircher" userId="36fbad375ead3636" providerId="LiveId" clId="{894CDDA0-CB1F-4543-A5FA-1AE87C330CB0}" dt="2026-07-03T18:28:18.364" v="38" actId="20577"/>
          <ac:spMkLst>
            <pc:docMk/>
            <pc:sldMk cId="3685668635" sldId="263"/>
            <ac:spMk id="2" creationId="{723EF749-EBFE-73F3-BADA-0663215871EF}"/>
          </ac:spMkLst>
        </pc:spChg>
        <pc:spChg chg="mod">
          <ac:chgData name="Pam Bircher" userId="36fbad375ead3636" providerId="LiveId" clId="{894CDDA0-CB1F-4543-A5FA-1AE87C330CB0}" dt="2026-07-03T18:28:31.363" v="40" actId="207"/>
          <ac:spMkLst>
            <pc:docMk/>
            <pc:sldMk cId="3685668635" sldId="263"/>
            <ac:spMk id="3" creationId="{462740B7-51AA-01FA-BB97-5EDEDFD7E20F}"/>
          </ac:spMkLst>
        </pc:spChg>
      </pc:sldChg>
      <pc:sldChg chg="modSp add mod">
        <pc:chgData name="Pam Bircher" userId="36fbad375ead3636" providerId="LiveId" clId="{894CDDA0-CB1F-4543-A5FA-1AE87C330CB0}" dt="2026-07-03T18:34:52.859" v="199" actId="6549"/>
        <pc:sldMkLst>
          <pc:docMk/>
          <pc:sldMk cId="3730859209" sldId="264"/>
        </pc:sldMkLst>
        <pc:spChg chg="mod">
          <ac:chgData name="Pam Bircher" userId="36fbad375ead3636" providerId="LiveId" clId="{894CDDA0-CB1F-4543-A5FA-1AE87C330CB0}" dt="2026-07-03T18:34:52.859" v="199" actId="6549"/>
          <ac:spMkLst>
            <pc:docMk/>
            <pc:sldMk cId="3730859209" sldId="264"/>
            <ac:spMk id="3" creationId="{885703D3-4261-6295-7202-B83C1849F144}"/>
          </ac:spMkLst>
        </pc:spChg>
      </pc:sldChg>
      <pc:sldChg chg="modSp add mod">
        <pc:chgData name="Pam Bircher" userId="36fbad375ead3636" providerId="LiveId" clId="{894CDDA0-CB1F-4543-A5FA-1AE87C330CB0}" dt="2026-07-03T18:39:27.197" v="221" actId="207"/>
        <pc:sldMkLst>
          <pc:docMk/>
          <pc:sldMk cId="1946237007" sldId="265"/>
        </pc:sldMkLst>
        <pc:spChg chg="mod">
          <ac:chgData name="Pam Bircher" userId="36fbad375ead3636" providerId="LiveId" clId="{894CDDA0-CB1F-4543-A5FA-1AE87C330CB0}" dt="2026-07-03T18:39:27.197" v="221" actId="207"/>
          <ac:spMkLst>
            <pc:docMk/>
            <pc:sldMk cId="1946237007" sldId="265"/>
            <ac:spMk id="3" creationId="{2A07B8C4-03EE-39E1-9324-5486141CB869}"/>
          </ac:spMkLst>
        </pc:spChg>
      </pc:sldChg>
      <pc:sldChg chg="modSp add mod">
        <pc:chgData name="Pam Bircher" userId="36fbad375ead3636" providerId="LiveId" clId="{894CDDA0-CB1F-4543-A5FA-1AE87C330CB0}" dt="2026-07-03T19:06:45.398" v="686" actId="6549"/>
        <pc:sldMkLst>
          <pc:docMk/>
          <pc:sldMk cId="859524653" sldId="266"/>
        </pc:sldMkLst>
        <pc:spChg chg="mod">
          <ac:chgData name="Pam Bircher" userId="36fbad375ead3636" providerId="LiveId" clId="{894CDDA0-CB1F-4543-A5FA-1AE87C330CB0}" dt="2026-07-03T19:06:45.398" v="686" actId="6549"/>
          <ac:spMkLst>
            <pc:docMk/>
            <pc:sldMk cId="859524653" sldId="266"/>
            <ac:spMk id="3" creationId="{B069FFAE-A332-65DA-8723-67E90EE2556C}"/>
          </ac:spMkLst>
        </pc:spChg>
      </pc:sldChg>
      <pc:sldChg chg="modSp add mod">
        <pc:chgData name="Pam Bircher" userId="36fbad375ead3636" providerId="LiveId" clId="{894CDDA0-CB1F-4543-A5FA-1AE87C330CB0}" dt="2026-07-03T18:46:21.416" v="285" actId="20577"/>
        <pc:sldMkLst>
          <pc:docMk/>
          <pc:sldMk cId="2248798457" sldId="267"/>
        </pc:sldMkLst>
        <pc:spChg chg="mod">
          <ac:chgData name="Pam Bircher" userId="36fbad375ead3636" providerId="LiveId" clId="{894CDDA0-CB1F-4543-A5FA-1AE87C330CB0}" dt="2026-07-03T18:46:21.416" v="285" actId="20577"/>
          <ac:spMkLst>
            <pc:docMk/>
            <pc:sldMk cId="2248798457" sldId="267"/>
            <ac:spMk id="3" creationId="{723C3499-FCD1-6284-581E-51906E9B8C09}"/>
          </ac:spMkLst>
        </pc:spChg>
      </pc:sldChg>
      <pc:sldChg chg="modSp add mod">
        <pc:chgData name="Pam Bircher" userId="36fbad375ead3636" providerId="LiveId" clId="{894CDDA0-CB1F-4543-A5FA-1AE87C330CB0}" dt="2026-07-03T18:50:01.993" v="395" actId="20577"/>
        <pc:sldMkLst>
          <pc:docMk/>
          <pc:sldMk cId="3265626311" sldId="268"/>
        </pc:sldMkLst>
        <pc:spChg chg="mod">
          <ac:chgData name="Pam Bircher" userId="36fbad375ead3636" providerId="LiveId" clId="{894CDDA0-CB1F-4543-A5FA-1AE87C330CB0}" dt="2026-07-03T18:50:01.993" v="395" actId="20577"/>
          <ac:spMkLst>
            <pc:docMk/>
            <pc:sldMk cId="3265626311" sldId="268"/>
            <ac:spMk id="3" creationId="{7B91B438-2013-90E3-7C66-51E277858D36}"/>
          </ac:spMkLst>
        </pc:spChg>
      </pc:sldChg>
      <pc:sldChg chg="modSp add mod">
        <pc:chgData name="Pam Bircher" userId="36fbad375ead3636" providerId="LiveId" clId="{894CDDA0-CB1F-4543-A5FA-1AE87C330CB0}" dt="2026-07-03T18:52:07.412" v="423" actId="207"/>
        <pc:sldMkLst>
          <pc:docMk/>
          <pc:sldMk cId="3739375126" sldId="269"/>
        </pc:sldMkLst>
        <pc:spChg chg="mod">
          <ac:chgData name="Pam Bircher" userId="36fbad375ead3636" providerId="LiveId" clId="{894CDDA0-CB1F-4543-A5FA-1AE87C330CB0}" dt="2026-07-03T18:52:07.412" v="423" actId="207"/>
          <ac:spMkLst>
            <pc:docMk/>
            <pc:sldMk cId="3739375126" sldId="269"/>
            <ac:spMk id="3" creationId="{0144C4EA-7346-F4B2-8701-07E9D9266B89}"/>
          </ac:spMkLst>
        </pc:spChg>
      </pc:sldChg>
      <pc:sldChg chg="modSp add mod">
        <pc:chgData name="Pam Bircher" userId="36fbad375ead3636" providerId="LiveId" clId="{894CDDA0-CB1F-4543-A5FA-1AE87C330CB0}" dt="2026-07-03T19:08:10.981" v="688" actId="6549"/>
        <pc:sldMkLst>
          <pc:docMk/>
          <pc:sldMk cId="705691463" sldId="270"/>
        </pc:sldMkLst>
        <pc:spChg chg="mod">
          <ac:chgData name="Pam Bircher" userId="36fbad375ead3636" providerId="LiveId" clId="{894CDDA0-CB1F-4543-A5FA-1AE87C330CB0}" dt="2026-07-03T19:08:10.981" v="688" actId="6549"/>
          <ac:spMkLst>
            <pc:docMk/>
            <pc:sldMk cId="705691463" sldId="270"/>
            <ac:spMk id="3" creationId="{18267BB1-16B6-AC8E-24A7-C7FF77741D16}"/>
          </ac:spMkLst>
        </pc:spChg>
      </pc:sldChg>
      <pc:sldChg chg="modSp add mod">
        <pc:chgData name="Pam Bircher" userId="36fbad375ead3636" providerId="LiveId" clId="{894CDDA0-CB1F-4543-A5FA-1AE87C330CB0}" dt="2026-07-03T19:09:35.796" v="696" actId="20577"/>
        <pc:sldMkLst>
          <pc:docMk/>
          <pc:sldMk cId="1145150397" sldId="271"/>
        </pc:sldMkLst>
        <pc:spChg chg="mod">
          <ac:chgData name="Pam Bircher" userId="36fbad375ead3636" providerId="LiveId" clId="{894CDDA0-CB1F-4543-A5FA-1AE87C330CB0}" dt="2026-07-03T19:09:35.796" v="696" actId="20577"/>
          <ac:spMkLst>
            <pc:docMk/>
            <pc:sldMk cId="1145150397" sldId="271"/>
            <ac:spMk id="3" creationId="{E5142FA9-55CC-476C-D5D5-683A878CCD2B}"/>
          </ac:spMkLst>
        </pc:spChg>
      </pc:sldChg>
      <pc:sldChg chg="modSp add mod">
        <pc:chgData name="Pam Bircher" userId="36fbad375ead3636" providerId="LiveId" clId="{894CDDA0-CB1F-4543-A5FA-1AE87C330CB0}" dt="2026-07-03T19:00:17.825" v="676" actId="6549"/>
        <pc:sldMkLst>
          <pc:docMk/>
          <pc:sldMk cId="3361630263" sldId="272"/>
        </pc:sldMkLst>
        <pc:spChg chg="mod">
          <ac:chgData name="Pam Bircher" userId="36fbad375ead3636" providerId="LiveId" clId="{894CDDA0-CB1F-4543-A5FA-1AE87C330CB0}" dt="2026-07-03T19:00:17.825" v="676" actId="6549"/>
          <ac:spMkLst>
            <pc:docMk/>
            <pc:sldMk cId="3361630263" sldId="272"/>
            <ac:spMk id="3" creationId="{A5CD4FD0-FD38-CFAF-0C74-BA537E3573D8}"/>
          </ac:spMkLst>
        </pc:spChg>
      </pc:sldChg>
      <pc:sldChg chg="modSp add mod">
        <pc:chgData name="Pam Bircher" userId="36fbad375ead3636" providerId="LiveId" clId="{894CDDA0-CB1F-4543-A5FA-1AE87C330CB0}" dt="2026-07-03T19:01:20.846" v="685" actId="122"/>
        <pc:sldMkLst>
          <pc:docMk/>
          <pc:sldMk cId="3242440206" sldId="273"/>
        </pc:sldMkLst>
        <pc:spChg chg="mod">
          <ac:chgData name="Pam Bircher" userId="36fbad375ead3636" providerId="LiveId" clId="{894CDDA0-CB1F-4543-A5FA-1AE87C330CB0}" dt="2026-07-03T19:01:20.846" v="685" actId="122"/>
          <ac:spMkLst>
            <pc:docMk/>
            <pc:sldMk cId="3242440206" sldId="273"/>
            <ac:spMk id="3" creationId="{3FC21ADD-9AF5-0C53-DC07-6E630424212B}"/>
          </ac:spMkLst>
        </pc:spChg>
      </pc:sldChg>
      <pc:sldChg chg="modSp add mod">
        <pc:chgData name="Pam Bircher" userId="36fbad375ead3636" providerId="LiveId" clId="{894CDDA0-CB1F-4543-A5FA-1AE87C330CB0}" dt="2026-07-03T19:08:32.318" v="690" actId="5793"/>
        <pc:sldMkLst>
          <pc:docMk/>
          <pc:sldMk cId="292070010" sldId="274"/>
        </pc:sldMkLst>
        <pc:spChg chg="mod">
          <ac:chgData name="Pam Bircher" userId="36fbad375ead3636" providerId="LiveId" clId="{894CDDA0-CB1F-4543-A5FA-1AE87C330CB0}" dt="2026-07-03T19:08:32.318" v="690" actId="5793"/>
          <ac:spMkLst>
            <pc:docMk/>
            <pc:sldMk cId="292070010" sldId="274"/>
            <ac:spMk id="3" creationId="{34453770-B145-73EA-91DB-6FECA9CCC6D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87955-6657-5492-6128-F549A32D6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82B17-B6C6-A478-D9D9-5DCCFBC13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5BD17-F8DC-95E1-5819-6DC4B1E74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0DFB5-8664-BAB0-AF5D-1FDE5B45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F667B-D537-A7B8-9B42-406E00B8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780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B9F33-831B-19E6-8D6B-4D29BEB6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67FE77-4676-15A5-6915-47E92185D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40791-C6F7-D8E1-6E9D-804DD074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A6B85-2C1D-AA4F-F3F9-DF2EC362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48F4F-D527-9C7B-8C6B-A15DC5AA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208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DC821F-2901-C814-3116-4125B1D1A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DD0B2-2140-8545-4B81-09AB5BB9B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6D19A-FBA5-E290-2C4B-0D6510099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D3A23-8441-9C21-28EB-C6E41179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D589B-84C9-D185-815E-0838CAFA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218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F1C32-27C5-D9CE-F674-2CB9A0F39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A111E-410D-F0F0-7CBA-6FA168D52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CEB7C-4B20-C94A-3DCD-191C88824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FA4BD-4472-9E96-0D93-FD6820C6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62885-F81A-2510-9DD9-164A46C4B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520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1869-010F-BA9C-63DB-DE74DDCD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5A7CB-3867-AE5B-F150-6E45B773B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0CD44-E8D1-F72A-546D-0FD63784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FEEBF-9C12-BDE1-1CDF-323E61C6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A419E-DEF6-8A92-2529-B4936436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101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6D6AC-F26A-E306-329C-DEDAA6FDA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B5034-7B46-1FE3-F443-3A4F5C354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88C65-320F-F5F0-EDDD-B4438CBBE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0E710-D42C-4D5A-964A-08A5B47A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E1A02-489A-9B27-89B8-4F437CFD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3C9C7-193D-0BA7-F513-BA5A7B57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39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BD37F-1731-B4B8-6824-6987B8C2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2E73F-0E4B-F27D-922D-79FC9988B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B63C1-4A4A-6C32-6EB7-C31C813B6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3572A-D91C-6C71-8794-DBD87A9B0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500FB5-AA28-F27B-A0CD-02D022D44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0F7C4F-6743-CDDC-CD2D-22AE792C1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A87CD-D074-226F-B8DF-F3588965A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8F4BDB-337F-35C9-72AF-7CAD60D4A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0334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B3B97-1190-0A61-B4A3-FB883AA8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2533B-9FAB-22FB-55EF-083458755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E864C9-4347-7385-3603-0A8717A74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3B9C55-8CEF-15F2-CC4B-D4A1BD1F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165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71759D-1D45-A4E6-E673-5BF3652CC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E3B3A4-8581-BBAA-790A-FEDB3714A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F6AC7-5E0C-B570-FB57-63497C73B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7606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A6BF-09B4-FF7C-A2EF-BFCE335A2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C2BF2-1A0B-A110-700B-6418BBEE9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6E7C9-A623-9640-33F9-CE4E356D5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C5210-D4EC-A46C-677B-7BB991129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B6057-002E-39CC-D858-978AE2D1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0DE57-1FDB-89F7-8099-59A83EB9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589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D895D-0935-C2B4-E31C-D17D5E4CA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B3E166-A04C-18A3-9FB0-C27499FB0D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85323-9DA6-5187-5DD2-99502E295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852BE-FD20-0598-5557-A33939D19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A2968-B2B1-1B7D-EEE5-2DAF52D64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0A528-F4CE-C9C6-37F7-05929C9F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577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CC75D2-BDF7-2468-ED34-4A2DB735F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A1A3C-2559-E751-10A0-F2E7ACD26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E36D6-E071-E7C0-FD43-5DF0F5E45F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33D96C-5D0E-4F0D-9840-CEA226C6A523}" type="datetimeFigureOut">
              <a:rPr lang="en-ZA" smtClean="0"/>
              <a:t>2026/07/04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620E0-5127-FE5E-AD0B-D3CE52533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621A1-1559-1301-F951-6C73A213D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4F12EF-CDEF-4363-A99A-2D9A7FE448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407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55B07E-7410-86EC-E237-6043F25A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2" r="8552" b="25138"/>
          <a:stretch>
            <a:fillRect/>
          </a:stretch>
        </p:blipFill>
        <p:spPr>
          <a:xfrm>
            <a:off x="521109" y="1503944"/>
            <a:ext cx="3372465" cy="344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29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F2B60-4DB6-7B64-D159-07A6B435A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1B438-2013-90E3-7C66-51E277858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Luke 9:23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“If anyone would come after Me, let Him </a:t>
            </a:r>
            <a:r>
              <a:rPr lang="en-ZA" b="1" dirty="0">
                <a:solidFill>
                  <a:srgbClr val="FFFF00"/>
                </a:solidFill>
              </a:rPr>
              <a:t>deny himself </a:t>
            </a:r>
            <a:r>
              <a:rPr lang="en-ZA" dirty="0">
                <a:solidFill>
                  <a:schemeClr val="bg1"/>
                </a:solidFill>
              </a:rPr>
              <a:t>and </a:t>
            </a:r>
            <a:r>
              <a:rPr lang="en-ZA" b="1" dirty="0">
                <a:solidFill>
                  <a:srgbClr val="FFFF00"/>
                </a:solidFill>
              </a:rPr>
              <a:t>take up his cross daily</a:t>
            </a:r>
            <a:r>
              <a:rPr lang="en-ZA" dirty="0">
                <a:solidFill>
                  <a:schemeClr val="bg1"/>
                </a:solidFill>
              </a:rPr>
              <a:t> and follow me”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Luke 14:27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“And whoever does not </a:t>
            </a:r>
            <a:r>
              <a:rPr lang="en-ZA" b="1" dirty="0">
                <a:solidFill>
                  <a:srgbClr val="FFFF00"/>
                </a:solidFill>
              </a:rPr>
              <a:t>bear His cross </a:t>
            </a:r>
            <a:r>
              <a:rPr lang="en-ZA" dirty="0">
                <a:solidFill>
                  <a:schemeClr val="bg1"/>
                </a:solidFill>
              </a:rPr>
              <a:t>and come after Me, cannot be My disciple”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sz="3600" dirty="0">
                <a:solidFill>
                  <a:schemeClr val="bg1"/>
                </a:solidFill>
              </a:rPr>
              <a:t>Sacrificial Serving … means I need to die to myself and my agendas to serve Jesus and His agenda for me.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6562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5F615-96CA-3878-8B7E-05C51A992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67BB1-16B6-AC8E-24A7-C7FF77741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John 15:10-11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“If you keep My commands, you will remain in My love, just as I have kept My Father’s commands and remain in His love. I have told you this so that </a:t>
            </a:r>
            <a:r>
              <a:rPr lang="en-ZA" b="1" dirty="0">
                <a:solidFill>
                  <a:srgbClr val="FFFF00"/>
                </a:solidFill>
              </a:rPr>
              <a:t>My joy may be in you </a:t>
            </a:r>
            <a:r>
              <a:rPr lang="en-ZA" dirty="0">
                <a:solidFill>
                  <a:schemeClr val="bg1"/>
                </a:solidFill>
              </a:rPr>
              <a:t>and that your joy may be complete.” </a:t>
            </a:r>
          </a:p>
          <a:p>
            <a:pPr marL="0" indent="0">
              <a:buNone/>
            </a:pPr>
            <a:endParaRPr lang="en-ZA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5691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4947-D5ED-6E79-AB6F-00B83195E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53770-B145-73EA-91DB-6FECA9CCC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John 15:10-11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“If you keep My commands, you will remain in My love, just as I have kept My Father’s commands and remain in His love. I have told you this so that </a:t>
            </a:r>
            <a:r>
              <a:rPr lang="en-ZA" b="1" dirty="0">
                <a:solidFill>
                  <a:srgbClr val="FFFF00"/>
                </a:solidFill>
              </a:rPr>
              <a:t>My joy may be in you </a:t>
            </a:r>
            <a:r>
              <a:rPr lang="en-ZA" dirty="0">
                <a:solidFill>
                  <a:schemeClr val="bg1"/>
                </a:solidFill>
              </a:rPr>
              <a:t>and that your joy may be complete.” 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Romans 12:1 and 2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“Therefore, I urge you, brothers and sisters, in view of God’s mercy, </a:t>
            </a:r>
            <a:r>
              <a:rPr lang="en-ZA" b="1" dirty="0">
                <a:solidFill>
                  <a:srgbClr val="FFFF00"/>
                </a:solidFill>
              </a:rPr>
              <a:t>to offer your bodies as a living sacrifice</a:t>
            </a:r>
            <a:r>
              <a:rPr lang="en-ZA" dirty="0">
                <a:solidFill>
                  <a:schemeClr val="bg1"/>
                </a:solidFill>
              </a:rPr>
              <a:t>, holy and pleasing to God – this is your true and proper </a:t>
            </a:r>
            <a:r>
              <a:rPr lang="en-ZA" b="1" dirty="0">
                <a:solidFill>
                  <a:srgbClr val="FFFF00"/>
                </a:solidFill>
              </a:rPr>
              <a:t>worship</a:t>
            </a:r>
            <a:r>
              <a:rPr lang="en-ZA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Do not conform to the pattern of this world, but be transformed by the renewing of your mind, then you will be able to test and approve what </a:t>
            </a:r>
            <a:r>
              <a:rPr lang="en-ZA" b="1" dirty="0">
                <a:solidFill>
                  <a:srgbClr val="FFFF00"/>
                </a:solidFill>
              </a:rPr>
              <a:t>God’s will is </a:t>
            </a:r>
            <a:r>
              <a:rPr lang="en-ZA" dirty="0">
                <a:solidFill>
                  <a:schemeClr val="bg1"/>
                </a:solidFill>
              </a:rPr>
              <a:t>– His </a:t>
            </a:r>
            <a:r>
              <a:rPr lang="en-ZA" b="1" dirty="0">
                <a:solidFill>
                  <a:srgbClr val="FFFF00"/>
                </a:solidFill>
              </a:rPr>
              <a:t>good, acceptable/pleasing and perfect will.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endParaRPr lang="en-ZA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207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1315C-1DD5-8153-A123-ECF55704C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42FA9-55CC-476C-D5D5-683A878CC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How do you present your body to God?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Simply pray: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“Lord I present the members of my body to You today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Here are my …… 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45150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7E618-A6D2-AB7C-3CFB-F0066A254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21ADD-9AF5-0C53-DC07-6E6304242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560" y="137650"/>
            <a:ext cx="10515600" cy="6213988"/>
          </a:xfrm>
        </p:spPr>
        <p:txBody>
          <a:bodyPr/>
          <a:lstStyle/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sz="3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ZA" sz="3600" dirty="0">
                <a:solidFill>
                  <a:schemeClr val="bg1"/>
                </a:solidFill>
              </a:rPr>
              <a:t>And “Lord, I’m available to You today.”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2440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0F29E-BE63-9C13-7ADC-EA419865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4FD0-FD38-CFAF-0C74-BA537E357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endParaRPr lang="en-ZA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163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DAF74-C4BE-499C-2E69-816A4D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F8B16E-23DA-B609-C696-25218135F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r="11186" b="25138"/>
          <a:stretch>
            <a:fillRect/>
          </a:stretch>
        </p:blipFill>
        <p:spPr>
          <a:xfrm>
            <a:off x="525518" y="1520245"/>
            <a:ext cx="3279228" cy="3441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A52DB6-3D24-9690-E9B6-3C4F0C147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2" r="7161" b="25007"/>
          <a:stretch>
            <a:fillRect/>
          </a:stretch>
        </p:blipFill>
        <p:spPr>
          <a:xfrm>
            <a:off x="8240111" y="1520472"/>
            <a:ext cx="3426372" cy="344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40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DBF22-79EE-340B-5ECF-23F246F07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44075C-C332-F82C-9B3F-3AB68AF67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r="11186" b="25138"/>
          <a:stretch>
            <a:fillRect/>
          </a:stretch>
        </p:blipFill>
        <p:spPr>
          <a:xfrm>
            <a:off x="525518" y="1520245"/>
            <a:ext cx="3279228" cy="3441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AB85A0-E6DB-4203-2261-A32EDCC58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2" r="7161" b="25007"/>
          <a:stretch>
            <a:fillRect/>
          </a:stretch>
        </p:blipFill>
        <p:spPr>
          <a:xfrm>
            <a:off x="8240111" y="1520472"/>
            <a:ext cx="3426372" cy="3441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F8FD00-958B-D1E6-E1E6-59C4924AB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r="11186" b="25138"/>
          <a:stretch>
            <a:fillRect/>
          </a:stretch>
        </p:blipFill>
        <p:spPr>
          <a:xfrm>
            <a:off x="4456386" y="1520245"/>
            <a:ext cx="3279228" cy="34416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ABCF69-8722-177B-A5C8-522C023BD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2" t="48091" r="60556" b="39107"/>
          <a:stretch>
            <a:fillRect/>
          </a:stretch>
        </p:blipFill>
        <p:spPr>
          <a:xfrm>
            <a:off x="5707116" y="3241087"/>
            <a:ext cx="483478" cy="5308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AE8CA9-F88F-7596-B2C3-76230F364477}"/>
              </a:ext>
            </a:extLst>
          </p:cNvPr>
          <p:cNvSpPr txBox="1"/>
          <p:nvPr/>
        </p:nvSpPr>
        <p:spPr>
          <a:xfrm>
            <a:off x="5202619" y="3699968"/>
            <a:ext cx="536029" cy="491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135E41-9D06-B2AF-AB9D-AEA4196E3979}"/>
              </a:ext>
            </a:extLst>
          </p:cNvPr>
          <p:cNvSpPr txBox="1"/>
          <p:nvPr/>
        </p:nvSpPr>
        <p:spPr>
          <a:xfrm>
            <a:off x="5302468" y="3891748"/>
            <a:ext cx="536029" cy="491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1310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3E7F1-E7DA-43FF-D7BB-D2F10C99C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4731622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Phil 2:5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Have this attitude in yourselves which was also in Christ Jesus, who although He existed in the form of God, did not regard equality with God a thing to be grasped , but emptied Himself, taking the form of a bond-servant and being made in the likeness of men. Being found in appearance as a man, He humbled Himself by becoming obedient to the point of death, even death on a cross …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44393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69660-4C03-664F-1697-25CABFA6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3656D-690F-6DCE-F8F8-B78D473BE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Phil 2:5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Have this attitude in yourselves which was also in Christ Jesus, who although He existed in the form of God, did not regard equality with God a thing to be grasped , but emptied Himself, taking the form of a bond-servant and being made in the likeness of men. Being found in appearance as a man, He humbled Himself by becoming obedient to the point of death, even death on a cross …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John 6: 38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For I have come down from heaven, not to do My own will but the will of Him who sent Me.”</a:t>
            </a: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3686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4181-1DB5-1728-3157-2FA074A2C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703D3-4261-6295-7202-B83C1849F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Phil 2:5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Have this attitude in yourselves which was also in Christ Jesus, who although He existed in the form of God, did not regard equality with God a thing to be grasped , but emptied Himself, taking the form of a bond-servant and being made in the likeness of men. Being found in appearance as a man, He humbled Himself by becoming obedient to the point of death, even death on a cross …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John 6: 38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For I have come down from heaven, not to do My own will but the will of Him who sent Me.”</a:t>
            </a: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Matthew 20:28</a:t>
            </a:r>
          </a:p>
          <a:p>
            <a:pPr marL="0" indent="0">
              <a:buNone/>
            </a:pPr>
            <a:r>
              <a:rPr lang="en-ZA" i="1" dirty="0">
                <a:solidFill>
                  <a:schemeClr val="bg1"/>
                </a:solidFill>
              </a:rPr>
              <a:t>“For the Son of Man came not to be served but to serve, and to give His life a ransom for many.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085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B9DE0-6DE9-CF4D-369B-0E2EC767B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7B8C4-03EE-39E1-9324-5486141CB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Phil 2:5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Have this </a:t>
            </a:r>
            <a:r>
              <a:rPr lang="en-ZA" b="1" i="1" dirty="0">
                <a:solidFill>
                  <a:srgbClr val="FFFF00"/>
                </a:solidFill>
              </a:rPr>
              <a:t>attitude</a:t>
            </a:r>
            <a:r>
              <a:rPr lang="en-ZA" i="1" dirty="0">
                <a:solidFill>
                  <a:schemeClr val="bg1"/>
                </a:solidFill>
              </a:rPr>
              <a:t> in yourselves which was also in Christ Jesus, who although He existed in the form of God, did not regard equality with God a thing to be grasped , but </a:t>
            </a:r>
            <a:r>
              <a:rPr lang="en-ZA" b="1" i="1" dirty="0">
                <a:solidFill>
                  <a:srgbClr val="FFFF00"/>
                </a:solidFill>
              </a:rPr>
              <a:t>emptied Himself</a:t>
            </a:r>
            <a:r>
              <a:rPr lang="en-ZA" i="1" dirty="0">
                <a:solidFill>
                  <a:schemeClr val="bg1"/>
                </a:solidFill>
              </a:rPr>
              <a:t>, </a:t>
            </a:r>
            <a:r>
              <a:rPr lang="en-ZA" b="1" i="1" dirty="0">
                <a:solidFill>
                  <a:srgbClr val="FFFF00"/>
                </a:solidFill>
              </a:rPr>
              <a:t>taking the form of a bond-servant </a:t>
            </a:r>
            <a:r>
              <a:rPr lang="en-ZA" i="1" dirty="0">
                <a:solidFill>
                  <a:schemeClr val="bg1"/>
                </a:solidFill>
              </a:rPr>
              <a:t>and being made in the likeness of men. Being found in appearance as a man, He </a:t>
            </a:r>
            <a:r>
              <a:rPr lang="en-ZA" b="1" i="1" dirty="0">
                <a:solidFill>
                  <a:srgbClr val="FFFF00"/>
                </a:solidFill>
              </a:rPr>
              <a:t>humbled Himself </a:t>
            </a:r>
            <a:r>
              <a:rPr lang="en-ZA" i="1" dirty="0">
                <a:solidFill>
                  <a:schemeClr val="bg1"/>
                </a:solidFill>
              </a:rPr>
              <a:t>by becoming </a:t>
            </a:r>
            <a:r>
              <a:rPr lang="en-ZA" b="1" i="1" dirty="0">
                <a:solidFill>
                  <a:srgbClr val="FFFF00"/>
                </a:solidFill>
              </a:rPr>
              <a:t>obedient to the point of death</a:t>
            </a:r>
            <a:r>
              <a:rPr lang="en-ZA" i="1" dirty="0">
                <a:solidFill>
                  <a:schemeClr val="bg1"/>
                </a:solidFill>
              </a:rPr>
              <a:t>, even death on a cross …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John 6: 38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</a:t>
            </a:r>
            <a:r>
              <a:rPr lang="en-ZA" i="1" dirty="0">
                <a:solidFill>
                  <a:schemeClr val="bg1"/>
                </a:solidFill>
              </a:rPr>
              <a:t>For I have come down from heaven, </a:t>
            </a:r>
            <a:r>
              <a:rPr lang="en-ZA" b="1" i="1" dirty="0">
                <a:solidFill>
                  <a:srgbClr val="FFFF00"/>
                </a:solidFill>
              </a:rPr>
              <a:t>not to do My own will but the will of Him who sent Me</a:t>
            </a:r>
            <a:r>
              <a:rPr lang="en-ZA" i="1" dirty="0">
                <a:solidFill>
                  <a:schemeClr val="bg1"/>
                </a:solidFill>
              </a:rPr>
              <a:t>.”</a:t>
            </a: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Matthew 20:28</a:t>
            </a:r>
          </a:p>
          <a:p>
            <a:pPr marL="0" indent="0">
              <a:buNone/>
            </a:pPr>
            <a:r>
              <a:rPr lang="en-ZA" i="1" dirty="0">
                <a:solidFill>
                  <a:schemeClr val="bg1"/>
                </a:solidFill>
              </a:rPr>
              <a:t>“For the Son of Man came </a:t>
            </a:r>
            <a:r>
              <a:rPr lang="en-ZA" b="1" i="1" dirty="0">
                <a:solidFill>
                  <a:srgbClr val="FFFF00"/>
                </a:solidFill>
              </a:rPr>
              <a:t>not to be served but to serve</a:t>
            </a:r>
            <a:r>
              <a:rPr lang="en-ZA" i="1" dirty="0">
                <a:solidFill>
                  <a:schemeClr val="bg1"/>
                </a:solidFill>
              </a:rPr>
              <a:t>, and to give His life a ransom for </a:t>
            </a:r>
            <a:r>
              <a:rPr lang="en-ZA" b="1" i="1" dirty="0">
                <a:solidFill>
                  <a:srgbClr val="FFFF00"/>
                </a:solidFill>
              </a:rPr>
              <a:t>many</a:t>
            </a:r>
            <a:r>
              <a:rPr lang="en-ZA" i="1" dirty="0">
                <a:solidFill>
                  <a:schemeClr val="bg1"/>
                </a:solidFill>
              </a:rPr>
              <a:t>.</a:t>
            </a:r>
            <a:r>
              <a:rPr lang="en-ZA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623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86AA-758B-67FE-8FD5-586F1A602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9FFAE-A332-65DA-8723-67E90EE25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Luke 9:23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“If anyone would come after Me, let Him </a:t>
            </a:r>
            <a:r>
              <a:rPr lang="en-ZA" b="1" dirty="0">
                <a:solidFill>
                  <a:srgbClr val="FFFF00"/>
                </a:solidFill>
              </a:rPr>
              <a:t>deny himself </a:t>
            </a:r>
            <a:r>
              <a:rPr lang="en-ZA" dirty="0">
                <a:solidFill>
                  <a:schemeClr val="bg1"/>
                </a:solidFill>
              </a:rPr>
              <a:t>and </a:t>
            </a:r>
            <a:r>
              <a:rPr lang="en-ZA" b="1" dirty="0">
                <a:solidFill>
                  <a:srgbClr val="FFFF00"/>
                </a:solidFill>
              </a:rPr>
              <a:t>take up his cross daily</a:t>
            </a:r>
            <a:r>
              <a:rPr lang="en-ZA" dirty="0">
                <a:solidFill>
                  <a:schemeClr val="bg1"/>
                </a:solidFill>
              </a:rPr>
              <a:t> and follow me”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9524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48BF3-F8A3-DD25-51BE-B7BACB656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C3499-FCD1-6284-581E-51906E9B8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5" y="304799"/>
            <a:ext cx="10515600" cy="6213988"/>
          </a:xfrm>
        </p:spPr>
        <p:txBody>
          <a:bodyPr/>
          <a:lstStyle/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Luke 9:23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“If anyone would come after Me, let Him </a:t>
            </a:r>
            <a:r>
              <a:rPr lang="en-ZA" b="1" dirty="0">
                <a:solidFill>
                  <a:srgbClr val="FFFF00"/>
                </a:solidFill>
              </a:rPr>
              <a:t>deny himself </a:t>
            </a:r>
            <a:r>
              <a:rPr lang="en-ZA" dirty="0">
                <a:solidFill>
                  <a:schemeClr val="bg1"/>
                </a:solidFill>
              </a:rPr>
              <a:t>and </a:t>
            </a:r>
            <a:r>
              <a:rPr lang="en-ZA" b="1" dirty="0">
                <a:solidFill>
                  <a:srgbClr val="FFFF00"/>
                </a:solidFill>
              </a:rPr>
              <a:t>take up his cross daily</a:t>
            </a:r>
            <a:r>
              <a:rPr lang="en-ZA" dirty="0">
                <a:solidFill>
                  <a:schemeClr val="bg1"/>
                </a:solidFill>
              </a:rPr>
              <a:t> and follow me”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Luke 14:27</a:t>
            </a:r>
          </a:p>
          <a:p>
            <a:pPr marL="0" indent="0">
              <a:buNone/>
            </a:pPr>
            <a:r>
              <a:rPr lang="en-ZA" dirty="0">
                <a:solidFill>
                  <a:schemeClr val="bg1"/>
                </a:solidFill>
              </a:rPr>
              <a:t>“And whoever does not </a:t>
            </a:r>
            <a:r>
              <a:rPr lang="en-ZA" b="1" dirty="0">
                <a:solidFill>
                  <a:srgbClr val="FFFF00"/>
                </a:solidFill>
              </a:rPr>
              <a:t>bear His cross </a:t>
            </a:r>
            <a:r>
              <a:rPr lang="en-ZA" dirty="0">
                <a:solidFill>
                  <a:schemeClr val="bg1"/>
                </a:solidFill>
              </a:rPr>
              <a:t>and come after Me, cannot be My disciple”</a:t>
            </a: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ZA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48798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828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Pam Bircher</dc:creator>
  <cp:lastModifiedBy>Pam Bircher</cp:lastModifiedBy>
  <cp:revision>3</cp:revision>
  <dcterms:created xsi:type="dcterms:W3CDTF">2026-07-01T19:11:09Z</dcterms:created>
  <dcterms:modified xsi:type="dcterms:W3CDTF">2026-07-04T12:22:10Z</dcterms:modified>
</cp:coreProperties>
</file>