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117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8F2B6-D6C9-414B-9B83-D9119F224406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5C11F-8F6D-43E6-BE7B-171EC3114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167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5C11F-8F6D-43E6-BE7B-171EC3114BA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678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5C11F-8F6D-43E6-BE7B-171EC3114B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176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04260-F045-CA06-F7A8-0378631B8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006193-C651-DCE9-8F0B-C5D3DEE5B0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9C47E0-C9F2-B90D-37E7-D7424B2570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3B6CBF-B746-0C6C-BA6A-417D2AAC22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5C11F-8F6D-43E6-BE7B-171EC3114B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363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49E60-208D-2F82-EE12-F4EE31405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B8A444-926F-0D54-3D92-A6A1E25CA7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A97C45-0E8A-DA78-C516-7E180EC98B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589B60-CD5F-32D5-71DD-EBB4F7E826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5C11F-8F6D-43E6-BE7B-171EC3114B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46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1024A-EC03-2AC3-11BF-A4DCD3A8A5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AF0A04-0C4C-3752-D681-6B9CA78D85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8C2A22-E968-9CAA-126E-A9248FE7D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8181-0965-4C27-98D3-BD36C8FBA3C7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950E5-80B7-8330-3A00-B5579D807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CF2D9-19FA-BCD6-4DBB-0A154BC6D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88CEB-E512-4C27-B018-47DD5B1E0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128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6A0C4-3F14-3A0C-ADCF-BEE4DF77C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777122-A2EF-046D-6959-BB1F3733D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D66F1-D575-04D7-5477-E626951E5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8181-0965-4C27-98D3-BD36C8FBA3C7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89712-3676-CA4B-5EF6-598946001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FAE94-5F69-7C65-CA1B-B3A749C75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88CEB-E512-4C27-B018-47DD5B1E0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541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831B89-A8AE-2452-5AB5-FE3C08AF61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C7A1F1-C8DB-5843-EAE0-914B417BD9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6403D-B813-00CC-2D3D-E6AEF3808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8181-0965-4C27-98D3-BD36C8FBA3C7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B4243-D38F-E521-B8C5-A8A517B12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D92DF-132E-0914-1D76-B314360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88CEB-E512-4C27-B018-47DD5B1E0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503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B43F0-4645-FC47-7827-9CC8A8437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99AA6-DC85-14AD-5922-B7C0D3CE9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B678B-3DBB-F16C-7E6B-11EA4ABD6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8181-0965-4C27-98D3-BD36C8FBA3C7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7A9F5-2868-40CC-D799-563884BC0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6F8006-BA88-CBA6-E94C-8289C3624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88CEB-E512-4C27-B018-47DD5B1E0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59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CE2EF-7AB2-92C2-D46A-AC66BCB43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D2E75-4E5C-A056-4799-4806D3706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10128-A4E9-90D9-CC9F-1EC04A7EF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8181-0965-4C27-98D3-BD36C8FBA3C7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C9586-E0A5-6242-3FF5-8188B200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5596A5-3256-118A-DD2F-B08545A2A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88CEB-E512-4C27-B018-47DD5B1E0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88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C8EF2-181C-2481-6337-0141E7C3A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D38DC-8889-83C4-18E0-923AFF1A2E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03545E-B7C6-BF55-55C1-0B297F12DA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7C8153-9772-D835-4C17-B9F55A96B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8181-0965-4C27-98D3-BD36C8FBA3C7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B1ACA5-E45D-EC94-C6D7-FC75E6A92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353F5F-B87C-DF95-EE72-D8D441536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88CEB-E512-4C27-B018-47DD5B1E0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68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0CF62-1712-11D1-0A64-475204208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E77EA0-2048-02F1-47DB-A490B5EFC8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A69E9-7239-5165-CCF1-7DC77BECCA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016F6F-6A47-4829-B4EF-B24D5F8C4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3FEF2B-C044-BC15-D4E3-434476B262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E57BE0-B8EE-5610-B652-F14F942AD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8181-0965-4C27-98D3-BD36C8FBA3C7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8839CA-D5D7-8F24-1F1A-6964D470F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081353-66CB-9BF4-E5A6-C681733BB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88CEB-E512-4C27-B018-47DD5B1E0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10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B3645-907B-E16D-B8C0-2403C56F0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24BC00-CFB3-8F3D-8084-8F6912775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8181-0965-4C27-98D3-BD36C8FBA3C7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D5E299-1FB4-1972-BDA4-F61758F00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8D969B-8716-2170-F94A-A58E8B8A9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88CEB-E512-4C27-B018-47DD5B1E0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4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70BAAF-E069-A30F-CAEF-36251CBA8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8181-0965-4C27-98D3-BD36C8FBA3C7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0AE04C-DF9E-7037-2810-7E4804D4A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9E289F-2ED7-5CE9-1729-305875667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88CEB-E512-4C27-B018-47DD5B1E0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505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84019-4774-5161-8845-55CE1B0D4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E3FA4-D223-DBA5-BD1B-68DBE6A49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D55E99-BDE1-5E41-8C89-BCBF6A662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F83AB3-7542-BE6A-9BE4-2B6CE78FB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8181-0965-4C27-98D3-BD36C8FBA3C7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A1341F-3C07-0085-F698-ED13FAF36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530631-7074-204D-C06A-77489E129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88CEB-E512-4C27-B018-47DD5B1E0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681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BB716-7B65-8E9A-1BBF-97D542CC4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461DB5-862B-7946-F7E5-8B884A7E74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79C07A-DD45-C61A-6C64-484D8074A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93D89C-A579-CEA2-3CDD-4CC5F9A28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8181-0965-4C27-98D3-BD36C8FBA3C7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2D80A1-D0D9-1E38-7429-795349307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122087-06C8-0C25-D00F-2E6EACC26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88CEB-E512-4C27-B018-47DD5B1E0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022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3D40EA-DAF3-407A-A95F-4CBE4C85C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93F742-B18E-8272-2FFE-0BDED5D15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85F227-6693-49BF-EA9E-6A85D158DC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7D8181-0965-4C27-98D3-BD36C8FBA3C7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7599E-7A63-D65F-CB41-B1B35059BF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BCC91-2600-730E-B3DF-24E08D2FD5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388CEB-E512-4C27-B018-47DD5B1E0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8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555C5B3-193A-4749-9AFD-682E53CDD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AE06A6-F76A-41C9-827A-C561B0044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3"/>
            <a:ext cx="12192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F9D4E8-0639-444B-949B-951858506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0861" y="0"/>
            <a:ext cx="766193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3DA7A2-ED70-4BBA-AB72-00AD461FA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0862" y="-6"/>
            <a:ext cx="11711138" cy="641033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7CE46B-CFD6-692D-1D65-34E8B3AF27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208" y="857251"/>
            <a:ext cx="4747280" cy="3098061"/>
          </a:xfrm>
        </p:spPr>
        <p:txBody>
          <a:bodyPr anchor="b">
            <a:normAutofit/>
          </a:bodyPr>
          <a:lstStyle/>
          <a:p>
            <a:r>
              <a:rPr lang="en-US" sz="7200" dirty="0">
                <a:solidFill>
                  <a:srgbClr val="FFFFFF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LOVED </a:t>
            </a:r>
            <a:br>
              <a:rPr lang="en-US" sz="7200" dirty="0">
                <a:solidFill>
                  <a:srgbClr val="FFFFFF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</a:br>
            <a:r>
              <a:rPr lang="en-US" sz="7200" dirty="0">
                <a:solidFill>
                  <a:srgbClr val="FFFFFF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to LOVE </a:t>
            </a:r>
            <a:br>
              <a:rPr lang="en-US" sz="4800" dirty="0">
                <a:solidFill>
                  <a:srgbClr val="FFFFFF"/>
                </a:solidFill>
              </a:rPr>
            </a:br>
            <a:endParaRPr lang="en-US" sz="4800" dirty="0">
              <a:solidFill>
                <a:srgbClr val="FFFFFF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485432-3647-4218-B5D3-15D3FA222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44797" y="-489206"/>
            <a:ext cx="2502408" cy="1219199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F974B8-C6D1-72D9-C2A6-649419939E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208" y="4756265"/>
            <a:ext cx="4756162" cy="1244483"/>
          </a:xfrm>
        </p:spPr>
        <p:txBody>
          <a:bodyPr anchor="t">
            <a:normAutofit/>
          </a:bodyPr>
          <a:lstStyle/>
          <a:p>
            <a:pPr algn="l"/>
            <a:endParaRPr lang="en-US" dirty="0">
              <a:solidFill>
                <a:srgbClr val="FFFFFF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l"/>
            <a:r>
              <a:rPr lang="en-US" dirty="0">
                <a:solidFill>
                  <a:srgbClr val="FFFFFF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Community Series – May 2026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4AFDDCA-6ABA-4D23-8A5C-1BF0F4308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0589" y="1062544"/>
            <a:ext cx="4756162" cy="4756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8AE7F4-586D-070D-4FF6-133C18FA3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7628" y="1902577"/>
            <a:ext cx="3582035" cy="285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08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262D8-1FA4-FBC9-78B5-2CDCBC435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35370-5420-3D9B-EF40-192BB6AB0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Lovable Scale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DE363-3CC0-9EAA-9CD5-DD4CC8F02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Those I “click with”				Those I “don’t click with”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F6BACD8-79B2-6591-7E7F-33A82E5D80C8}"/>
              </a:ext>
            </a:extLst>
          </p:cNvPr>
          <p:cNvCxnSpPr/>
          <p:nvPr/>
        </p:nvCxnSpPr>
        <p:spPr>
          <a:xfrm>
            <a:off x="838200" y="2601310"/>
            <a:ext cx="10074166" cy="0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D821D5D-4732-F87B-7358-5624F72A814C}"/>
              </a:ext>
            </a:extLst>
          </p:cNvPr>
          <p:cNvSpPr txBox="1">
            <a:spLocks/>
          </p:cNvSpPr>
          <p:nvPr/>
        </p:nvSpPr>
        <p:spPr>
          <a:xfrm>
            <a:off x="838200" y="361345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I feel closest to				            I don’t feel close to at all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Easy to relate to                                                                Difficult to relate to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Warm, engaging  	                                                        Cold, awkward, tough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…                                                                                                                                   …                        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3F93D3-1F77-ABA7-D71D-5F32AEC14113}"/>
              </a:ext>
            </a:extLst>
          </p:cNvPr>
          <p:cNvSpPr txBox="1"/>
          <p:nvPr/>
        </p:nvSpPr>
        <p:spPr>
          <a:xfrm>
            <a:off x="838200" y="2812479"/>
            <a:ext cx="6122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D899C2-BEDA-73BD-E64F-A9F4A5A6EF34}"/>
              </a:ext>
            </a:extLst>
          </p:cNvPr>
          <p:cNvSpPr txBox="1"/>
          <p:nvPr/>
        </p:nvSpPr>
        <p:spPr>
          <a:xfrm>
            <a:off x="9995338" y="2725782"/>
            <a:ext cx="11824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1118562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CF072-C59E-3F22-C7C2-E5DC2EBD5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1" y="192616"/>
            <a:ext cx="10515600" cy="904875"/>
          </a:xfrm>
        </p:spPr>
        <p:txBody>
          <a:bodyPr/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John 21:15-17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4A6CE-3178-F1B0-EA0A-C4B539DFF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1" y="1077382"/>
            <a:ext cx="11311466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15 When they had finished breakfast, Jesus said to Simon Peter, “Simon, son of John, </a:t>
            </a:r>
            <a:r>
              <a:rPr lang="en-US" sz="3200" b="1" dirty="0"/>
              <a:t>do you love me </a:t>
            </a:r>
            <a:r>
              <a:rPr lang="en-US" sz="3200" dirty="0"/>
              <a:t>more than these?” He said to him, “Yes, Lord; you know that I love you.” He said to him, “</a:t>
            </a:r>
            <a:r>
              <a:rPr lang="en-US" sz="3200" b="1" dirty="0"/>
              <a:t>Feed my lambs</a:t>
            </a:r>
            <a:r>
              <a:rPr lang="en-US" sz="3200" dirty="0"/>
              <a:t>.” </a:t>
            </a:r>
          </a:p>
          <a:p>
            <a:pPr marL="0" indent="0">
              <a:buNone/>
            </a:pPr>
            <a:r>
              <a:rPr lang="en-US" sz="3200" dirty="0"/>
              <a:t>16 He said to him a second time, “Simon, son of John, </a:t>
            </a:r>
            <a:r>
              <a:rPr lang="en-US" sz="3200" b="1" dirty="0"/>
              <a:t>do you love me</a:t>
            </a:r>
            <a:r>
              <a:rPr lang="en-US" sz="3200" dirty="0"/>
              <a:t>?” He said to him, “Yes, Lord; you know that I love you.” He said to him, “</a:t>
            </a:r>
            <a:r>
              <a:rPr lang="en-US" sz="3200" b="1" dirty="0"/>
              <a:t>Tend my sheep</a:t>
            </a:r>
            <a:r>
              <a:rPr lang="en-US" sz="3200" dirty="0"/>
              <a:t>.” </a:t>
            </a:r>
          </a:p>
          <a:p>
            <a:pPr marL="0" indent="0">
              <a:buNone/>
            </a:pPr>
            <a:r>
              <a:rPr lang="en-US" sz="3200" dirty="0"/>
              <a:t>17 He said to him the third time, “Simon, son of John, </a:t>
            </a:r>
            <a:r>
              <a:rPr lang="en-US" sz="3200" b="1" dirty="0"/>
              <a:t>do you love me</a:t>
            </a:r>
            <a:r>
              <a:rPr lang="en-US" sz="3200" dirty="0"/>
              <a:t>?” Peter was grieved because he said to him the third time, “Do you love me?” and he said to him, “Lord, you know everything; you know that I love you.” Jesus said to him, “</a:t>
            </a:r>
            <a:r>
              <a:rPr lang="en-US" sz="3200" b="1" dirty="0"/>
              <a:t>Feed my sheep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5551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EDD7D-4B17-CE95-1B0A-5E0B64DAC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47D0C-DB43-7ADD-C4F9-7A64142C7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1" y="192616"/>
            <a:ext cx="10515600" cy="904875"/>
          </a:xfrm>
        </p:spPr>
        <p:txBody>
          <a:bodyPr/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Philippians 2:1-4(16)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FF380-4AB0-9615-17AD-813CC2AF6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1" y="1077382"/>
            <a:ext cx="11311466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Is there any encouragement from belonging to Christ? Any </a:t>
            </a:r>
            <a:r>
              <a:rPr lang="en-US" sz="3200" b="1" dirty="0"/>
              <a:t>comfort from his love</a:t>
            </a:r>
            <a:r>
              <a:rPr lang="en-US" sz="3200" dirty="0"/>
              <a:t>? Any fellowship together in the Spirit? Are your hearts tender and compassionate? </a:t>
            </a:r>
          </a:p>
          <a:p>
            <a:pPr marL="0" indent="0">
              <a:buNone/>
            </a:pPr>
            <a:r>
              <a:rPr lang="en-US" sz="3200" dirty="0"/>
              <a:t>2 Then make me truly happy by agreeing wholeheartedly with each other, </a:t>
            </a:r>
            <a:r>
              <a:rPr lang="en-US" sz="3200" b="1" dirty="0"/>
              <a:t>loving one another,</a:t>
            </a:r>
            <a:r>
              <a:rPr lang="en-US" sz="3200" dirty="0"/>
              <a:t> and working together with one mind and purpose.</a:t>
            </a:r>
          </a:p>
          <a:p>
            <a:pPr marL="0" indent="0">
              <a:buNone/>
            </a:pPr>
            <a:r>
              <a:rPr lang="en-US" sz="3200" dirty="0"/>
              <a:t>3 Don’t be selfish; don’t try to impress others. </a:t>
            </a:r>
            <a:r>
              <a:rPr lang="en-US" sz="3200" b="1" dirty="0"/>
              <a:t>Be humble</a:t>
            </a:r>
            <a:r>
              <a:rPr lang="en-US" sz="3200" dirty="0"/>
              <a:t>, thinking of others as better than yourselves. </a:t>
            </a:r>
          </a:p>
          <a:p>
            <a:pPr marL="0" indent="0">
              <a:buNone/>
            </a:pPr>
            <a:r>
              <a:rPr lang="en-US" sz="3200" dirty="0"/>
              <a:t>4 Don’t look out only for your own interests, but take an interest in others, too.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9977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14A67-62A1-7633-7945-02E227A86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82507-37D0-4794-F347-897257359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1" y="192616"/>
            <a:ext cx="10515600" cy="904875"/>
          </a:xfrm>
        </p:spPr>
        <p:txBody>
          <a:bodyPr/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Philippians 2:5-9(16)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58EF7-316B-F67E-190E-A1934A316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1" y="1077382"/>
            <a:ext cx="11311466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5 You must have the </a:t>
            </a:r>
            <a:r>
              <a:rPr lang="en-US" sz="3200" b="1" dirty="0"/>
              <a:t>same attitude that Christ Jesus had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r>
              <a:rPr lang="en-US" sz="3200" dirty="0"/>
              <a:t>6 Though he was God, he did not think of equality with God</a:t>
            </a:r>
          </a:p>
          <a:p>
            <a:pPr marL="0" indent="0">
              <a:buNone/>
            </a:pPr>
            <a:r>
              <a:rPr lang="en-US" sz="3200" dirty="0"/>
              <a:t>    as something to cling to.</a:t>
            </a:r>
          </a:p>
          <a:p>
            <a:pPr marL="0" indent="0">
              <a:buNone/>
            </a:pPr>
            <a:r>
              <a:rPr lang="en-US" sz="3200" dirty="0"/>
              <a:t>7 Instead, he gave up his divine privileges; he took the humble position of a slave and was born as a human being. When he appeared in human form,</a:t>
            </a:r>
          </a:p>
          <a:p>
            <a:pPr marL="0" indent="0">
              <a:buNone/>
            </a:pPr>
            <a:r>
              <a:rPr lang="en-US" sz="3200" dirty="0"/>
              <a:t>8 he humbled himself in obedience to God and died a criminal’s death on a cross.</a:t>
            </a:r>
          </a:p>
          <a:p>
            <a:pPr marL="0" indent="0">
              <a:buNone/>
            </a:pPr>
            <a:r>
              <a:rPr lang="en-US" sz="3200" dirty="0"/>
              <a:t>9 Therefore, God elevated him to the place of highest honor</a:t>
            </a:r>
          </a:p>
          <a:p>
            <a:pPr marL="0" indent="0">
              <a:buNone/>
            </a:pPr>
            <a:r>
              <a:rPr lang="en-US" sz="3200" dirty="0"/>
              <a:t>    and gave him the name above all other names,</a:t>
            </a:r>
          </a:p>
        </p:txBody>
      </p:sp>
    </p:spTree>
    <p:extLst>
      <p:ext uri="{BB962C8B-B14F-4D97-AF65-F5344CB8AC3E}">
        <p14:creationId xmlns:p14="http://schemas.microsoft.com/office/powerpoint/2010/main" val="1161640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00856-3656-57A5-107B-DD1C81437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DF78F-B877-78E5-9AC6-3CA6D95FC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1" y="192616"/>
            <a:ext cx="10515600" cy="904875"/>
          </a:xfrm>
        </p:spPr>
        <p:txBody>
          <a:bodyPr/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Philippians 10-13(16)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CB0FD-4AF3-3490-8992-4D67331CE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1" y="1077382"/>
            <a:ext cx="11311466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10 that at the name of Jesus every knee should bow, in heaven and on earth and under the earth,</a:t>
            </a:r>
          </a:p>
          <a:p>
            <a:pPr marL="0" indent="0">
              <a:buNone/>
            </a:pPr>
            <a:r>
              <a:rPr lang="en-US" sz="3200" dirty="0"/>
              <a:t>11 and every tongue declare that Jesus Christ is Lord, to the glory of God the Father.</a:t>
            </a:r>
          </a:p>
          <a:p>
            <a:pPr marL="0" indent="0">
              <a:buNone/>
            </a:pPr>
            <a:r>
              <a:rPr lang="en-US" sz="3200" dirty="0"/>
              <a:t>12 Dear friends, you always followed my instructions when I was with you. And now that I am away, it is even more important. Work hard to show the results of your salvation, obeying God with deep reverence and fear. </a:t>
            </a:r>
          </a:p>
          <a:p>
            <a:pPr marL="0" indent="0">
              <a:buNone/>
            </a:pPr>
            <a:r>
              <a:rPr lang="en-US" sz="3200" dirty="0"/>
              <a:t>13 </a:t>
            </a:r>
            <a:r>
              <a:rPr lang="en-US" sz="3200" b="1" dirty="0"/>
              <a:t>For God is working in you</a:t>
            </a:r>
            <a:r>
              <a:rPr lang="en-US" sz="3200" dirty="0"/>
              <a:t>, giving you the desire and the power to do what pleases him.</a:t>
            </a:r>
          </a:p>
        </p:txBody>
      </p:sp>
    </p:spTree>
    <p:extLst>
      <p:ext uri="{BB962C8B-B14F-4D97-AF65-F5344CB8AC3E}">
        <p14:creationId xmlns:p14="http://schemas.microsoft.com/office/powerpoint/2010/main" val="1443079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21003-7326-9F6A-E211-F2C894C3C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31D1E-2A03-0841-9952-8831C88B1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1" y="192616"/>
            <a:ext cx="10515600" cy="904875"/>
          </a:xfrm>
        </p:spPr>
        <p:txBody>
          <a:bodyPr/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Philippians 2:14-16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F20E3-0DFE-B6D3-0416-FAA013F0F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1" y="1077382"/>
            <a:ext cx="11311466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14 Do everything without complaining and arguing, </a:t>
            </a:r>
          </a:p>
          <a:p>
            <a:pPr marL="0" indent="0">
              <a:buNone/>
            </a:pPr>
            <a:r>
              <a:rPr lang="en-US" sz="3200" dirty="0"/>
              <a:t>15 so that no one can criticize you. Live clean, innocent lives as children of God, shining like bright lights in a world full of crooked and perverse people. </a:t>
            </a:r>
          </a:p>
          <a:p>
            <a:pPr marL="0" indent="0">
              <a:buNone/>
            </a:pPr>
            <a:r>
              <a:rPr lang="en-US" sz="3200" dirty="0"/>
              <a:t>16 </a:t>
            </a:r>
            <a:r>
              <a:rPr lang="en-US" sz="3200" b="1" dirty="0"/>
              <a:t>Hold firmly to the word </a:t>
            </a:r>
            <a:r>
              <a:rPr lang="en-US" sz="3200" dirty="0"/>
              <a:t>of life; then, on the day of Christ’s return, I will be proud that I did not run the race in vain and that my work was not useless.</a:t>
            </a:r>
          </a:p>
        </p:txBody>
      </p:sp>
    </p:spTree>
    <p:extLst>
      <p:ext uri="{BB962C8B-B14F-4D97-AF65-F5344CB8AC3E}">
        <p14:creationId xmlns:p14="http://schemas.microsoft.com/office/powerpoint/2010/main" val="3027470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B3C98-3545-2E10-058B-2D6D24120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DDAA5-FD82-F66A-606D-C3B9F53D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1" y="192616"/>
            <a:ext cx="10515600" cy="904875"/>
          </a:xfrm>
        </p:spPr>
        <p:txBody>
          <a:bodyPr/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Colossians 3:12-17 (MSG)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7A70A-DB96-BE86-9C98-04AB8E6EC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1" y="1077382"/>
            <a:ext cx="11311466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dirty="0"/>
              <a:t>“So, chosen by God for this new life of love, </a:t>
            </a:r>
          </a:p>
          <a:p>
            <a:pPr marL="0" indent="0" algn="ctr">
              <a:buNone/>
            </a:pPr>
            <a:r>
              <a:rPr lang="en-US" sz="3200" b="1" dirty="0"/>
              <a:t>dress in the wardrobe God picked out for you: 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1"/>
                </a:solidFill>
              </a:rPr>
              <a:t>compassion, kindness, humility, quiet strength, discipline</a:t>
            </a:r>
            <a:r>
              <a:rPr lang="en-US" sz="3200" dirty="0"/>
              <a:t>.</a:t>
            </a:r>
          </a:p>
          <a:p>
            <a:pPr marL="0" indent="0" algn="ctr">
              <a:buNone/>
            </a:pPr>
            <a:r>
              <a:rPr lang="en-US" sz="3200" dirty="0"/>
              <a:t>Be even-tempered, content with second place, </a:t>
            </a:r>
          </a:p>
          <a:p>
            <a:pPr marL="0" indent="0" algn="ctr">
              <a:buNone/>
            </a:pPr>
            <a:r>
              <a:rPr lang="en-US" sz="3200" dirty="0"/>
              <a:t>quick to </a:t>
            </a:r>
            <a:r>
              <a:rPr lang="en-US" sz="3200" b="1" dirty="0">
                <a:solidFill>
                  <a:schemeClr val="accent1"/>
                </a:solidFill>
              </a:rPr>
              <a:t>forgive</a:t>
            </a:r>
            <a:r>
              <a:rPr lang="en-US" sz="3200" dirty="0"/>
              <a:t> an offense.</a:t>
            </a:r>
          </a:p>
          <a:p>
            <a:pPr marL="0" indent="0" algn="ctr">
              <a:buNone/>
            </a:pPr>
            <a:r>
              <a:rPr lang="en-US" sz="3200" dirty="0"/>
              <a:t>Forgive as quickly and completely as the Master forgave you.</a:t>
            </a:r>
          </a:p>
          <a:p>
            <a:pPr marL="0" indent="0" algn="ctr">
              <a:buNone/>
            </a:pPr>
            <a:r>
              <a:rPr lang="en-US" sz="3200" dirty="0"/>
              <a:t>And regardless of what else you put on, </a:t>
            </a:r>
            <a:r>
              <a:rPr lang="en-US" sz="3200" b="1" dirty="0">
                <a:solidFill>
                  <a:schemeClr val="accent1"/>
                </a:solidFill>
              </a:rPr>
              <a:t>wear love</a:t>
            </a:r>
            <a:r>
              <a:rPr lang="en-US" sz="3200" dirty="0"/>
              <a:t>. </a:t>
            </a:r>
          </a:p>
          <a:p>
            <a:pPr marL="0" indent="0" algn="ctr">
              <a:buNone/>
            </a:pPr>
            <a:r>
              <a:rPr lang="en-US" sz="3200" dirty="0"/>
              <a:t>It’s your basic, all-purpose garment. </a:t>
            </a:r>
          </a:p>
          <a:p>
            <a:pPr marL="0" indent="0" algn="ctr">
              <a:buNone/>
            </a:pPr>
            <a:r>
              <a:rPr lang="en-US" sz="3200" dirty="0"/>
              <a:t>Never be without it.”</a:t>
            </a:r>
          </a:p>
        </p:txBody>
      </p:sp>
      <p:pic>
        <p:nvPicPr>
          <p:cNvPr id="4" name="Picture 3" descr="The heart – emoji – icon">
            <a:extLst>
              <a:ext uri="{FF2B5EF4-FFF2-40B4-BE49-F238E27FC236}">
                <a16:creationId xmlns:a16="http://schemas.microsoft.com/office/drawing/2014/main" id="{5662FC4A-1F41-835B-01DF-47ADE6AE8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4133" y="4709584"/>
            <a:ext cx="2142067" cy="214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578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A7129C-1787-AC3D-D9E3-C3EBC0462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EEE6E3B-AEFE-A2F4-FDC9-0B15693DC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4E6986-F4FE-4D32-0B50-84CE3F33D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3"/>
            <a:ext cx="12192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CCEBDEB-B5A9-A155-61E2-8C6E780518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0861" y="0"/>
            <a:ext cx="766193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1AAC49-195B-E5C1-B0AF-76EE82907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0862" y="-6"/>
            <a:ext cx="11711138" cy="641033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97D3C1-EBA7-4BEF-133A-D50B0ECEB1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208" y="857251"/>
            <a:ext cx="4747280" cy="3098061"/>
          </a:xfrm>
        </p:spPr>
        <p:txBody>
          <a:bodyPr anchor="b">
            <a:normAutofit/>
          </a:bodyPr>
          <a:lstStyle/>
          <a:p>
            <a:r>
              <a:rPr lang="en-US" sz="7200" dirty="0">
                <a:solidFill>
                  <a:srgbClr val="FFFFFF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LOVED </a:t>
            </a:r>
            <a:br>
              <a:rPr lang="en-US" sz="7200" dirty="0">
                <a:solidFill>
                  <a:srgbClr val="FFFFFF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</a:br>
            <a:r>
              <a:rPr lang="en-US" sz="7200" dirty="0">
                <a:solidFill>
                  <a:srgbClr val="FFFFFF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to LOVE </a:t>
            </a:r>
            <a:br>
              <a:rPr lang="en-US" sz="4800" dirty="0">
                <a:solidFill>
                  <a:srgbClr val="FFFFFF"/>
                </a:solidFill>
              </a:rPr>
            </a:br>
            <a:endParaRPr lang="en-US" sz="4800" dirty="0">
              <a:solidFill>
                <a:srgbClr val="FFFFFF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7DAE75-F662-3E37-228A-5CABF74E4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44797" y="-489206"/>
            <a:ext cx="2502408" cy="1219199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C5933B-CBE9-02F3-7889-4BF5C5168F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208" y="4756265"/>
            <a:ext cx="4756162" cy="1244483"/>
          </a:xfrm>
        </p:spPr>
        <p:txBody>
          <a:bodyPr anchor="t">
            <a:normAutofit/>
          </a:bodyPr>
          <a:lstStyle/>
          <a:p>
            <a:pPr algn="l"/>
            <a:endParaRPr lang="en-US" dirty="0">
              <a:solidFill>
                <a:srgbClr val="FFFFFF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l"/>
            <a:endParaRPr lang="en-US" dirty="0">
              <a:solidFill>
                <a:srgbClr val="FFFFFF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92F1483-9137-BDFA-668D-CD940162F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0589" y="1062544"/>
            <a:ext cx="4756162" cy="4756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FCDAE3-C618-7823-3E9F-046453E7F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7628" y="1902577"/>
            <a:ext cx="3582035" cy="285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79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686</TotalTime>
  <Words>739</Words>
  <Application>Microsoft Office PowerPoint</Application>
  <PresentationFormat>Widescreen</PresentationFormat>
  <Paragraphs>52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ADLaM Display</vt:lpstr>
      <vt:lpstr>Aptos</vt:lpstr>
      <vt:lpstr>Aptos Display</vt:lpstr>
      <vt:lpstr>Arial</vt:lpstr>
      <vt:lpstr>Office Theme</vt:lpstr>
      <vt:lpstr>LOVED  to LOVE  </vt:lpstr>
      <vt:lpstr>Lovable Scale</vt:lpstr>
      <vt:lpstr>John 21:15-17</vt:lpstr>
      <vt:lpstr>Philippians 2:1-4(16) </vt:lpstr>
      <vt:lpstr>Philippians 2:5-9(16) </vt:lpstr>
      <vt:lpstr>Philippians 10-13(16) </vt:lpstr>
      <vt:lpstr>Philippians 2:14-16 </vt:lpstr>
      <vt:lpstr>Colossians 3:12-17 (MSG)</vt:lpstr>
      <vt:lpstr>LOVED  to LOVE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Heather Macfarlane</dc:creator>
  <cp:lastModifiedBy>Heather Macfarlane</cp:lastModifiedBy>
  <cp:revision>2</cp:revision>
  <dcterms:created xsi:type="dcterms:W3CDTF">2026-05-30T13:55:09Z</dcterms:created>
  <dcterms:modified xsi:type="dcterms:W3CDTF">2026-05-31T06:31:24Z</dcterms:modified>
</cp:coreProperties>
</file>