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CE38F-B8F0-4BFF-86C7-5E1693132B40}" v="3" dt="2026-06-28T06:00:02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Lechmere-Oertel" userId="ff1d923058b3c5bc" providerId="LiveId" clId="{81AAF58C-7D17-4D17-BFDD-17C6CA94F8D4}"/>
    <pc:docChg chg="undo custSel addSld delSld modSld">
      <pc:chgData name="Richard Lechmere-Oertel" userId="ff1d923058b3c5bc" providerId="LiveId" clId="{81AAF58C-7D17-4D17-BFDD-17C6CA94F8D4}" dt="2026-06-28T06:01:27.777" v="162" actId="20577"/>
      <pc:docMkLst>
        <pc:docMk/>
      </pc:docMkLst>
      <pc:sldChg chg="delSp mod modClrScheme chgLayout">
        <pc:chgData name="Richard Lechmere-Oertel" userId="ff1d923058b3c5bc" providerId="LiveId" clId="{81AAF58C-7D17-4D17-BFDD-17C6CA94F8D4}" dt="2026-06-28T05:49:31.513" v="0" actId="700"/>
        <pc:sldMkLst>
          <pc:docMk/>
          <pc:sldMk cId="4294239719" sldId="256"/>
        </pc:sldMkLst>
        <pc:spChg chg="del">
          <ac:chgData name="Richard Lechmere-Oertel" userId="ff1d923058b3c5bc" providerId="LiveId" clId="{81AAF58C-7D17-4D17-BFDD-17C6CA94F8D4}" dt="2026-06-28T05:49:31.513" v="0" actId="700"/>
          <ac:spMkLst>
            <pc:docMk/>
            <pc:sldMk cId="4294239719" sldId="256"/>
            <ac:spMk id="2" creationId="{5F793D00-8732-89E3-1307-6981AEE15995}"/>
          </ac:spMkLst>
        </pc:spChg>
        <pc:spChg chg="del">
          <ac:chgData name="Richard Lechmere-Oertel" userId="ff1d923058b3c5bc" providerId="LiveId" clId="{81AAF58C-7D17-4D17-BFDD-17C6CA94F8D4}" dt="2026-06-28T05:49:31.513" v="0" actId="700"/>
          <ac:spMkLst>
            <pc:docMk/>
            <pc:sldMk cId="4294239719" sldId="256"/>
            <ac:spMk id="3" creationId="{BE240A6B-AADC-A7DC-F937-754DAFC3B7E0}"/>
          </ac:spMkLst>
        </pc:spChg>
      </pc:sldChg>
      <pc:sldChg chg="modSp mod">
        <pc:chgData name="Richard Lechmere-Oertel" userId="ff1d923058b3c5bc" providerId="LiveId" clId="{81AAF58C-7D17-4D17-BFDD-17C6CA94F8D4}" dt="2026-06-28T05:50:54.770" v="15" actId="1076"/>
        <pc:sldMkLst>
          <pc:docMk/>
          <pc:sldMk cId="3207957226" sldId="257"/>
        </pc:sldMkLst>
        <pc:spChg chg="mod">
          <ac:chgData name="Richard Lechmere-Oertel" userId="ff1d923058b3c5bc" providerId="LiveId" clId="{81AAF58C-7D17-4D17-BFDD-17C6CA94F8D4}" dt="2026-06-28T05:50:43.138" v="12" actId="1076"/>
          <ac:spMkLst>
            <pc:docMk/>
            <pc:sldMk cId="3207957226" sldId="257"/>
            <ac:spMk id="5" creationId="{0F82C536-EFA2-8A86-409E-96336FF2131F}"/>
          </ac:spMkLst>
        </pc:spChg>
        <pc:spChg chg="mod">
          <ac:chgData name="Richard Lechmere-Oertel" userId="ff1d923058b3c5bc" providerId="LiveId" clId="{81AAF58C-7D17-4D17-BFDD-17C6CA94F8D4}" dt="2026-06-28T05:50:54.770" v="15" actId="1076"/>
          <ac:spMkLst>
            <pc:docMk/>
            <pc:sldMk cId="3207957226" sldId="257"/>
            <ac:spMk id="7" creationId="{B610E282-05DE-3667-7CF3-CC4DC6FCF27C}"/>
          </ac:spMkLst>
        </pc:spChg>
      </pc:sldChg>
      <pc:sldChg chg="modSp mod">
        <pc:chgData name="Richard Lechmere-Oertel" userId="ff1d923058b3c5bc" providerId="LiveId" clId="{81AAF58C-7D17-4D17-BFDD-17C6CA94F8D4}" dt="2026-06-28T05:51:31.765" v="28" actId="1076"/>
        <pc:sldMkLst>
          <pc:docMk/>
          <pc:sldMk cId="4265438605" sldId="258"/>
        </pc:sldMkLst>
        <pc:spChg chg="mod">
          <ac:chgData name="Richard Lechmere-Oertel" userId="ff1d923058b3c5bc" providerId="LiveId" clId="{81AAF58C-7D17-4D17-BFDD-17C6CA94F8D4}" dt="2026-06-28T05:51:31.765" v="28" actId="1076"/>
          <ac:spMkLst>
            <pc:docMk/>
            <pc:sldMk cId="4265438605" sldId="258"/>
            <ac:spMk id="3" creationId="{2DA91A3D-2161-7159-FC79-0514344C6FDE}"/>
          </ac:spMkLst>
        </pc:spChg>
      </pc:sldChg>
      <pc:sldChg chg="modSp mod">
        <pc:chgData name="Richard Lechmere-Oertel" userId="ff1d923058b3c5bc" providerId="LiveId" clId="{81AAF58C-7D17-4D17-BFDD-17C6CA94F8D4}" dt="2026-06-28T05:58:57.275" v="115" actId="20577"/>
        <pc:sldMkLst>
          <pc:docMk/>
          <pc:sldMk cId="316439852" sldId="259"/>
        </pc:sldMkLst>
        <pc:spChg chg="mod">
          <ac:chgData name="Richard Lechmere-Oertel" userId="ff1d923058b3c5bc" providerId="LiveId" clId="{81AAF58C-7D17-4D17-BFDD-17C6CA94F8D4}" dt="2026-06-28T05:58:57.275" v="115" actId="20577"/>
          <ac:spMkLst>
            <pc:docMk/>
            <pc:sldMk cId="316439852" sldId="259"/>
            <ac:spMk id="3" creationId="{57F441A2-256A-5990-696D-508102DEE029}"/>
          </ac:spMkLst>
        </pc:spChg>
        <pc:spChg chg="mod">
          <ac:chgData name="Richard Lechmere-Oertel" userId="ff1d923058b3c5bc" providerId="LiveId" clId="{81AAF58C-7D17-4D17-BFDD-17C6CA94F8D4}" dt="2026-06-28T05:53:04.877" v="41" actId="1076"/>
          <ac:spMkLst>
            <pc:docMk/>
            <pc:sldMk cId="316439852" sldId="259"/>
            <ac:spMk id="4" creationId="{9E1BD036-471C-F1AD-29F2-32CA24895AE0}"/>
          </ac:spMkLst>
        </pc:spChg>
      </pc:sldChg>
      <pc:sldChg chg="modSp mod">
        <pc:chgData name="Richard Lechmere-Oertel" userId="ff1d923058b3c5bc" providerId="LiveId" clId="{81AAF58C-7D17-4D17-BFDD-17C6CA94F8D4}" dt="2026-06-28T05:54:36.215" v="74" actId="20577"/>
        <pc:sldMkLst>
          <pc:docMk/>
          <pc:sldMk cId="3481083614" sldId="260"/>
        </pc:sldMkLst>
        <pc:spChg chg="mod">
          <ac:chgData name="Richard Lechmere-Oertel" userId="ff1d923058b3c5bc" providerId="LiveId" clId="{81AAF58C-7D17-4D17-BFDD-17C6CA94F8D4}" dt="2026-06-28T05:54:36.215" v="74" actId="20577"/>
          <ac:spMkLst>
            <pc:docMk/>
            <pc:sldMk cId="3481083614" sldId="260"/>
            <ac:spMk id="3" creationId="{1D7FDFEA-6073-FDA6-0133-6644F949E24C}"/>
          </ac:spMkLst>
        </pc:spChg>
        <pc:spChg chg="mod">
          <ac:chgData name="Richard Lechmere-Oertel" userId="ff1d923058b3c5bc" providerId="LiveId" clId="{81AAF58C-7D17-4D17-BFDD-17C6CA94F8D4}" dt="2026-06-28T05:53:29.193" v="60" actId="1076"/>
          <ac:spMkLst>
            <pc:docMk/>
            <pc:sldMk cId="3481083614" sldId="260"/>
            <ac:spMk id="4" creationId="{00CEC3AC-395C-8774-A2FE-51274604FB8B}"/>
          </ac:spMkLst>
        </pc:spChg>
      </pc:sldChg>
      <pc:sldChg chg="modSp mod">
        <pc:chgData name="Richard Lechmere-Oertel" userId="ff1d923058b3c5bc" providerId="LiveId" clId="{81AAF58C-7D17-4D17-BFDD-17C6CA94F8D4}" dt="2026-06-28T05:58:51.545" v="114" actId="255"/>
        <pc:sldMkLst>
          <pc:docMk/>
          <pc:sldMk cId="62912275" sldId="261"/>
        </pc:sldMkLst>
        <pc:spChg chg="mod">
          <ac:chgData name="Richard Lechmere-Oertel" userId="ff1d923058b3c5bc" providerId="LiveId" clId="{81AAF58C-7D17-4D17-BFDD-17C6CA94F8D4}" dt="2026-06-28T05:58:51.545" v="114" actId="255"/>
          <ac:spMkLst>
            <pc:docMk/>
            <pc:sldMk cId="62912275" sldId="261"/>
            <ac:spMk id="3" creationId="{C144DE3A-F170-A6FE-F76F-568C61C01B7B}"/>
          </ac:spMkLst>
        </pc:spChg>
        <pc:spChg chg="mod">
          <ac:chgData name="Richard Lechmere-Oertel" userId="ff1d923058b3c5bc" providerId="LiveId" clId="{81AAF58C-7D17-4D17-BFDD-17C6CA94F8D4}" dt="2026-06-28T05:54:54.471" v="102" actId="113"/>
          <ac:spMkLst>
            <pc:docMk/>
            <pc:sldMk cId="62912275" sldId="261"/>
            <ac:spMk id="4" creationId="{63FEED9C-86FF-215E-AD27-02912D2915C2}"/>
          </ac:spMkLst>
        </pc:spChg>
      </pc:sldChg>
      <pc:sldChg chg="new">
        <pc:chgData name="Richard Lechmere-Oertel" userId="ff1d923058b3c5bc" providerId="LiveId" clId="{81AAF58C-7D17-4D17-BFDD-17C6CA94F8D4}" dt="2026-06-28T05:59:47.347" v="116" actId="680"/>
        <pc:sldMkLst>
          <pc:docMk/>
          <pc:sldMk cId="810383235" sldId="262"/>
        </pc:sldMkLst>
      </pc:sldChg>
      <pc:sldChg chg="modSp add del mod">
        <pc:chgData name="Richard Lechmere-Oertel" userId="ff1d923058b3c5bc" providerId="LiveId" clId="{81AAF58C-7D17-4D17-BFDD-17C6CA94F8D4}" dt="2026-06-28T05:58:05.268" v="113" actId="47"/>
        <pc:sldMkLst>
          <pc:docMk/>
          <pc:sldMk cId="4051653737" sldId="262"/>
        </pc:sldMkLst>
        <pc:spChg chg="mod">
          <ac:chgData name="Richard Lechmere-Oertel" userId="ff1d923058b3c5bc" providerId="LiveId" clId="{81AAF58C-7D17-4D17-BFDD-17C6CA94F8D4}" dt="2026-06-28T05:55:25.995" v="112" actId="20577"/>
          <ac:spMkLst>
            <pc:docMk/>
            <pc:sldMk cId="4051653737" sldId="262"/>
            <ac:spMk id="4" creationId="{C135B4F7-ECC7-0AA3-1A05-C7E186319FB1}"/>
          </ac:spMkLst>
        </pc:spChg>
      </pc:sldChg>
      <pc:sldChg chg="modSp add mod">
        <pc:chgData name="Richard Lechmere-Oertel" userId="ff1d923058b3c5bc" providerId="LiveId" clId="{81AAF58C-7D17-4D17-BFDD-17C6CA94F8D4}" dt="2026-06-28T06:01:27.777" v="162" actId="20577"/>
        <pc:sldMkLst>
          <pc:docMk/>
          <pc:sldMk cId="1250806197" sldId="263"/>
        </pc:sldMkLst>
        <pc:spChg chg="mod">
          <ac:chgData name="Richard Lechmere-Oertel" userId="ff1d923058b3c5bc" providerId="LiveId" clId="{81AAF58C-7D17-4D17-BFDD-17C6CA94F8D4}" dt="2026-06-28T06:01:03.307" v="142" actId="1076"/>
          <ac:spMkLst>
            <pc:docMk/>
            <pc:sldMk cId="1250806197" sldId="263"/>
            <ac:spMk id="3" creationId="{96DC2197-B1AC-70AB-CC25-395C0D4FD1B1}"/>
          </ac:spMkLst>
        </pc:spChg>
        <pc:spChg chg="mod">
          <ac:chgData name="Richard Lechmere-Oertel" userId="ff1d923058b3c5bc" providerId="LiveId" clId="{81AAF58C-7D17-4D17-BFDD-17C6CA94F8D4}" dt="2026-06-28T06:01:27.777" v="162" actId="20577"/>
          <ac:spMkLst>
            <pc:docMk/>
            <pc:sldMk cId="1250806197" sldId="263"/>
            <ac:spMk id="4" creationId="{854656E9-FE8F-3953-9763-95B3603ADA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6495E-0AB8-4F46-83A5-089AA2788797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D1BD-0CB9-4A5A-8EBD-6F0A95D08AD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266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0D1BD-0CB9-4A5A-8EBD-6F0A95D08AD6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074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396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5589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7032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6651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460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3130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9924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687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2869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296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162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25584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6784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906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47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469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04ECB-4CB8-41C3-8A91-2F2A5BE8F2CC}" type="datetimeFigureOut">
              <a:rPr lang="en-ZA" smtClean="0"/>
              <a:t>28 Jun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F75DF0F-B3BF-4E8C-B1C0-7A2556D647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362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23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82C536-EFA2-8A86-409E-96336FF2131F}"/>
              </a:ext>
            </a:extLst>
          </p:cNvPr>
          <p:cNvSpPr txBox="1"/>
          <p:nvPr/>
        </p:nvSpPr>
        <p:spPr>
          <a:xfrm>
            <a:off x="970461" y="606999"/>
            <a:ext cx="10251077" cy="2300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"If anyone thirsts, let him come to me and drink.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Whoever believes in me ...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rivers of living water will flow from within him."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(John 7:37–39)</a:t>
            </a:r>
            <a:endParaRPr lang="en-ZA" i="1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0E282-05DE-3667-7CF3-CC4DC6FCF27C}"/>
              </a:ext>
            </a:extLst>
          </p:cNvPr>
          <p:cNvSpPr txBox="1"/>
          <p:nvPr/>
        </p:nvSpPr>
        <p:spPr>
          <a:xfrm>
            <a:off x="1088028" y="3613025"/>
            <a:ext cx="10133510" cy="2138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"I am the light of the world.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Whoever follows me will not walk in darkness but will have the light of life."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(John 8:12)</a:t>
            </a:r>
            <a:endParaRPr lang="en-ZA" i="1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5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A91A3D-2161-7159-FC79-0514344C6FDE}"/>
              </a:ext>
            </a:extLst>
          </p:cNvPr>
          <p:cNvSpPr txBox="1"/>
          <p:nvPr/>
        </p:nvSpPr>
        <p:spPr>
          <a:xfrm>
            <a:off x="1643198" y="1867007"/>
            <a:ext cx="8905603" cy="2890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Jesus answered,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"Even if I testify on my own behalf,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 testimony is valid,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I know </a:t>
            </a:r>
            <a:r>
              <a:rPr lang="en-US" sz="2800" i="1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where I came from </a:t>
            </a: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n-US" sz="2800" i="1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where I am going</a:t>
            </a:r>
            <a:r>
              <a:rPr lang="en-US" sz="2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2800" i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270510" marR="33083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i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(John 8:14)</a:t>
            </a:r>
            <a:endParaRPr lang="en-ZA" i="1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438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F441A2-256A-5990-696D-508102DEE029}"/>
              </a:ext>
            </a:extLst>
          </p:cNvPr>
          <p:cNvSpPr txBox="1"/>
          <p:nvPr/>
        </p:nvSpPr>
        <p:spPr>
          <a:xfrm>
            <a:off x="1063534" y="1399874"/>
            <a:ext cx="1074746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u="sng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for you</a:t>
            </a:r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were dead in your transgressions and sins, 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which you used to live when you followed …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spirit who is now at work in those who are disobedient. </a:t>
            </a:r>
          </a:p>
          <a:p>
            <a:pPr algn="ctr"/>
            <a:endParaRPr lang="en-US" sz="2800" kern="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of us also lived among them at one time, 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gratifying the cravings of our sinful nature and 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following its desires and thoughts.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Like the rest, we were by nature objects of wrath.</a:t>
            </a:r>
          </a:p>
          <a:p>
            <a:pPr algn="ctr"/>
            <a:endParaRPr lang="en-US" kern="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kern="0" dirty="0">
                <a:latin typeface="Aptos" panose="020B0004020202020204" pitchFamily="34" charset="0"/>
                <a:cs typeface="Times New Roman" panose="02020603050405020304" pitchFamily="18" charset="0"/>
              </a:rPr>
              <a:t>(Ephesians 2: 1-3)</a:t>
            </a:r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1BD036-471C-F1AD-29F2-32CA24895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467" y="471068"/>
            <a:ext cx="10515600" cy="1014531"/>
          </a:xfrm>
        </p:spPr>
        <p:txBody>
          <a:bodyPr/>
          <a:lstStyle/>
          <a:p>
            <a:pPr algn="ctr"/>
            <a:r>
              <a:rPr lang="en-ZA" b="1" dirty="0"/>
              <a:t>Where have we come from?</a:t>
            </a:r>
          </a:p>
        </p:txBody>
      </p:sp>
    </p:spTree>
    <p:extLst>
      <p:ext uri="{BB962C8B-B14F-4D97-AF65-F5344CB8AC3E}">
        <p14:creationId xmlns:p14="http://schemas.microsoft.com/office/powerpoint/2010/main" val="316439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3A6D5-5C80-FAAA-1A82-3C5FB864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7FDFEA-6073-FDA6-0133-6644F949E24C}"/>
              </a:ext>
            </a:extLst>
          </p:cNvPr>
          <p:cNvSpPr txBox="1"/>
          <p:nvPr/>
        </p:nvSpPr>
        <p:spPr>
          <a:xfrm>
            <a:off x="722267" y="1647524"/>
            <a:ext cx="1074746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because of his great love for us, God,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who is rich in mercy, made us alive with Christ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even when we were dead in transgressions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—it is by grace you have been saved.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God raised us up with Christ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seated us with him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heavenly realms in Christ Jesus, ... </a:t>
            </a:r>
          </a:p>
          <a:p>
            <a:pPr algn="ctr"/>
            <a:endParaRPr lang="en-ZA" sz="2800" kern="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kern="0" dirty="0">
                <a:latin typeface="Aptos" panose="020B0004020202020204" pitchFamily="34" charset="0"/>
                <a:cs typeface="Times New Roman" panose="02020603050405020304" pitchFamily="18" charset="0"/>
              </a:rPr>
              <a:t>(Ephesians 2: 4-7) </a:t>
            </a:r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CEC3AC-395C-8774-A2FE-51274604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267" y="603690"/>
            <a:ext cx="10515600" cy="662782"/>
          </a:xfrm>
        </p:spPr>
        <p:txBody>
          <a:bodyPr/>
          <a:lstStyle/>
          <a:p>
            <a:pPr algn="ctr"/>
            <a:r>
              <a:rPr lang="en-ZA" b="1" dirty="0"/>
              <a:t>Where are we going?</a:t>
            </a:r>
          </a:p>
        </p:txBody>
      </p:sp>
    </p:spTree>
    <p:extLst>
      <p:ext uri="{BB962C8B-B14F-4D97-AF65-F5344CB8AC3E}">
        <p14:creationId xmlns:p14="http://schemas.microsoft.com/office/powerpoint/2010/main" val="3481083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77E46-8ABE-1959-B272-37976A02D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44DE3A-F170-A6FE-F76F-568C61C01B7B}"/>
              </a:ext>
            </a:extLst>
          </p:cNvPr>
          <p:cNvSpPr txBox="1"/>
          <p:nvPr/>
        </p:nvSpPr>
        <p:spPr>
          <a:xfrm>
            <a:off x="722267" y="1590374"/>
            <a:ext cx="10747466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it is by grace you have been saved, through faith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—and this not from yourselves, it is the gift of God—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by works, so that no one can boast. </a:t>
            </a:r>
          </a:p>
          <a:p>
            <a:pPr algn="ctr"/>
            <a:endParaRPr lang="en-ZA" sz="2800" kern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we are God's workmanship, </a:t>
            </a:r>
          </a:p>
          <a:p>
            <a:pPr algn="ctr"/>
            <a:r>
              <a:rPr lang="en-ZA" sz="2800" b="1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created in Christ Jesus to do good works</a:t>
            </a:r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God prepared in advance for us to do. </a:t>
            </a:r>
          </a:p>
          <a:p>
            <a:pPr algn="ctr"/>
            <a:endParaRPr lang="en-ZA" sz="2800" kern="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kern="0" dirty="0">
                <a:latin typeface="Aptos" panose="020B0004020202020204" pitchFamily="34" charset="0"/>
                <a:cs typeface="Times New Roman" panose="02020603050405020304" pitchFamily="18" charset="0"/>
              </a:rPr>
              <a:t>(Ephesians 2: 6-10) </a:t>
            </a:r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FEED9C-86FF-215E-AD27-02912D29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267" y="584640"/>
            <a:ext cx="10515600" cy="796486"/>
          </a:xfrm>
        </p:spPr>
        <p:txBody>
          <a:bodyPr/>
          <a:lstStyle/>
          <a:p>
            <a:pPr algn="ctr"/>
            <a:r>
              <a:rPr lang="en-ZA" b="1" dirty="0"/>
              <a:t>Why do we live?</a:t>
            </a:r>
          </a:p>
        </p:txBody>
      </p:sp>
    </p:spTree>
    <p:extLst>
      <p:ext uri="{BB962C8B-B14F-4D97-AF65-F5344CB8AC3E}">
        <p14:creationId xmlns:p14="http://schemas.microsoft.com/office/powerpoint/2010/main" val="6291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ADDC2-B9D8-30C4-E41B-C7490C4F6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DC2197-B1AC-70AB-CC25-395C0D4FD1B1}"/>
              </a:ext>
            </a:extLst>
          </p:cNvPr>
          <p:cNvSpPr txBox="1"/>
          <p:nvPr/>
        </p:nvSpPr>
        <p:spPr>
          <a:xfrm>
            <a:off x="1619250" y="1695149"/>
            <a:ext cx="974570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authority in heaven and on earth has been given to me. </a:t>
            </a:r>
          </a:p>
          <a:p>
            <a:pPr algn="ctr"/>
            <a:endParaRPr lang="en-ZA" sz="2800" kern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Therefore go and make disciples of all nations,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baptizing them in the name of 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Father and of the Son and of the Holy Spirit,</a:t>
            </a: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teaching them to obey everything I have commanded you. </a:t>
            </a:r>
          </a:p>
          <a:p>
            <a:pPr algn="ctr"/>
            <a:endParaRPr lang="en-ZA" sz="2800" kern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ZA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surely I am with you always, to the very end of the age."</a:t>
            </a:r>
            <a:endParaRPr lang="en-ZA" sz="2800" kern="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kern="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kern="0" dirty="0">
                <a:latin typeface="Aptos" panose="020B0004020202020204" pitchFamily="34" charset="0"/>
                <a:cs typeface="Times New Roman" panose="02020603050405020304" pitchFamily="18" charset="0"/>
              </a:rPr>
              <a:t>(Ephesians 2: 6-10) </a:t>
            </a:r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4656E9-FE8F-3953-9763-95B3603A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267" y="584640"/>
            <a:ext cx="10515600" cy="796486"/>
          </a:xfrm>
        </p:spPr>
        <p:txBody>
          <a:bodyPr/>
          <a:lstStyle/>
          <a:p>
            <a:pPr algn="ctr"/>
            <a:r>
              <a:rPr lang="en-ZA" b="1" dirty="0"/>
              <a:t>So what should we do?</a:t>
            </a:r>
          </a:p>
        </p:txBody>
      </p:sp>
    </p:spTree>
    <p:extLst>
      <p:ext uri="{BB962C8B-B14F-4D97-AF65-F5344CB8AC3E}">
        <p14:creationId xmlns:p14="http://schemas.microsoft.com/office/powerpoint/2010/main" val="125080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6AA59-9F60-F992-A130-7E5CEFE8F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8424-6030-9947-DC97-632882B54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038323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407</Words>
  <Application>Microsoft Office PowerPoint</Application>
  <PresentationFormat>Widescreen</PresentationFormat>
  <Paragraphs>58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Where have we come from?</vt:lpstr>
      <vt:lpstr>Where are we going?</vt:lpstr>
      <vt:lpstr>Why do we live?</vt:lpstr>
      <vt:lpstr>So what should we do?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Lechmere-Oertel</dc:creator>
  <cp:lastModifiedBy>Richard Lechmere-Oertel</cp:lastModifiedBy>
  <cp:revision>1</cp:revision>
  <dcterms:created xsi:type="dcterms:W3CDTF">2026-06-28T05:38:10Z</dcterms:created>
  <dcterms:modified xsi:type="dcterms:W3CDTF">2026-06-28T06:01:34Z</dcterms:modified>
</cp:coreProperties>
</file>