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71" r:id="rId5"/>
    <p:sldId id="272" r:id="rId6"/>
    <p:sldId id="273" r:id="rId7"/>
    <p:sldId id="274" r:id="rId8"/>
    <p:sldId id="275" r:id="rId9"/>
    <p:sldId id="276" r:id="rId10"/>
    <p:sldId id="277" r:id="rId11"/>
    <p:sldId id="278" r:id="rId12"/>
    <p:sldId id="279" r:id="rId13"/>
    <p:sldId id="281" r:id="rId14"/>
    <p:sldId id="282"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43" d="100"/>
          <a:sy n="43" d="100"/>
        </p:scale>
        <p:origin x="72" y="7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F2E14-A61F-D4D8-C702-B5B35E5E85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0439EA6A-CC14-CDA7-CEDB-E0025258D5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413CB2BA-A5B0-491F-C8A2-87EBEED79B65}"/>
              </a:ext>
            </a:extLst>
          </p:cNvPr>
          <p:cNvSpPr>
            <a:spLocks noGrp="1"/>
          </p:cNvSpPr>
          <p:nvPr>
            <p:ph type="dt" sz="half" idx="10"/>
          </p:nvPr>
        </p:nvSpPr>
        <p:spPr/>
        <p:txBody>
          <a:bodyPr/>
          <a:lstStyle/>
          <a:p>
            <a:fld id="{2D75F98E-E635-4EAB-BC86-0335C8E5A0A4}" type="datetimeFigureOut">
              <a:rPr lang="en-ZA" smtClean="0"/>
              <a:t>2026/05/10</a:t>
            </a:fld>
            <a:endParaRPr lang="en-ZA"/>
          </a:p>
        </p:txBody>
      </p:sp>
      <p:sp>
        <p:nvSpPr>
          <p:cNvPr id="5" name="Footer Placeholder 4">
            <a:extLst>
              <a:ext uri="{FF2B5EF4-FFF2-40B4-BE49-F238E27FC236}">
                <a16:creationId xmlns:a16="http://schemas.microsoft.com/office/drawing/2014/main" id="{00676FB0-8C1B-0476-C45C-F7BCB7214AD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6A66A4F-5FBC-54BF-A3FD-CB5A60F83644}"/>
              </a:ext>
            </a:extLst>
          </p:cNvPr>
          <p:cNvSpPr>
            <a:spLocks noGrp="1"/>
          </p:cNvSpPr>
          <p:nvPr>
            <p:ph type="sldNum" sz="quarter" idx="12"/>
          </p:nvPr>
        </p:nvSpPr>
        <p:spPr/>
        <p:txBody>
          <a:bodyPr/>
          <a:lstStyle/>
          <a:p>
            <a:fld id="{6732C906-60CC-413C-9B7A-9DCA9595D439}" type="slidenum">
              <a:rPr lang="en-ZA" smtClean="0"/>
              <a:t>‹#›</a:t>
            </a:fld>
            <a:endParaRPr lang="en-ZA"/>
          </a:p>
        </p:txBody>
      </p:sp>
    </p:spTree>
    <p:extLst>
      <p:ext uri="{BB962C8B-B14F-4D97-AF65-F5344CB8AC3E}">
        <p14:creationId xmlns:p14="http://schemas.microsoft.com/office/powerpoint/2010/main" val="2869506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67EF6-F8D9-2AC5-A5AB-71E5F506EAB4}"/>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7969B0E-CA03-944F-4094-E43EB457F1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B973A58-8C7E-D13C-1146-32A2246B745C}"/>
              </a:ext>
            </a:extLst>
          </p:cNvPr>
          <p:cNvSpPr>
            <a:spLocks noGrp="1"/>
          </p:cNvSpPr>
          <p:nvPr>
            <p:ph type="dt" sz="half" idx="10"/>
          </p:nvPr>
        </p:nvSpPr>
        <p:spPr/>
        <p:txBody>
          <a:bodyPr/>
          <a:lstStyle/>
          <a:p>
            <a:fld id="{2D75F98E-E635-4EAB-BC86-0335C8E5A0A4}" type="datetimeFigureOut">
              <a:rPr lang="en-ZA" smtClean="0"/>
              <a:t>2026/05/10</a:t>
            </a:fld>
            <a:endParaRPr lang="en-ZA"/>
          </a:p>
        </p:txBody>
      </p:sp>
      <p:sp>
        <p:nvSpPr>
          <p:cNvPr id="5" name="Footer Placeholder 4">
            <a:extLst>
              <a:ext uri="{FF2B5EF4-FFF2-40B4-BE49-F238E27FC236}">
                <a16:creationId xmlns:a16="http://schemas.microsoft.com/office/drawing/2014/main" id="{655A512A-BDCF-38BC-538F-486DB2A8C2B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1BBD453-AC19-BE78-B672-54B6780E8120}"/>
              </a:ext>
            </a:extLst>
          </p:cNvPr>
          <p:cNvSpPr>
            <a:spLocks noGrp="1"/>
          </p:cNvSpPr>
          <p:nvPr>
            <p:ph type="sldNum" sz="quarter" idx="12"/>
          </p:nvPr>
        </p:nvSpPr>
        <p:spPr/>
        <p:txBody>
          <a:bodyPr/>
          <a:lstStyle/>
          <a:p>
            <a:fld id="{6732C906-60CC-413C-9B7A-9DCA9595D439}" type="slidenum">
              <a:rPr lang="en-ZA" smtClean="0"/>
              <a:t>‹#›</a:t>
            </a:fld>
            <a:endParaRPr lang="en-ZA"/>
          </a:p>
        </p:txBody>
      </p:sp>
    </p:spTree>
    <p:extLst>
      <p:ext uri="{BB962C8B-B14F-4D97-AF65-F5344CB8AC3E}">
        <p14:creationId xmlns:p14="http://schemas.microsoft.com/office/powerpoint/2010/main" val="1885597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EE3120-1F78-3E63-B29E-0458DB6335B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4A7BFCA7-C1D0-4FEE-4056-68312C848F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8CCBD1A-E648-B2B3-C60B-64CA0B85A505}"/>
              </a:ext>
            </a:extLst>
          </p:cNvPr>
          <p:cNvSpPr>
            <a:spLocks noGrp="1"/>
          </p:cNvSpPr>
          <p:nvPr>
            <p:ph type="dt" sz="half" idx="10"/>
          </p:nvPr>
        </p:nvSpPr>
        <p:spPr/>
        <p:txBody>
          <a:bodyPr/>
          <a:lstStyle/>
          <a:p>
            <a:fld id="{2D75F98E-E635-4EAB-BC86-0335C8E5A0A4}" type="datetimeFigureOut">
              <a:rPr lang="en-ZA" smtClean="0"/>
              <a:t>2026/05/10</a:t>
            </a:fld>
            <a:endParaRPr lang="en-ZA"/>
          </a:p>
        </p:txBody>
      </p:sp>
      <p:sp>
        <p:nvSpPr>
          <p:cNvPr id="5" name="Footer Placeholder 4">
            <a:extLst>
              <a:ext uri="{FF2B5EF4-FFF2-40B4-BE49-F238E27FC236}">
                <a16:creationId xmlns:a16="http://schemas.microsoft.com/office/drawing/2014/main" id="{71143BBD-DBFE-27F3-EE9B-D815AD54E64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0D05CC8-E993-6B2D-68A6-2A30C09739AA}"/>
              </a:ext>
            </a:extLst>
          </p:cNvPr>
          <p:cNvSpPr>
            <a:spLocks noGrp="1"/>
          </p:cNvSpPr>
          <p:nvPr>
            <p:ph type="sldNum" sz="quarter" idx="12"/>
          </p:nvPr>
        </p:nvSpPr>
        <p:spPr/>
        <p:txBody>
          <a:bodyPr/>
          <a:lstStyle/>
          <a:p>
            <a:fld id="{6732C906-60CC-413C-9B7A-9DCA9595D439}" type="slidenum">
              <a:rPr lang="en-ZA" smtClean="0"/>
              <a:t>‹#›</a:t>
            </a:fld>
            <a:endParaRPr lang="en-ZA"/>
          </a:p>
        </p:txBody>
      </p:sp>
    </p:spTree>
    <p:extLst>
      <p:ext uri="{BB962C8B-B14F-4D97-AF65-F5344CB8AC3E}">
        <p14:creationId xmlns:p14="http://schemas.microsoft.com/office/powerpoint/2010/main" val="3089114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0A3F5-E2E6-AC7F-6DDC-7E02CC64E53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5D68B19-A976-86F1-C9D0-63D0031775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645E7B7-D1B8-3402-1295-EE5D09AD0932}"/>
              </a:ext>
            </a:extLst>
          </p:cNvPr>
          <p:cNvSpPr>
            <a:spLocks noGrp="1"/>
          </p:cNvSpPr>
          <p:nvPr>
            <p:ph type="dt" sz="half" idx="10"/>
          </p:nvPr>
        </p:nvSpPr>
        <p:spPr/>
        <p:txBody>
          <a:bodyPr/>
          <a:lstStyle/>
          <a:p>
            <a:fld id="{2D75F98E-E635-4EAB-BC86-0335C8E5A0A4}" type="datetimeFigureOut">
              <a:rPr lang="en-ZA" smtClean="0"/>
              <a:t>2026/05/10</a:t>
            </a:fld>
            <a:endParaRPr lang="en-ZA"/>
          </a:p>
        </p:txBody>
      </p:sp>
      <p:sp>
        <p:nvSpPr>
          <p:cNvPr id="5" name="Footer Placeholder 4">
            <a:extLst>
              <a:ext uri="{FF2B5EF4-FFF2-40B4-BE49-F238E27FC236}">
                <a16:creationId xmlns:a16="http://schemas.microsoft.com/office/drawing/2014/main" id="{8E9DB6B0-D8E8-9D68-9722-2AE55809186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89708D0-C2B6-FEE3-E1D5-8BFC5ACD2001}"/>
              </a:ext>
            </a:extLst>
          </p:cNvPr>
          <p:cNvSpPr>
            <a:spLocks noGrp="1"/>
          </p:cNvSpPr>
          <p:nvPr>
            <p:ph type="sldNum" sz="quarter" idx="12"/>
          </p:nvPr>
        </p:nvSpPr>
        <p:spPr/>
        <p:txBody>
          <a:bodyPr/>
          <a:lstStyle/>
          <a:p>
            <a:fld id="{6732C906-60CC-413C-9B7A-9DCA9595D439}" type="slidenum">
              <a:rPr lang="en-ZA" smtClean="0"/>
              <a:t>‹#›</a:t>
            </a:fld>
            <a:endParaRPr lang="en-ZA"/>
          </a:p>
        </p:txBody>
      </p:sp>
    </p:spTree>
    <p:extLst>
      <p:ext uri="{BB962C8B-B14F-4D97-AF65-F5344CB8AC3E}">
        <p14:creationId xmlns:p14="http://schemas.microsoft.com/office/powerpoint/2010/main" val="599012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FC752-3692-A29C-58C4-38BD7B30B8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8581D2B9-0B3C-2C34-2E92-06C86B9FF1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0EB7EF-2750-37FB-5AA2-6199299D852A}"/>
              </a:ext>
            </a:extLst>
          </p:cNvPr>
          <p:cNvSpPr>
            <a:spLocks noGrp="1"/>
          </p:cNvSpPr>
          <p:nvPr>
            <p:ph type="dt" sz="half" idx="10"/>
          </p:nvPr>
        </p:nvSpPr>
        <p:spPr/>
        <p:txBody>
          <a:bodyPr/>
          <a:lstStyle/>
          <a:p>
            <a:fld id="{2D75F98E-E635-4EAB-BC86-0335C8E5A0A4}" type="datetimeFigureOut">
              <a:rPr lang="en-ZA" smtClean="0"/>
              <a:t>2026/05/10</a:t>
            </a:fld>
            <a:endParaRPr lang="en-ZA"/>
          </a:p>
        </p:txBody>
      </p:sp>
      <p:sp>
        <p:nvSpPr>
          <p:cNvPr id="5" name="Footer Placeholder 4">
            <a:extLst>
              <a:ext uri="{FF2B5EF4-FFF2-40B4-BE49-F238E27FC236}">
                <a16:creationId xmlns:a16="http://schemas.microsoft.com/office/drawing/2014/main" id="{98F5C990-BC6B-0E62-9F3F-2981549CB8A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BD1CD08-6195-66E6-9679-D7813B36C04F}"/>
              </a:ext>
            </a:extLst>
          </p:cNvPr>
          <p:cNvSpPr>
            <a:spLocks noGrp="1"/>
          </p:cNvSpPr>
          <p:nvPr>
            <p:ph type="sldNum" sz="quarter" idx="12"/>
          </p:nvPr>
        </p:nvSpPr>
        <p:spPr/>
        <p:txBody>
          <a:bodyPr/>
          <a:lstStyle/>
          <a:p>
            <a:fld id="{6732C906-60CC-413C-9B7A-9DCA9595D439}" type="slidenum">
              <a:rPr lang="en-ZA" smtClean="0"/>
              <a:t>‹#›</a:t>
            </a:fld>
            <a:endParaRPr lang="en-ZA"/>
          </a:p>
        </p:txBody>
      </p:sp>
    </p:spTree>
    <p:extLst>
      <p:ext uri="{BB962C8B-B14F-4D97-AF65-F5344CB8AC3E}">
        <p14:creationId xmlns:p14="http://schemas.microsoft.com/office/powerpoint/2010/main" val="2554783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71222-4054-13A8-4F8D-FD01D45DBBB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1995B0A-2D97-CB42-0B51-37688E60280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CB13843-9B22-FF73-0FA6-06C43AF512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1CBBB26D-13C6-C609-67D8-EC71A30D5F2D}"/>
              </a:ext>
            </a:extLst>
          </p:cNvPr>
          <p:cNvSpPr>
            <a:spLocks noGrp="1"/>
          </p:cNvSpPr>
          <p:nvPr>
            <p:ph type="dt" sz="half" idx="10"/>
          </p:nvPr>
        </p:nvSpPr>
        <p:spPr/>
        <p:txBody>
          <a:bodyPr/>
          <a:lstStyle/>
          <a:p>
            <a:fld id="{2D75F98E-E635-4EAB-BC86-0335C8E5A0A4}" type="datetimeFigureOut">
              <a:rPr lang="en-ZA" smtClean="0"/>
              <a:t>2026/05/10</a:t>
            </a:fld>
            <a:endParaRPr lang="en-ZA"/>
          </a:p>
        </p:txBody>
      </p:sp>
      <p:sp>
        <p:nvSpPr>
          <p:cNvPr id="6" name="Footer Placeholder 5">
            <a:extLst>
              <a:ext uri="{FF2B5EF4-FFF2-40B4-BE49-F238E27FC236}">
                <a16:creationId xmlns:a16="http://schemas.microsoft.com/office/drawing/2014/main" id="{A9D75881-136D-7CE9-2580-A0DB229F1E3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1ADA66E-78B7-09C9-3D65-0D60A08F2B7A}"/>
              </a:ext>
            </a:extLst>
          </p:cNvPr>
          <p:cNvSpPr>
            <a:spLocks noGrp="1"/>
          </p:cNvSpPr>
          <p:nvPr>
            <p:ph type="sldNum" sz="quarter" idx="12"/>
          </p:nvPr>
        </p:nvSpPr>
        <p:spPr/>
        <p:txBody>
          <a:bodyPr/>
          <a:lstStyle/>
          <a:p>
            <a:fld id="{6732C906-60CC-413C-9B7A-9DCA9595D439}" type="slidenum">
              <a:rPr lang="en-ZA" smtClean="0"/>
              <a:t>‹#›</a:t>
            </a:fld>
            <a:endParaRPr lang="en-ZA"/>
          </a:p>
        </p:txBody>
      </p:sp>
    </p:spTree>
    <p:extLst>
      <p:ext uri="{BB962C8B-B14F-4D97-AF65-F5344CB8AC3E}">
        <p14:creationId xmlns:p14="http://schemas.microsoft.com/office/powerpoint/2010/main" val="2984316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74536-0FFD-0AEC-55CC-BD713EB8C3C9}"/>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B935EEC4-F27C-997A-78BA-9558924261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DE9D76-2EC1-BEAF-3879-406C0076BE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F588C62A-0F81-CA84-546A-ED8CA0D792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9A15C4-CC40-8C65-5C27-4AF53AFF76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7B02766E-671E-C965-A07F-5A792447E877}"/>
              </a:ext>
            </a:extLst>
          </p:cNvPr>
          <p:cNvSpPr>
            <a:spLocks noGrp="1"/>
          </p:cNvSpPr>
          <p:nvPr>
            <p:ph type="dt" sz="half" idx="10"/>
          </p:nvPr>
        </p:nvSpPr>
        <p:spPr/>
        <p:txBody>
          <a:bodyPr/>
          <a:lstStyle/>
          <a:p>
            <a:fld id="{2D75F98E-E635-4EAB-BC86-0335C8E5A0A4}" type="datetimeFigureOut">
              <a:rPr lang="en-ZA" smtClean="0"/>
              <a:t>2026/05/10</a:t>
            </a:fld>
            <a:endParaRPr lang="en-ZA"/>
          </a:p>
        </p:txBody>
      </p:sp>
      <p:sp>
        <p:nvSpPr>
          <p:cNvPr id="8" name="Footer Placeholder 7">
            <a:extLst>
              <a:ext uri="{FF2B5EF4-FFF2-40B4-BE49-F238E27FC236}">
                <a16:creationId xmlns:a16="http://schemas.microsoft.com/office/drawing/2014/main" id="{161B895A-B847-AC9B-9A3F-AC95AD3D544A}"/>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DBD9B0F0-E4EE-9470-1072-F9F9652E194B}"/>
              </a:ext>
            </a:extLst>
          </p:cNvPr>
          <p:cNvSpPr>
            <a:spLocks noGrp="1"/>
          </p:cNvSpPr>
          <p:nvPr>
            <p:ph type="sldNum" sz="quarter" idx="12"/>
          </p:nvPr>
        </p:nvSpPr>
        <p:spPr/>
        <p:txBody>
          <a:bodyPr/>
          <a:lstStyle/>
          <a:p>
            <a:fld id="{6732C906-60CC-413C-9B7A-9DCA9595D439}" type="slidenum">
              <a:rPr lang="en-ZA" smtClean="0"/>
              <a:t>‹#›</a:t>
            </a:fld>
            <a:endParaRPr lang="en-ZA"/>
          </a:p>
        </p:txBody>
      </p:sp>
    </p:spTree>
    <p:extLst>
      <p:ext uri="{BB962C8B-B14F-4D97-AF65-F5344CB8AC3E}">
        <p14:creationId xmlns:p14="http://schemas.microsoft.com/office/powerpoint/2010/main" val="3921576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50F58-13BD-4182-9003-857F00052697}"/>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B2C01651-EE86-1A69-5E82-5ADDC08ADB29}"/>
              </a:ext>
            </a:extLst>
          </p:cNvPr>
          <p:cNvSpPr>
            <a:spLocks noGrp="1"/>
          </p:cNvSpPr>
          <p:nvPr>
            <p:ph type="dt" sz="half" idx="10"/>
          </p:nvPr>
        </p:nvSpPr>
        <p:spPr/>
        <p:txBody>
          <a:bodyPr/>
          <a:lstStyle/>
          <a:p>
            <a:fld id="{2D75F98E-E635-4EAB-BC86-0335C8E5A0A4}" type="datetimeFigureOut">
              <a:rPr lang="en-ZA" smtClean="0"/>
              <a:t>2026/05/10</a:t>
            </a:fld>
            <a:endParaRPr lang="en-ZA"/>
          </a:p>
        </p:txBody>
      </p:sp>
      <p:sp>
        <p:nvSpPr>
          <p:cNvPr id="4" name="Footer Placeholder 3">
            <a:extLst>
              <a:ext uri="{FF2B5EF4-FFF2-40B4-BE49-F238E27FC236}">
                <a16:creationId xmlns:a16="http://schemas.microsoft.com/office/drawing/2014/main" id="{FD84D35D-35E1-B78B-A805-50AC5D55CCC5}"/>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14AC8D2E-7246-A0C6-7603-EA26B7A8CA48}"/>
              </a:ext>
            </a:extLst>
          </p:cNvPr>
          <p:cNvSpPr>
            <a:spLocks noGrp="1"/>
          </p:cNvSpPr>
          <p:nvPr>
            <p:ph type="sldNum" sz="quarter" idx="12"/>
          </p:nvPr>
        </p:nvSpPr>
        <p:spPr/>
        <p:txBody>
          <a:bodyPr/>
          <a:lstStyle/>
          <a:p>
            <a:fld id="{6732C906-60CC-413C-9B7A-9DCA9595D439}" type="slidenum">
              <a:rPr lang="en-ZA" smtClean="0"/>
              <a:t>‹#›</a:t>
            </a:fld>
            <a:endParaRPr lang="en-ZA"/>
          </a:p>
        </p:txBody>
      </p:sp>
    </p:spTree>
    <p:extLst>
      <p:ext uri="{BB962C8B-B14F-4D97-AF65-F5344CB8AC3E}">
        <p14:creationId xmlns:p14="http://schemas.microsoft.com/office/powerpoint/2010/main" val="1535810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EFC80D-0286-3D9A-9CCB-223861347BDF}"/>
              </a:ext>
            </a:extLst>
          </p:cNvPr>
          <p:cNvSpPr>
            <a:spLocks noGrp="1"/>
          </p:cNvSpPr>
          <p:nvPr>
            <p:ph type="dt" sz="half" idx="10"/>
          </p:nvPr>
        </p:nvSpPr>
        <p:spPr/>
        <p:txBody>
          <a:bodyPr/>
          <a:lstStyle/>
          <a:p>
            <a:fld id="{2D75F98E-E635-4EAB-BC86-0335C8E5A0A4}" type="datetimeFigureOut">
              <a:rPr lang="en-ZA" smtClean="0"/>
              <a:t>2026/05/10</a:t>
            </a:fld>
            <a:endParaRPr lang="en-ZA"/>
          </a:p>
        </p:txBody>
      </p:sp>
      <p:sp>
        <p:nvSpPr>
          <p:cNvPr id="3" name="Footer Placeholder 2">
            <a:extLst>
              <a:ext uri="{FF2B5EF4-FFF2-40B4-BE49-F238E27FC236}">
                <a16:creationId xmlns:a16="http://schemas.microsoft.com/office/drawing/2014/main" id="{7FCF4FF3-E505-9756-574B-0D610F897C01}"/>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A93653B-04B4-8969-5C78-59544CA95CF3}"/>
              </a:ext>
            </a:extLst>
          </p:cNvPr>
          <p:cNvSpPr>
            <a:spLocks noGrp="1"/>
          </p:cNvSpPr>
          <p:nvPr>
            <p:ph type="sldNum" sz="quarter" idx="12"/>
          </p:nvPr>
        </p:nvSpPr>
        <p:spPr/>
        <p:txBody>
          <a:bodyPr/>
          <a:lstStyle/>
          <a:p>
            <a:fld id="{6732C906-60CC-413C-9B7A-9DCA9595D439}" type="slidenum">
              <a:rPr lang="en-ZA" smtClean="0"/>
              <a:t>‹#›</a:t>
            </a:fld>
            <a:endParaRPr lang="en-ZA"/>
          </a:p>
        </p:txBody>
      </p:sp>
    </p:spTree>
    <p:extLst>
      <p:ext uri="{BB962C8B-B14F-4D97-AF65-F5344CB8AC3E}">
        <p14:creationId xmlns:p14="http://schemas.microsoft.com/office/powerpoint/2010/main" val="39338015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5630C-484D-4F50-F8FB-B1626D8FB0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EB4635EA-AAE5-6643-548C-05F52E39DD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2D16C5B6-B3D0-F344-BF2B-79135E68D2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5E391F-538A-1C3E-EC4C-13052D311A5D}"/>
              </a:ext>
            </a:extLst>
          </p:cNvPr>
          <p:cNvSpPr>
            <a:spLocks noGrp="1"/>
          </p:cNvSpPr>
          <p:nvPr>
            <p:ph type="dt" sz="half" idx="10"/>
          </p:nvPr>
        </p:nvSpPr>
        <p:spPr/>
        <p:txBody>
          <a:bodyPr/>
          <a:lstStyle/>
          <a:p>
            <a:fld id="{2D75F98E-E635-4EAB-BC86-0335C8E5A0A4}" type="datetimeFigureOut">
              <a:rPr lang="en-ZA" smtClean="0"/>
              <a:t>2026/05/10</a:t>
            </a:fld>
            <a:endParaRPr lang="en-ZA"/>
          </a:p>
        </p:txBody>
      </p:sp>
      <p:sp>
        <p:nvSpPr>
          <p:cNvPr id="6" name="Footer Placeholder 5">
            <a:extLst>
              <a:ext uri="{FF2B5EF4-FFF2-40B4-BE49-F238E27FC236}">
                <a16:creationId xmlns:a16="http://schemas.microsoft.com/office/drawing/2014/main" id="{793D8BD2-AC95-7F60-5AE0-1D8D0F62C4FA}"/>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BD84813E-0CA1-6CE0-422D-954F72A24E52}"/>
              </a:ext>
            </a:extLst>
          </p:cNvPr>
          <p:cNvSpPr>
            <a:spLocks noGrp="1"/>
          </p:cNvSpPr>
          <p:nvPr>
            <p:ph type="sldNum" sz="quarter" idx="12"/>
          </p:nvPr>
        </p:nvSpPr>
        <p:spPr/>
        <p:txBody>
          <a:bodyPr/>
          <a:lstStyle/>
          <a:p>
            <a:fld id="{6732C906-60CC-413C-9B7A-9DCA9595D439}" type="slidenum">
              <a:rPr lang="en-ZA" smtClean="0"/>
              <a:t>‹#›</a:t>
            </a:fld>
            <a:endParaRPr lang="en-ZA"/>
          </a:p>
        </p:txBody>
      </p:sp>
    </p:spTree>
    <p:extLst>
      <p:ext uri="{BB962C8B-B14F-4D97-AF65-F5344CB8AC3E}">
        <p14:creationId xmlns:p14="http://schemas.microsoft.com/office/powerpoint/2010/main" val="1214874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6D0BD-E9E3-CA22-5B4A-2106677A02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E10C9307-E4C0-3269-5528-E21469C07B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425C375-2344-C09A-B68A-27C22F5094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01B12C-341F-1AE8-E0F2-ECEF22C69092}"/>
              </a:ext>
            </a:extLst>
          </p:cNvPr>
          <p:cNvSpPr>
            <a:spLocks noGrp="1"/>
          </p:cNvSpPr>
          <p:nvPr>
            <p:ph type="dt" sz="half" idx="10"/>
          </p:nvPr>
        </p:nvSpPr>
        <p:spPr/>
        <p:txBody>
          <a:bodyPr/>
          <a:lstStyle/>
          <a:p>
            <a:fld id="{2D75F98E-E635-4EAB-BC86-0335C8E5A0A4}" type="datetimeFigureOut">
              <a:rPr lang="en-ZA" smtClean="0"/>
              <a:t>2026/05/10</a:t>
            </a:fld>
            <a:endParaRPr lang="en-ZA"/>
          </a:p>
        </p:txBody>
      </p:sp>
      <p:sp>
        <p:nvSpPr>
          <p:cNvPr id="6" name="Footer Placeholder 5">
            <a:extLst>
              <a:ext uri="{FF2B5EF4-FFF2-40B4-BE49-F238E27FC236}">
                <a16:creationId xmlns:a16="http://schemas.microsoft.com/office/drawing/2014/main" id="{4A0515A0-70A7-F8F7-4156-594B518E47C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5FECEEE-444B-5DB4-24BD-EB145D60942C}"/>
              </a:ext>
            </a:extLst>
          </p:cNvPr>
          <p:cNvSpPr>
            <a:spLocks noGrp="1"/>
          </p:cNvSpPr>
          <p:nvPr>
            <p:ph type="sldNum" sz="quarter" idx="12"/>
          </p:nvPr>
        </p:nvSpPr>
        <p:spPr/>
        <p:txBody>
          <a:bodyPr/>
          <a:lstStyle/>
          <a:p>
            <a:fld id="{6732C906-60CC-413C-9B7A-9DCA9595D439}" type="slidenum">
              <a:rPr lang="en-ZA" smtClean="0"/>
              <a:t>‹#›</a:t>
            </a:fld>
            <a:endParaRPr lang="en-ZA"/>
          </a:p>
        </p:txBody>
      </p:sp>
    </p:spTree>
    <p:extLst>
      <p:ext uri="{BB962C8B-B14F-4D97-AF65-F5344CB8AC3E}">
        <p14:creationId xmlns:p14="http://schemas.microsoft.com/office/powerpoint/2010/main" val="2098205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BA29B3-581A-265D-3D2B-001B466C3A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E160620-1741-09EF-316E-39084DB9CA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145C23E-EFD7-279C-0210-000823850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D75F98E-E635-4EAB-BC86-0335C8E5A0A4}" type="datetimeFigureOut">
              <a:rPr lang="en-ZA" smtClean="0"/>
              <a:t>2026/05/10</a:t>
            </a:fld>
            <a:endParaRPr lang="en-ZA"/>
          </a:p>
        </p:txBody>
      </p:sp>
      <p:sp>
        <p:nvSpPr>
          <p:cNvPr id="5" name="Footer Placeholder 4">
            <a:extLst>
              <a:ext uri="{FF2B5EF4-FFF2-40B4-BE49-F238E27FC236}">
                <a16:creationId xmlns:a16="http://schemas.microsoft.com/office/drawing/2014/main" id="{6C39C7C5-B296-F204-DC48-9F11506237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0EC99F0A-F569-6308-6132-8EF3EB095C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732C906-60CC-413C-9B7A-9DCA9595D439}" type="slidenum">
              <a:rPr lang="en-ZA" smtClean="0"/>
              <a:t>‹#›</a:t>
            </a:fld>
            <a:endParaRPr lang="en-ZA"/>
          </a:p>
        </p:txBody>
      </p:sp>
    </p:spTree>
    <p:extLst>
      <p:ext uri="{BB962C8B-B14F-4D97-AF65-F5344CB8AC3E}">
        <p14:creationId xmlns:p14="http://schemas.microsoft.com/office/powerpoint/2010/main" val="3790056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311E2A-6130-C254-CA2F-89BE037A2749}"/>
              </a:ext>
            </a:extLst>
          </p:cNvPr>
          <p:cNvPicPr>
            <a:picLocks noChangeAspect="1"/>
          </p:cNvPicPr>
          <p:nvPr/>
        </p:nvPicPr>
        <p:blipFill>
          <a:blip r:embed="rId2">
            <a:extLst>
              <a:ext uri="{28A0092B-C50C-407E-A947-70E740481C1C}">
                <a14:useLocalDpi xmlns:a14="http://schemas.microsoft.com/office/drawing/2010/main" val="0"/>
              </a:ext>
            </a:extLst>
          </a:blip>
          <a:srcRect t="7865" b="7865"/>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8CDB476B-AA36-3572-4494-1912CC540FD4}"/>
              </a:ext>
            </a:extLst>
          </p:cNvPr>
          <p:cNvSpPr>
            <a:spLocks noGrp="1"/>
          </p:cNvSpPr>
          <p:nvPr>
            <p:ph type="ctrTitle"/>
          </p:nvPr>
        </p:nvSpPr>
        <p:spPr>
          <a:xfrm>
            <a:off x="3093720" y="2270759"/>
            <a:ext cx="5760720" cy="858203"/>
          </a:xfrm>
          <a:solidFill>
            <a:schemeClr val="bg1"/>
          </a:solidFill>
        </p:spPr>
        <p:txBody>
          <a:bodyPr>
            <a:normAutofit fontScale="90000"/>
          </a:bodyPr>
          <a:lstStyle/>
          <a:p>
            <a:r>
              <a:rPr lang="en-US" b="1" dirty="0"/>
              <a:t>Community</a:t>
            </a:r>
            <a:endParaRPr lang="en-ZA" b="1" dirty="0"/>
          </a:p>
        </p:txBody>
      </p:sp>
      <p:sp>
        <p:nvSpPr>
          <p:cNvPr id="3" name="Subtitle 2">
            <a:extLst>
              <a:ext uri="{FF2B5EF4-FFF2-40B4-BE49-F238E27FC236}">
                <a16:creationId xmlns:a16="http://schemas.microsoft.com/office/drawing/2014/main" id="{658E9424-B2D1-8D90-8161-7ADF0C63AD58}"/>
              </a:ext>
            </a:extLst>
          </p:cNvPr>
          <p:cNvSpPr>
            <a:spLocks noGrp="1"/>
          </p:cNvSpPr>
          <p:nvPr>
            <p:ph type="subTitle" idx="1"/>
          </p:nvPr>
        </p:nvSpPr>
        <p:spPr>
          <a:xfrm>
            <a:off x="3093720" y="3221038"/>
            <a:ext cx="5760720" cy="467042"/>
          </a:xfrm>
          <a:solidFill>
            <a:schemeClr val="bg1"/>
          </a:solidFill>
        </p:spPr>
        <p:txBody>
          <a:bodyPr/>
          <a:lstStyle/>
          <a:p>
            <a:r>
              <a:rPr lang="en-US" dirty="0"/>
              <a:t>God’s Family – As Defined by Jesus</a:t>
            </a:r>
            <a:endParaRPr lang="en-ZA" dirty="0"/>
          </a:p>
        </p:txBody>
      </p:sp>
    </p:spTree>
    <p:extLst>
      <p:ext uri="{BB962C8B-B14F-4D97-AF65-F5344CB8AC3E}">
        <p14:creationId xmlns:p14="http://schemas.microsoft.com/office/powerpoint/2010/main" val="238617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7543C-D17C-9C17-0A69-F564589F82ED}"/>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DF9DAD8-96C0-B627-AD2D-E81E77B9362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7" b="27"/>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5E414809-97B5-EAC1-04ED-E149A6CFB9D9}"/>
              </a:ext>
            </a:extLst>
          </p:cNvPr>
          <p:cNvSpPr txBox="1"/>
          <p:nvPr/>
        </p:nvSpPr>
        <p:spPr>
          <a:xfrm>
            <a:off x="646233" y="1575054"/>
            <a:ext cx="11025553" cy="2945293"/>
          </a:xfrm>
          <a:prstGeom prst="rect">
            <a:avLst/>
          </a:prstGeom>
          <a:solidFill>
            <a:srgbClr val="FFFFFF">
              <a:alpha val="88000"/>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Mark 10:21-22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[21] Looking at the man, Jesus felt genuine love for him. “There is still one thing you haven’t done,” he told him. “Go and </a:t>
            </a: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sell all your possessions</a:t>
            </a: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 and give the money to the poor, and you will have treasure in heaven. Then </a:t>
            </a: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come, follow me</a:t>
            </a: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 [22] At this the man’s face fell, and he went away sad, for he had many possessions.</a:t>
            </a:r>
          </a:p>
        </p:txBody>
      </p:sp>
      <p:sp>
        <p:nvSpPr>
          <p:cNvPr id="7" name="Subtitle 2">
            <a:extLst>
              <a:ext uri="{FF2B5EF4-FFF2-40B4-BE49-F238E27FC236}">
                <a16:creationId xmlns:a16="http://schemas.microsoft.com/office/drawing/2014/main" id="{AF0DA140-6999-4398-0155-20D1DAAA8EF4}"/>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lang="en-US" sz="3600" b="1" dirty="0">
                <a:solidFill>
                  <a:prstClr val="white"/>
                </a:solidFill>
                <a:latin typeface="Aptos" panose="02110004020202020204"/>
              </a:rPr>
              <a:t>To Whom is the table opened?</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91605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E67FB-69AB-6FC0-1890-1D17767FF264}"/>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A951483-D619-5E3E-4C5C-B39BCADDBEC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7" b="27"/>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306A5E50-9319-A05B-34BF-D03E50BB3CA5}"/>
              </a:ext>
            </a:extLst>
          </p:cNvPr>
          <p:cNvSpPr txBox="1"/>
          <p:nvPr/>
        </p:nvSpPr>
        <p:spPr>
          <a:xfrm>
            <a:off x="646233" y="1575054"/>
            <a:ext cx="11025553" cy="2484270"/>
          </a:xfrm>
          <a:prstGeom prst="rect">
            <a:avLst/>
          </a:prstGeom>
          <a:solidFill>
            <a:srgbClr val="FFFFFF">
              <a:alpha val="88000"/>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Matthew 23:17-18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Blind guides! What sorrow awaits you! For you say that it means nothing to swear ‘by God’s Temple,’ but that it is binding to swear ‘by the gold in the Temple.’ Blind fools! Which is more important—the gold or the Temple that makes the gold sacred?</a:t>
            </a:r>
          </a:p>
        </p:txBody>
      </p:sp>
      <p:sp>
        <p:nvSpPr>
          <p:cNvPr id="7" name="Subtitle 2">
            <a:extLst>
              <a:ext uri="{FF2B5EF4-FFF2-40B4-BE49-F238E27FC236}">
                <a16:creationId xmlns:a16="http://schemas.microsoft.com/office/drawing/2014/main" id="{504F300A-2F2B-F890-448C-208C3A78F7BE}"/>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lang="en-US" sz="3600" b="1" dirty="0">
                <a:solidFill>
                  <a:prstClr val="white"/>
                </a:solidFill>
                <a:latin typeface="Aptos" panose="02110004020202020204"/>
              </a:rPr>
              <a:t>To Whom is the table opened?</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567962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D854A-FB06-B98C-BF7E-323AC942AFB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F2C5F49-BE0C-0988-F0BC-F25A7659FB0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7" b="27"/>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241DF25E-A18A-1261-E76F-C22AD7D681CE}"/>
              </a:ext>
            </a:extLst>
          </p:cNvPr>
          <p:cNvSpPr txBox="1"/>
          <p:nvPr/>
        </p:nvSpPr>
        <p:spPr>
          <a:xfrm>
            <a:off x="646233" y="1575054"/>
            <a:ext cx="11025553" cy="2945293"/>
          </a:xfrm>
          <a:prstGeom prst="rect">
            <a:avLst/>
          </a:prstGeom>
          <a:solidFill>
            <a:srgbClr val="FFFFFF">
              <a:alpha val="88000"/>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Matthew 23:25-26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[25]  “What sorrow awaits you teachers of religious law and you Pharisees. Hypocrites! For you are so careful to clean the outside of the cup and the dish, but inside you are filthy—full of greed and self-indulgence! [26] You blind Pharisee! First wash the inside of the cup and the dish, and then the outside will become clean, too</a:t>
            </a: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a:t>
            </a:r>
          </a:p>
        </p:txBody>
      </p:sp>
      <p:sp>
        <p:nvSpPr>
          <p:cNvPr id="7" name="Subtitle 2">
            <a:extLst>
              <a:ext uri="{FF2B5EF4-FFF2-40B4-BE49-F238E27FC236}">
                <a16:creationId xmlns:a16="http://schemas.microsoft.com/office/drawing/2014/main" id="{DF5B28C6-99BA-0A57-C661-0784E7586DE5}"/>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lang="en-US" sz="3600" b="1" dirty="0">
                <a:solidFill>
                  <a:prstClr val="white"/>
                </a:solidFill>
                <a:latin typeface="Aptos" panose="02110004020202020204"/>
              </a:rPr>
              <a:t>To Whom is the table opened?</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5756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7F8D4-626F-E31F-AA5F-968A5F9ED459}"/>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7588148-50CD-3C0A-6D42-12AD358B289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1726" b="1"/>
          <a:stretch>
            <a:fillRect/>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4A8ACD2F-51E4-DDD6-5C22-4E78DD2D37F0}"/>
              </a:ext>
            </a:extLst>
          </p:cNvPr>
          <p:cNvSpPr txBox="1"/>
          <p:nvPr/>
        </p:nvSpPr>
        <p:spPr>
          <a:xfrm>
            <a:off x="646233" y="1575054"/>
            <a:ext cx="11025553" cy="2023246"/>
          </a:xfrm>
          <a:prstGeom prst="rect">
            <a:avLst/>
          </a:prstGeom>
          <a:solidFill>
            <a:srgbClr val="FFFFFF">
              <a:alpha val="74902"/>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John 13:34-35 NIV</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[34]  “A new command I give you: Love one another. As I have loved you, so you must love one another. [35] </a:t>
            </a: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By this everyone will know that you are my disciples</a:t>
            </a: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 if you love one another.”</a:t>
            </a:r>
          </a:p>
        </p:txBody>
      </p:sp>
      <p:sp>
        <p:nvSpPr>
          <p:cNvPr id="7" name="Subtitle 2">
            <a:extLst>
              <a:ext uri="{FF2B5EF4-FFF2-40B4-BE49-F238E27FC236}">
                <a16:creationId xmlns:a16="http://schemas.microsoft.com/office/drawing/2014/main" id="{DBF71F19-6B53-7A78-D5C3-3BBC5B2F2439}"/>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lang="en-US" sz="3600" b="1" dirty="0">
                <a:solidFill>
                  <a:prstClr val="white"/>
                </a:solidFill>
                <a:latin typeface="Aptos" panose="02110004020202020204"/>
              </a:rPr>
              <a:t>The character of community</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2" name="Picture 1" descr="Flat line heart icon. 25268168 Vector Art at Vecteezy">
            <a:extLst>
              <a:ext uri="{FF2B5EF4-FFF2-40B4-BE49-F238E27FC236}">
                <a16:creationId xmlns:a16="http://schemas.microsoft.com/office/drawing/2014/main" id="{892B52E6-9872-E730-7E7B-4A91BEF211D8}"/>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622487" y="3134934"/>
            <a:ext cx="3916233" cy="3916233"/>
          </a:xfrm>
          <a:prstGeom prst="rect">
            <a:avLst/>
          </a:prstGeom>
        </p:spPr>
      </p:pic>
    </p:spTree>
    <p:extLst>
      <p:ext uri="{BB962C8B-B14F-4D97-AF65-F5344CB8AC3E}">
        <p14:creationId xmlns:p14="http://schemas.microsoft.com/office/powerpoint/2010/main" val="1421083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B3D7A-E8EC-F491-295C-0920E057F45B}"/>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1A8368-2BE8-E6AB-F73D-B30B650830A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7" b="27"/>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F47CD874-0449-EB34-7721-5A9BE9D77EC8}"/>
              </a:ext>
            </a:extLst>
          </p:cNvPr>
          <p:cNvSpPr txBox="1"/>
          <p:nvPr/>
        </p:nvSpPr>
        <p:spPr>
          <a:xfrm>
            <a:off x="646233" y="1575054"/>
            <a:ext cx="11025553" cy="1562223"/>
          </a:xfrm>
          <a:prstGeom prst="rect">
            <a:avLst/>
          </a:prstGeom>
          <a:solidFill>
            <a:srgbClr val="FFFFFF">
              <a:alpha val="74902"/>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Mark 1:17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[17] Jesus called out to them, “Come, follow me, and I will show you how to </a:t>
            </a: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fish for people</a:t>
            </a: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 </a:t>
            </a:r>
          </a:p>
        </p:txBody>
      </p:sp>
      <p:sp>
        <p:nvSpPr>
          <p:cNvPr id="7" name="Subtitle 2">
            <a:extLst>
              <a:ext uri="{FF2B5EF4-FFF2-40B4-BE49-F238E27FC236}">
                <a16:creationId xmlns:a16="http://schemas.microsoft.com/office/drawing/2014/main" id="{9883CEB8-A738-2C4C-9428-01F5CDA0D6DF}"/>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lang="en-US" sz="3600" b="1" dirty="0">
                <a:solidFill>
                  <a:prstClr val="white"/>
                </a:solidFill>
                <a:latin typeface="Aptos" panose="02110004020202020204"/>
              </a:rPr>
              <a:t>The calling of community</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CAAA2663-CD11-E962-E8B5-C24C22F49C48}"/>
              </a:ext>
            </a:extLst>
          </p:cNvPr>
          <p:cNvSpPr txBox="1"/>
          <p:nvPr/>
        </p:nvSpPr>
        <p:spPr>
          <a:xfrm>
            <a:off x="709246" y="3523611"/>
            <a:ext cx="11025553" cy="1562223"/>
          </a:xfrm>
          <a:prstGeom prst="rect">
            <a:avLst/>
          </a:prstGeom>
          <a:solidFill>
            <a:srgbClr val="FFFFFF">
              <a:alpha val="74902"/>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Mark 1:17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[17] Jesus called out to them, “Come, follow me, and I will show you how to </a:t>
            </a: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fish for people</a:t>
            </a: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548922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82017-4222-464F-3BE0-F423DAC9200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D4BC204-896F-FFCF-76F8-3CA60C644719}"/>
              </a:ext>
            </a:extLst>
          </p:cNvPr>
          <p:cNvPicPr>
            <a:picLocks noChangeAspect="1"/>
          </p:cNvPicPr>
          <p:nvPr/>
        </p:nvPicPr>
        <p:blipFill>
          <a:blip r:embed="rId2">
            <a:extLst>
              <a:ext uri="{28A0092B-C50C-407E-A947-70E740481C1C}">
                <a14:useLocalDpi xmlns:a14="http://schemas.microsoft.com/office/drawing/2010/main" val="0"/>
              </a:ext>
            </a:extLst>
          </a:blip>
          <a:srcRect t="7865" b="7865"/>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FDFB564F-685E-041D-6550-51AC214C0743}"/>
              </a:ext>
            </a:extLst>
          </p:cNvPr>
          <p:cNvSpPr>
            <a:spLocks noGrp="1"/>
          </p:cNvSpPr>
          <p:nvPr>
            <p:ph type="ctrTitle"/>
          </p:nvPr>
        </p:nvSpPr>
        <p:spPr>
          <a:xfrm>
            <a:off x="3093720" y="2270759"/>
            <a:ext cx="5760720" cy="858203"/>
          </a:xfrm>
          <a:solidFill>
            <a:schemeClr val="bg1"/>
          </a:solidFill>
        </p:spPr>
        <p:txBody>
          <a:bodyPr>
            <a:normAutofit fontScale="90000"/>
          </a:bodyPr>
          <a:lstStyle/>
          <a:p>
            <a:r>
              <a:rPr lang="en-US" b="1" dirty="0"/>
              <a:t>Community</a:t>
            </a:r>
            <a:endParaRPr lang="en-ZA" b="1" dirty="0"/>
          </a:p>
        </p:txBody>
      </p:sp>
      <p:sp>
        <p:nvSpPr>
          <p:cNvPr id="3" name="Subtitle 2">
            <a:extLst>
              <a:ext uri="{FF2B5EF4-FFF2-40B4-BE49-F238E27FC236}">
                <a16:creationId xmlns:a16="http://schemas.microsoft.com/office/drawing/2014/main" id="{6DD418D6-1DD1-6DF7-532D-ACD839936A19}"/>
              </a:ext>
            </a:extLst>
          </p:cNvPr>
          <p:cNvSpPr>
            <a:spLocks noGrp="1"/>
          </p:cNvSpPr>
          <p:nvPr>
            <p:ph type="subTitle" idx="1"/>
          </p:nvPr>
        </p:nvSpPr>
        <p:spPr>
          <a:xfrm>
            <a:off x="3093720" y="3221037"/>
            <a:ext cx="5760720" cy="858203"/>
          </a:xfrm>
          <a:solidFill>
            <a:schemeClr val="bg1"/>
          </a:solidFill>
        </p:spPr>
        <p:txBody>
          <a:bodyPr>
            <a:normAutofit/>
          </a:bodyPr>
          <a:lstStyle/>
          <a:p>
            <a:r>
              <a:rPr lang="en-US" dirty="0"/>
              <a:t>Let’s step deeper into community in the week ahead!</a:t>
            </a:r>
            <a:endParaRPr lang="en-ZA" dirty="0"/>
          </a:p>
        </p:txBody>
      </p:sp>
    </p:spTree>
    <p:extLst>
      <p:ext uri="{BB962C8B-B14F-4D97-AF65-F5344CB8AC3E}">
        <p14:creationId xmlns:p14="http://schemas.microsoft.com/office/powerpoint/2010/main" val="3382943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F84FBA9-9A78-167A-140A-CA9613A16889}"/>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t="27" b="27"/>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496EF1AC-2EBA-1FF1-DFCA-90536A985C10}"/>
              </a:ext>
            </a:extLst>
          </p:cNvPr>
          <p:cNvSpPr txBox="1"/>
          <p:nvPr/>
        </p:nvSpPr>
        <p:spPr>
          <a:xfrm>
            <a:off x="646233" y="1296878"/>
            <a:ext cx="11025553" cy="3305007"/>
          </a:xfrm>
          <a:prstGeom prst="rect">
            <a:avLst/>
          </a:prstGeom>
          <a:solidFill>
            <a:srgbClr val="FFFFFF">
              <a:alpha val="74902"/>
            </a:srgbClr>
          </a:solidFill>
        </p:spPr>
        <p:txBody>
          <a:bodyPr wrap="square">
            <a:spAutoFit/>
          </a:bodyPr>
          <a:lstStyle/>
          <a:p>
            <a:pPr marL="342900" indent="-342900">
              <a:lnSpc>
                <a:spcPct val="107000"/>
              </a:lnSpc>
              <a:spcBef>
                <a:spcPts val="1200"/>
              </a:spcBef>
              <a:spcAft>
                <a:spcPts val="1200"/>
              </a:spcAft>
              <a:buFont typeface="Arial" panose="020B0604020202020204" pitchFamily="34" charset="0"/>
              <a:buChar char="•"/>
            </a:pPr>
            <a:r>
              <a:rPr lang="en-US" sz="2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Community began as God’s design</a:t>
            </a:r>
          </a:p>
          <a:p>
            <a:pPr marL="342900" indent="-342900">
              <a:lnSpc>
                <a:spcPct val="107000"/>
              </a:lnSpc>
              <a:spcBef>
                <a:spcPts val="1200"/>
              </a:spcBef>
              <a:spcAft>
                <a:spcPts val="1200"/>
              </a:spcAft>
              <a:buFont typeface="Arial" panose="020B0604020202020204" pitchFamily="34" charset="0"/>
              <a:buChar char="•"/>
            </a:pPr>
            <a:r>
              <a:rPr lang="en-US" sz="2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Community and relationships are fractured by sin </a:t>
            </a:r>
            <a:endParaRPr lang="en-US" sz="2800" kern="100" dirty="0">
              <a:solidFill>
                <a:srgbClr val="000000"/>
              </a:solidFill>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07000"/>
              </a:lnSpc>
              <a:spcBef>
                <a:spcPts val="1200"/>
              </a:spcBef>
              <a:spcAft>
                <a:spcPts val="1200"/>
              </a:spcAft>
              <a:buFont typeface="Arial" panose="020B0604020202020204" pitchFamily="34" charset="0"/>
              <a:buChar char="•"/>
            </a:pPr>
            <a:r>
              <a:rPr lang="en-US" sz="2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God forms a covenant people - designed to reflect God to the world </a:t>
            </a:r>
          </a:p>
          <a:p>
            <a:pPr marL="342900" indent="-342900">
              <a:lnSpc>
                <a:spcPct val="107000"/>
              </a:lnSpc>
              <a:spcBef>
                <a:spcPts val="1200"/>
              </a:spcBef>
              <a:spcAft>
                <a:spcPts val="1200"/>
              </a:spcAft>
              <a:buFont typeface="Arial" panose="020B0604020202020204" pitchFamily="34" charset="0"/>
              <a:buChar char="•"/>
            </a:pPr>
            <a:r>
              <a:rPr lang="en-US" sz="2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Wisdom from proverbs: Choosing friends wisely &amp; seeking good counsel from others</a:t>
            </a:r>
          </a:p>
        </p:txBody>
      </p:sp>
      <p:sp>
        <p:nvSpPr>
          <p:cNvPr id="7" name="Subtitle 2">
            <a:extLst>
              <a:ext uri="{FF2B5EF4-FFF2-40B4-BE49-F238E27FC236}">
                <a16:creationId xmlns:a16="http://schemas.microsoft.com/office/drawing/2014/main" id="{D1E58050-2CD9-479A-8A8E-CB3ECBE9E4B3}"/>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spcAft>
                <a:spcPts val="1200"/>
              </a:spcAft>
              <a:buNone/>
            </a:pPr>
            <a:r>
              <a:rPr lang="en-US" sz="3600" b="1" dirty="0">
                <a:solidFill>
                  <a:schemeClr val="bg1"/>
                </a:solidFill>
              </a:rPr>
              <a:t>Recap from last week</a:t>
            </a:r>
            <a:endParaRPr lang="en-ZA" sz="3600" b="1" dirty="0">
              <a:solidFill>
                <a:schemeClr val="bg1"/>
              </a:solidFill>
            </a:endParaRPr>
          </a:p>
        </p:txBody>
      </p:sp>
    </p:spTree>
    <p:extLst>
      <p:ext uri="{BB962C8B-B14F-4D97-AF65-F5344CB8AC3E}">
        <p14:creationId xmlns:p14="http://schemas.microsoft.com/office/powerpoint/2010/main" val="2624007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1904FA-980A-EA83-F8CE-7607A4B92BB1}"/>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C8F9909-87DC-9E9D-9136-097E95B3959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1726" b="1"/>
          <a:stretch>
            <a:fillRect/>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D414B0C2-E118-EA13-9EFF-1D21C645BD94}"/>
              </a:ext>
            </a:extLst>
          </p:cNvPr>
          <p:cNvSpPr txBox="1"/>
          <p:nvPr/>
        </p:nvSpPr>
        <p:spPr>
          <a:xfrm>
            <a:off x="646233" y="1575054"/>
            <a:ext cx="11025553" cy="2023246"/>
          </a:xfrm>
          <a:prstGeom prst="rect">
            <a:avLst/>
          </a:prstGeom>
          <a:solidFill>
            <a:srgbClr val="FFFFFF">
              <a:alpha val="74902"/>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Luke 2:49-50</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But why did you need to search? He asked.  “Didn’t you know that I must be in my Fathers house”.  But </a:t>
            </a: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they didn’t understand </a:t>
            </a: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what He meant.</a:t>
            </a:r>
          </a:p>
        </p:txBody>
      </p:sp>
      <p:sp>
        <p:nvSpPr>
          <p:cNvPr id="7" name="Subtitle 2">
            <a:extLst>
              <a:ext uri="{FF2B5EF4-FFF2-40B4-BE49-F238E27FC236}">
                <a16:creationId xmlns:a16="http://schemas.microsoft.com/office/drawing/2014/main" id="{1F5B29C2-54FC-A195-8ADC-4610317A910A}"/>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Jesus’ family</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58408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CD6D4-743C-4329-B03E-9E0629E40EC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B930555-AD8A-79F8-8BF8-D0DD8A2419C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1726" b="1"/>
          <a:stretch>
            <a:fillRect/>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DCA9D453-B7AA-661C-56F8-616C668DCE7D}"/>
              </a:ext>
            </a:extLst>
          </p:cNvPr>
          <p:cNvSpPr txBox="1"/>
          <p:nvPr/>
        </p:nvSpPr>
        <p:spPr>
          <a:xfrm>
            <a:off x="646233" y="1575054"/>
            <a:ext cx="11025553" cy="2023246"/>
          </a:xfrm>
          <a:prstGeom prst="rect">
            <a:avLst/>
          </a:prstGeom>
          <a:solidFill>
            <a:srgbClr val="FFFFFF">
              <a:alpha val="74902"/>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Luke 1:32-33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[32] He will be very great and will be called the Son of the Most High. The Lord God will give him the throne of his ancestor David. [33] And he will reign over Israel forever; his Kingdom will never end!”</a:t>
            </a:r>
          </a:p>
        </p:txBody>
      </p:sp>
      <p:sp>
        <p:nvSpPr>
          <p:cNvPr id="7" name="Subtitle 2">
            <a:extLst>
              <a:ext uri="{FF2B5EF4-FFF2-40B4-BE49-F238E27FC236}">
                <a16:creationId xmlns:a16="http://schemas.microsoft.com/office/drawing/2014/main" id="{9E5C6C04-2AC9-CF51-E8BF-34E78774EE18}"/>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Jesus’ family</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5A4C8D6B-A3FB-76D3-B8AC-632C0C5E8372}"/>
              </a:ext>
            </a:extLst>
          </p:cNvPr>
          <p:cNvSpPr txBox="1"/>
          <p:nvPr/>
        </p:nvSpPr>
        <p:spPr>
          <a:xfrm>
            <a:off x="579929" y="3984634"/>
            <a:ext cx="11025553" cy="1562223"/>
          </a:xfrm>
          <a:prstGeom prst="rect">
            <a:avLst/>
          </a:prstGeom>
          <a:solidFill>
            <a:srgbClr val="FFFFFF">
              <a:alpha val="74902"/>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Matthew 1:21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[21] And she will have a son, and you are to name him Jesus, for he will save his people from their sins.” </a:t>
            </a:r>
          </a:p>
        </p:txBody>
      </p:sp>
    </p:spTree>
    <p:extLst>
      <p:ext uri="{BB962C8B-B14F-4D97-AF65-F5344CB8AC3E}">
        <p14:creationId xmlns:p14="http://schemas.microsoft.com/office/powerpoint/2010/main" val="148971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6DA7C-1EF0-C348-E572-7B98DFAB2478}"/>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DC5DC49-C8B2-AD98-3988-95B92DDE730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1726" b="1"/>
          <a:stretch>
            <a:fillRect/>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FBDFA6B3-6777-E403-C18A-C272203E924E}"/>
              </a:ext>
            </a:extLst>
          </p:cNvPr>
          <p:cNvSpPr txBox="1"/>
          <p:nvPr/>
        </p:nvSpPr>
        <p:spPr>
          <a:xfrm>
            <a:off x="646233" y="1575054"/>
            <a:ext cx="11025553" cy="3867341"/>
          </a:xfrm>
          <a:prstGeom prst="rect">
            <a:avLst/>
          </a:prstGeom>
          <a:solidFill>
            <a:srgbClr val="FFFFFF">
              <a:alpha val="74902"/>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Mark 3:20-22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[20] One time Jesus entered a house, and the crowds began to gather again. Soon he and his disciples couldn’t even find time to eat. [21] When his family heard what was happening, they tried to take him away. “</a:t>
            </a: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He’s out of his mind</a:t>
            </a: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 they said. [22] But the teachers of religious law who had arrived from Jerusalem said, “</a:t>
            </a: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He’s possessed by Satan</a:t>
            </a: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 the prince of demons. That’s where he gets the power to cast out demons.”</a:t>
            </a:r>
          </a:p>
        </p:txBody>
      </p:sp>
      <p:sp>
        <p:nvSpPr>
          <p:cNvPr id="7" name="Subtitle 2">
            <a:extLst>
              <a:ext uri="{FF2B5EF4-FFF2-40B4-BE49-F238E27FC236}">
                <a16:creationId xmlns:a16="http://schemas.microsoft.com/office/drawing/2014/main" id="{2D3144EB-A843-D6B4-D4DC-605745F12E0C}"/>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Jesus’ family</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7216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1ABC6-C2F5-25EE-E25D-9D96FC07DEB5}"/>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8A94E23-8705-8371-4491-D95F3CCC011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1726" b="1"/>
          <a:stretch>
            <a:fillRect/>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24EF7C26-E412-43F7-A68B-A0E801582452}"/>
              </a:ext>
            </a:extLst>
          </p:cNvPr>
          <p:cNvSpPr txBox="1"/>
          <p:nvPr/>
        </p:nvSpPr>
        <p:spPr>
          <a:xfrm>
            <a:off x="646233" y="1575054"/>
            <a:ext cx="11025553" cy="4328364"/>
          </a:xfrm>
          <a:prstGeom prst="rect">
            <a:avLst/>
          </a:prstGeom>
          <a:solidFill>
            <a:srgbClr val="FFFFFF">
              <a:alpha val="74902"/>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Mark 3:31-35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[31] Then Jesus’ mother and brothers came to see him. They stood outside and sent word for him to come out and talk with them. [32] There was a crowd sitting around Jesus, and someone said, “Your mother and your brothers are outside asking for you.” [33] Jesus replied, “Who is my mother? Who are my brothers?” [34] Then he looked at those around him and said, “Look, these are my mother and brothers. [35] </a:t>
            </a: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Anyone who does God’s will is my brother and sister and mother</a:t>
            </a: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a:t>
            </a:r>
          </a:p>
        </p:txBody>
      </p:sp>
      <p:sp>
        <p:nvSpPr>
          <p:cNvPr id="7" name="Subtitle 2">
            <a:extLst>
              <a:ext uri="{FF2B5EF4-FFF2-40B4-BE49-F238E27FC236}">
                <a16:creationId xmlns:a16="http://schemas.microsoft.com/office/drawing/2014/main" id="{F0343FAE-74CE-873D-FF1B-3B68A3C86D59}"/>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kumimoji="0" lang="en-US" sz="3600" b="1" i="0" u="none" strike="noStrike" kern="1200" cap="none" spc="0" normalizeH="0" baseline="0" noProof="0" dirty="0">
                <a:ln>
                  <a:noFill/>
                </a:ln>
                <a:solidFill>
                  <a:prstClr val="white"/>
                </a:solidFill>
                <a:effectLst/>
                <a:uLnTx/>
                <a:uFillTx/>
                <a:latin typeface="Aptos" panose="02110004020202020204"/>
                <a:ea typeface="+mn-ea"/>
                <a:cs typeface="+mn-cs"/>
              </a:rPr>
              <a:t>Jesus’ family</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7871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0B389-DF9C-D512-195A-83E699734E29}"/>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F855D09-2699-9A45-AFEA-E2EBEBE136E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7" b="27"/>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89488DD1-BF61-C214-5FC4-D8152EC2DFB3}"/>
              </a:ext>
            </a:extLst>
          </p:cNvPr>
          <p:cNvSpPr txBox="1"/>
          <p:nvPr/>
        </p:nvSpPr>
        <p:spPr>
          <a:xfrm>
            <a:off x="646233" y="1575054"/>
            <a:ext cx="11025553" cy="2023246"/>
          </a:xfrm>
          <a:prstGeom prst="rect">
            <a:avLst/>
          </a:prstGeom>
          <a:solidFill>
            <a:srgbClr val="FFFFFF">
              <a:alpha val="88000"/>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Mark 2:14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[14] As he walked along, he saw Levi son of Alphaeus sitting at his tax collector’s booth. “Follow me and be my disciple,” Jesus said to him. So Levi got up and followed him.</a:t>
            </a:r>
          </a:p>
        </p:txBody>
      </p:sp>
      <p:sp>
        <p:nvSpPr>
          <p:cNvPr id="7" name="Subtitle 2">
            <a:extLst>
              <a:ext uri="{FF2B5EF4-FFF2-40B4-BE49-F238E27FC236}">
                <a16:creationId xmlns:a16="http://schemas.microsoft.com/office/drawing/2014/main" id="{2D01AAC2-F97D-C826-8BEA-8EE573B5FB3F}"/>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lang="en-US" sz="3600" b="1" dirty="0">
                <a:solidFill>
                  <a:prstClr val="white"/>
                </a:solidFill>
                <a:latin typeface="Aptos" panose="02110004020202020204"/>
              </a:rPr>
              <a:t>To Whom is the table opened?</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6484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9F2CB-497A-D0F5-DF94-AEA7669C9D46}"/>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7D61C0C-A5AE-6709-DD95-DD874EA42EF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7" b="27"/>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6AC6176E-5EEC-5214-EB9E-1CCE27269EB8}"/>
              </a:ext>
            </a:extLst>
          </p:cNvPr>
          <p:cNvSpPr txBox="1"/>
          <p:nvPr/>
        </p:nvSpPr>
        <p:spPr>
          <a:xfrm>
            <a:off x="646233" y="1575054"/>
            <a:ext cx="11025553" cy="4328364"/>
          </a:xfrm>
          <a:prstGeom prst="rect">
            <a:avLst/>
          </a:prstGeom>
          <a:solidFill>
            <a:srgbClr val="FFFFFF">
              <a:alpha val="88000"/>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Luke 5:29-32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[29] Later, Levi held a banquet in his home with Jesus as the guest of honor. Many of Levi’s fellow tax collectors and other guests also ate with them. [30] But the Pharisees and their teachers of religious law complained bitterly to Jesus’ disciples, “Why do you eat and drink with such scum?” [31] Jesus answered them, “Healthy people don’t need a doctor—sick people do. [32] I have come to call not those who think they are righteous, but </a:t>
            </a: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those who know they are sinners and need to repent.</a:t>
            </a:r>
            <a:r>
              <a:rPr kumimoji="0" lang="en-US" sz="28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a:t>
            </a:r>
          </a:p>
        </p:txBody>
      </p:sp>
      <p:sp>
        <p:nvSpPr>
          <p:cNvPr id="7" name="Subtitle 2">
            <a:extLst>
              <a:ext uri="{FF2B5EF4-FFF2-40B4-BE49-F238E27FC236}">
                <a16:creationId xmlns:a16="http://schemas.microsoft.com/office/drawing/2014/main" id="{C565BDB4-B61A-B87E-4211-F122110AA6E6}"/>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lang="en-US" sz="3600" b="1" dirty="0">
                <a:solidFill>
                  <a:prstClr val="white"/>
                </a:solidFill>
                <a:latin typeface="Aptos" panose="02110004020202020204"/>
              </a:rPr>
              <a:t>To Whom is the table opened?</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24951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78897-A879-E7BF-09E6-C7E4DBC9D60A}"/>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E9212B7-D6DA-9AEE-1162-8EBB5425CAB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7" b="27"/>
          <a:stretch/>
        </p:blipFill>
        <p:spPr>
          <a:xfrm>
            <a:off x="-6588" y="10"/>
            <a:ext cx="12198588" cy="6857990"/>
          </a:xfrm>
          <a:prstGeom prst="rect">
            <a:avLst/>
          </a:prstGeom>
        </p:spPr>
      </p:pic>
      <p:sp>
        <p:nvSpPr>
          <p:cNvPr id="6" name="TextBox 5">
            <a:extLst>
              <a:ext uri="{FF2B5EF4-FFF2-40B4-BE49-F238E27FC236}">
                <a16:creationId xmlns:a16="http://schemas.microsoft.com/office/drawing/2014/main" id="{6B06386E-2FEC-8AE8-563D-9C9774AC0C4B}"/>
              </a:ext>
            </a:extLst>
          </p:cNvPr>
          <p:cNvSpPr txBox="1"/>
          <p:nvPr/>
        </p:nvSpPr>
        <p:spPr>
          <a:xfrm>
            <a:off x="646233" y="1575054"/>
            <a:ext cx="11025553" cy="4922566"/>
          </a:xfrm>
          <a:prstGeom prst="rect">
            <a:avLst/>
          </a:prstGeom>
          <a:solidFill>
            <a:srgbClr val="FFFFFF">
              <a:alpha val="88000"/>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8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Luke 7:36-39, 50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6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[36] One of the Pharisees asked Jesus to have dinner with him, so Jesus went to his home and sat down to eat. [37] When a certain immoral woman from that city heard he was eating there, she brought a beautiful alabaster jar filled with expensive perfume. [38] Then she knelt behind him at his feet, weeping. Her tears fell on his feet, and she wiped them off with her hair. Then she kept kissing his feet and putting perfume on them. [39] When the Pharisee who had invited him saw this, he said to himself, “If this man were a prophet, he would know what kind of woman is touching him. She’s a sinner!”.....  [50] And Jesus said to the woman, “</a:t>
            </a:r>
            <a:r>
              <a:rPr kumimoji="0" lang="en-US" sz="2600" b="1"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Your faith has saved you; go in peace</a:t>
            </a:r>
            <a:r>
              <a:rPr kumimoji="0" lang="en-US" sz="2600" i="0" u="none" strike="noStrike" kern="100" cap="none" spc="0" normalizeH="0" baseline="0" noProof="0" dirty="0">
                <a:ln>
                  <a:noFill/>
                </a:ln>
                <a:solidFill>
                  <a:srgbClr val="000000"/>
                </a:solidFill>
                <a:effectLst/>
                <a:uLnTx/>
                <a:uFillTx/>
                <a:latin typeface="Aptos" panose="020B0004020202020204" pitchFamily="34" charset="0"/>
                <a:ea typeface="Aptos" panose="020B0004020202020204" pitchFamily="34" charset="0"/>
                <a:cs typeface="Times New Roman" panose="02020603050405020304" pitchFamily="18" charset="0"/>
              </a:rPr>
              <a:t>.”</a:t>
            </a:r>
          </a:p>
        </p:txBody>
      </p:sp>
      <p:sp>
        <p:nvSpPr>
          <p:cNvPr id="7" name="Subtitle 2">
            <a:extLst>
              <a:ext uri="{FF2B5EF4-FFF2-40B4-BE49-F238E27FC236}">
                <a16:creationId xmlns:a16="http://schemas.microsoft.com/office/drawing/2014/main" id="{5F6E9E96-9F45-5367-58DB-6B6D96267052}"/>
              </a:ext>
            </a:extLst>
          </p:cNvPr>
          <p:cNvSpPr txBox="1">
            <a:spLocks/>
          </p:cNvSpPr>
          <p:nvPr/>
        </p:nvSpPr>
        <p:spPr>
          <a:xfrm>
            <a:off x="583222" y="386344"/>
            <a:ext cx="11151577" cy="802376"/>
          </a:xfrm>
          <a:prstGeom prst="rect">
            <a:avLst/>
          </a:prstGeom>
          <a:solidFill>
            <a:schemeClr val="accent4">
              <a:lumMod val="75000"/>
            </a:schemeClr>
          </a:solid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1200"/>
              </a:spcAft>
              <a:buClrTx/>
              <a:buSzTx/>
              <a:buFont typeface="Arial" panose="020B0604020202020204" pitchFamily="34" charset="0"/>
              <a:buNone/>
              <a:tabLst/>
              <a:defRPr/>
            </a:pPr>
            <a:r>
              <a:rPr lang="en-US" sz="3600" b="1" dirty="0">
                <a:solidFill>
                  <a:prstClr val="white"/>
                </a:solidFill>
                <a:latin typeface="Aptos" panose="02110004020202020204"/>
              </a:rPr>
              <a:t>To Whom is the table opened?</a:t>
            </a:r>
            <a:endParaRPr kumimoji="0" lang="en-ZA" sz="3600" b="1"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98581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102</TotalTime>
  <Words>1106</Words>
  <Application>Microsoft Office PowerPoint</Application>
  <PresentationFormat>Widescreen</PresentationFormat>
  <Paragraphs>49</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Aptos</vt:lpstr>
      <vt:lpstr>Aptos Display</vt:lpstr>
      <vt:lpstr>Arial</vt:lpstr>
      <vt:lpstr>Office Theme</vt:lpstr>
      <vt:lpstr>Community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Douglas Macfarlane</dc:creator>
  <cp:lastModifiedBy>Douglas Macfarlane</cp:lastModifiedBy>
  <cp:revision>4</cp:revision>
  <dcterms:created xsi:type="dcterms:W3CDTF">2026-05-02T10:08:06Z</dcterms:created>
  <dcterms:modified xsi:type="dcterms:W3CDTF">2026-05-10T06:26:26Z</dcterms:modified>
</cp:coreProperties>
</file>