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3" r:id="rId4"/>
    <p:sldId id="258" r:id="rId5"/>
    <p:sldId id="262" r:id="rId6"/>
    <p:sldId id="259" r:id="rId7"/>
    <p:sldId id="264" r:id="rId8"/>
    <p:sldId id="265" r:id="rId9"/>
    <p:sldId id="266" r:id="rId10"/>
    <p:sldId id="260" r:id="rId11"/>
    <p:sldId id="26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31685B-F1A5-420C-9F08-E1EC30C08004}" v="2" dt="2026-05-16T10:44:14.9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m Bircher" userId="36fbad375ead3636" providerId="LiveId" clId="{894CDDA0-CB1F-4543-A5FA-1AE87C330CB0}"/>
    <pc:docChg chg="custSel addSld delSld modSld">
      <pc:chgData name="Pam Bircher" userId="36fbad375ead3636" providerId="LiveId" clId="{894CDDA0-CB1F-4543-A5FA-1AE87C330CB0}" dt="2026-05-16T11:28:46.831" v="24" actId="478"/>
      <pc:docMkLst>
        <pc:docMk/>
      </pc:docMkLst>
      <pc:sldChg chg="del">
        <pc:chgData name="Pam Bircher" userId="36fbad375ead3636" providerId="LiveId" clId="{894CDDA0-CB1F-4543-A5FA-1AE87C330CB0}" dt="2026-05-16T11:28:18.440" v="22" actId="47"/>
        <pc:sldMkLst>
          <pc:docMk/>
          <pc:sldMk cId="1357349841" sldId="261"/>
        </pc:sldMkLst>
      </pc:sldChg>
      <pc:sldChg chg="addSp delSp modSp add mod">
        <pc:chgData name="Pam Bircher" userId="36fbad375ead3636" providerId="LiveId" clId="{894CDDA0-CB1F-4543-A5FA-1AE87C330CB0}" dt="2026-05-16T11:28:46.831" v="24" actId="478"/>
        <pc:sldMkLst>
          <pc:docMk/>
          <pc:sldMk cId="3506265726" sldId="267"/>
        </pc:sldMkLst>
        <pc:spChg chg="mod">
          <ac:chgData name="Pam Bircher" userId="36fbad375ead3636" providerId="LiveId" clId="{894CDDA0-CB1F-4543-A5FA-1AE87C330CB0}" dt="2026-05-16T10:45:00.418" v="20" actId="113"/>
          <ac:spMkLst>
            <pc:docMk/>
            <pc:sldMk cId="3506265726" sldId="267"/>
            <ac:spMk id="2" creationId="{78DC798B-9FA8-F44F-025F-5325DFF7AE04}"/>
          </ac:spMkLst>
        </pc:spChg>
        <pc:spChg chg="add del mod">
          <ac:chgData name="Pam Bircher" userId="36fbad375ead3636" providerId="LiveId" clId="{894CDDA0-CB1F-4543-A5FA-1AE87C330CB0}" dt="2026-05-16T11:28:46.831" v="24" actId="478"/>
          <ac:spMkLst>
            <pc:docMk/>
            <pc:sldMk cId="3506265726" sldId="267"/>
            <ac:spMk id="4" creationId="{D5BC7D00-624C-3A37-F207-79C2A8700B08}"/>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FB3E741-18DC-4774-92B1-3C843C03805C}" type="datetimeFigureOut">
              <a:rPr lang="en-ZA" smtClean="0"/>
              <a:t>2026/05/16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D4747C81-88A8-4E5C-AF34-D1B1F84D72F8}" type="slidenum">
              <a:rPr lang="en-ZA" smtClean="0"/>
              <a:t>‹#›</a:t>
            </a:fld>
            <a:endParaRPr lang="en-ZA"/>
          </a:p>
        </p:txBody>
      </p:sp>
    </p:spTree>
    <p:extLst>
      <p:ext uri="{BB962C8B-B14F-4D97-AF65-F5344CB8AC3E}">
        <p14:creationId xmlns:p14="http://schemas.microsoft.com/office/powerpoint/2010/main" val="1567977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B3E741-18DC-4774-92B1-3C843C03805C}" type="datetimeFigureOut">
              <a:rPr lang="en-ZA" smtClean="0"/>
              <a:t>2026/05/16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D4747C81-88A8-4E5C-AF34-D1B1F84D72F8}" type="slidenum">
              <a:rPr lang="en-ZA" smtClean="0"/>
              <a:t>‹#›</a:t>
            </a:fld>
            <a:endParaRPr lang="en-ZA"/>
          </a:p>
        </p:txBody>
      </p:sp>
    </p:spTree>
    <p:extLst>
      <p:ext uri="{BB962C8B-B14F-4D97-AF65-F5344CB8AC3E}">
        <p14:creationId xmlns:p14="http://schemas.microsoft.com/office/powerpoint/2010/main" val="7599768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B3E741-18DC-4774-92B1-3C843C03805C}" type="datetimeFigureOut">
              <a:rPr lang="en-ZA" smtClean="0"/>
              <a:t>2026/05/16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D4747C81-88A8-4E5C-AF34-D1B1F84D72F8}" type="slidenum">
              <a:rPr lang="en-ZA" smtClean="0"/>
              <a:t>‹#›</a:t>
            </a:fld>
            <a:endParaRPr lang="en-ZA"/>
          </a:p>
        </p:txBody>
      </p:sp>
    </p:spTree>
    <p:extLst>
      <p:ext uri="{BB962C8B-B14F-4D97-AF65-F5344CB8AC3E}">
        <p14:creationId xmlns:p14="http://schemas.microsoft.com/office/powerpoint/2010/main" val="2023016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B3E741-18DC-4774-92B1-3C843C03805C}" type="datetimeFigureOut">
              <a:rPr lang="en-ZA" smtClean="0"/>
              <a:t>2026/05/16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D4747C81-88A8-4E5C-AF34-D1B1F84D72F8}" type="slidenum">
              <a:rPr lang="en-ZA" smtClean="0"/>
              <a:t>‹#›</a:t>
            </a:fld>
            <a:endParaRPr lang="en-ZA"/>
          </a:p>
        </p:txBody>
      </p:sp>
    </p:spTree>
    <p:extLst>
      <p:ext uri="{BB962C8B-B14F-4D97-AF65-F5344CB8AC3E}">
        <p14:creationId xmlns:p14="http://schemas.microsoft.com/office/powerpoint/2010/main" val="3132245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hade val="82000"/>
                  </a:schemeClr>
                </a:solidFill>
              </a:defRPr>
            </a:lvl1pPr>
            <a:lvl2pPr marL="457200" indent="0">
              <a:buNone/>
              <a:defRPr sz="2000">
                <a:solidFill>
                  <a:schemeClr val="tx1">
                    <a:shade val="82000"/>
                  </a:schemeClr>
                </a:solidFill>
              </a:defRPr>
            </a:lvl2pPr>
            <a:lvl3pPr marL="914400" indent="0">
              <a:buNone/>
              <a:defRPr sz="1800">
                <a:solidFill>
                  <a:schemeClr val="tx1">
                    <a:shade val="82000"/>
                  </a:schemeClr>
                </a:solidFill>
              </a:defRPr>
            </a:lvl3pPr>
            <a:lvl4pPr marL="1371600" indent="0">
              <a:buNone/>
              <a:defRPr sz="1600">
                <a:solidFill>
                  <a:schemeClr val="tx1">
                    <a:shade val="82000"/>
                  </a:schemeClr>
                </a:solidFill>
              </a:defRPr>
            </a:lvl4pPr>
            <a:lvl5pPr marL="1828800" indent="0">
              <a:buNone/>
              <a:defRPr sz="1600">
                <a:solidFill>
                  <a:schemeClr val="tx1">
                    <a:shade val="82000"/>
                  </a:schemeClr>
                </a:solidFill>
              </a:defRPr>
            </a:lvl5pPr>
            <a:lvl6pPr marL="2286000" indent="0">
              <a:buNone/>
              <a:defRPr sz="1600">
                <a:solidFill>
                  <a:schemeClr val="tx1">
                    <a:shade val="82000"/>
                  </a:schemeClr>
                </a:solidFill>
              </a:defRPr>
            </a:lvl6pPr>
            <a:lvl7pPr marL="2743200" indent="0">
              <a:buNone/>
              <a:defRPr sz="1600">
                <a:solidFill>
                  <a:schemeClr val="tx1">
                    <a:shade val="82000"/>
                  </a:schemeClr>
                </a:solidFill>
              </a:defRPr>
            </a:lvl7pPr>
            <a:lvl8pPr marL="3200400" indent="0">
              <a:buNone/>
              <a:defRPr sz="1600">
                <a:solidFill>
                  <a:schemeClr val="tx1">
                    <a:shade val="82000"/>
                  </a:schemeClr>
                </a:solidFill>
              </a:defRPr>
            </a:lvl8pPr>
            <a:lvl9pPr marL="3657600" indent="0">
              <a:buNone/>
              <a:defRPr sz="1600">
                <a:solidFill>
                  <a:schemeClr val="tx1">
                    <a:shade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B3E741-18DC-4774-92B1-3C843C03805C}" type="datetimeFigureOut">
              <a:rPr lang="en-ZA" smtClean="0"/>
              <a:t>2026/05/16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D4747C81-88A8-4E5C-AF34-D1B1F84D72F8}" type="slidenum">
              <a:rPr lang="en-ZA" smtClean="0"/>
              <a:t>‹#›</a:t>
            </a:fld>
            <a:endParaRPr lang="en-ZA"/>
          </a:p>
        </p:txBody>
      </p:sp>
    </p:spTree>
    <p:extLst>
      <p:ext uri="{BB962C8B-B14F-4D97-AF65-F5344CB8AC3E}">
        <p14:creationId xmlns:p14="http://schemas.microsoft.com/office/powerpoint/2010/main" val="3353645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FB3E741-18DC-4774-92B1-3C843C03805C}" type="datetimeFigureOut">
              <a:rPr lang="en-ZA" smtClean="0"/>
              <a:t>2026/05/16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D4747C81-88A8-4E5C-AF34-D1B1F84D72F8}" type="slidenum">
              <a:rPr lang="en-ZA" smtClean="0"/>
              <a:t>‹#›</a:t>
            </a:fld>
            <a:endParaRPr lang="en-ZA"/>
          </a:p>
        </p:txBody>
      </p:sp>
    </p:spTree>
    <p:extLst>
      <p:ext uri="{BB962C8B-B14F-4D97-AF65-F5344CB8AC3E}">
        <p14:creationId xmlns:p14="http://schemas.microsoft.com/office/powerpoint/2010/main" val="4228125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FB3E741-18DC-4774-92B1-3C843C03805C}" type="datetimeFigureOut">
              <a:rPr lang="en-ZA" smtClean="0"/>
              <a:t>2026/05/16</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D4747C81-88A8-4E5C-AF34-D1B1F84D72F8}" type="slidenum">
              <a:rPr lang="en-ZA" smtClean="0"/>
              <a:t>‹#›</a:t>
            </a:fld>
            <a:endParaRPr lang="en-ZA"/>
          </a:p>
        </p:txBody>
      </p:sp>
    </p:spTree>
    <p:extLst>
      <p:ext uri="{BB962C8B-B14F-4D97-AF65-F5344CB8AC3E}">
        <p14:creationId xmlns:p14="http://schemas.microsoft.com/office/powerpoint/2010/main" val="364023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FB3E741-18DC-4774-92B1-3C843C03805C}" type="datetimeFigureOut">
              <a:rPr lang="en-ZA" smtClean="0"/>
              <a:t>2026/05/16</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D4747C81-88A8-4E5C-AF34-D1B1F84D72F8}" type="slidenum">
              <a:rPr lang="en-ZA" smtClean="0"/>
              <a:t>‹#›</a:t>
            </a:fld>
            <a:endParaRPr lang="en-ZA"/>
          </a:p>
        </p:txBody>
      </p:sp>
    </p:spTree>
    <p:extLst>
      <p:ext uri="{BB962C8B-B14F-4D97-AF65-F5344CB8AC3E}">
        <p14:creationId xmlns:p14="http://schemas.microsoft.com/office/powerpoint/2010/main" val="1114713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B3E741-18DC-4774-92B1-3C843C03805C}" type="datetimeFigureOut">
              <a:rPr lang="en-ZA" smtClean="0"/>
              <a:t>2026/05/16</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D4747C81-88A8-4E5C-AF34-D1B1F84D72F8}" type="slidenum">
              <a:rPr lang="en-ZA" smtClean="0"/>
              <a:t>‹#›</a:t>
            </a:fld>
            <a:endParaRPr lang="en-ZA"/>
          </a:p>
        </p:txBody>
      </p:sp>
    </p:spTree>
    <p:extLst>
      <p:ext uri="{BB962C8B-B14F-4D97-AF65-F5344CB8AC3E}">
        <p14:creationId xmlns:p14="http://schemas.microsoft.com/office/powerpoint/2010/main" val="836642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FB3E741-18DC-4774-92B1-3C843C03805C}" type="datetimeFigureOut">
              <a:rPr lang="en-ZA" smtClean="0"/>
              <a:t>2026/05/16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D4747C81-88A8-4E5C-AF34-D1B1F84D72F8}" type="slidenum">
              <a:rPr lang="en-ZA" smtClean="0"/>
              <a:t>‹#›</a:t>
            </a:fld>
            <a:endParaRPr lang="en-ZA"/>
          </a:p>
        </p:txBody>
      </p:sp>
    </p:spTree>
    <p:extLst>
      <p:ext uri="{BB962C8B-B14F-4D97-AF65-F5344CB8AC3E}">
        <p14:creationId xmlns:p14="http://schemas.microsoft.com/office/powerpoint/2010/main" val="2604412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FB3E741-18DC-4774-92B1-3C843C03805C}" type="datetimeFigureOut">
              <a:rPr lang="en-ZA" smtClean="0"/>
              <a:t>2026/05/16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D4747C81-88A8-4E5C-AF34-D1B1F84D72F8}" type="slidenum">
              <a:rPr lang="en-ZA" smtClean="0"/>
              <a:t>‹#›</a:t>
            </a:fld>
            <a:endParaRPr lang="en-ZA"/>
          </a:p>
        </p:txBody>
      </p:sp>
    </p:spTree>
    <p:extLst>
      <p:ext uri="{BB962C8B-B14F-4D97-AF65-F5344CB8AC3E}">
        <p14:creationId xmlns:p14="http://schemas.microsoft.com/office/powerpoint/2010/main" val="1781688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hade val="82000"/>
                  </a:schemeClr>
                </a:solidFill>
              </a:defRPr>
            </a:lvl1pPr>
          </a:lstStyle>
          <a:p>
            <a:fld id="{DFB3E741-18DC-4774-92B1-3C843C03805C}" type="datetimeFigureOut">
              <a:rPr lang="en-ZA" smtClean="0"/>
              <a:t>2026/05/16</a:t>
            </a:fld>
            <a:endParaRPr lang="en-Z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endParaRPr lang="en-Z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hade val="82000"/>
                  </a:schemeClr>
                </a:solidFill>
              </a:defRPr>
            </a:lvl1pPr>
          </a:lstStyle>
          <a:p>
            <a:fld id="{D4747C81-88A8-4E5C-AF34-D1B1F84D72F8}" type="slidenum">
              <a:rPr lang="en-ZA" smtClean="0"/>
              <a:t>‹#›</a:t>
            </a:fld>
            <a:endParaRPr lang="en-ZA"/>
          </a:p>
        </p:txBody>
      </p:sp>
    </p:spTree>
    <p:extLst>
      <p:ext uri="{BB962C8B-B14F-4D97-AF65-F5344CB8AC3E}">
        <p14:creationId xmlns:p14="http://schemas.microsoft.com/office/powerpoint/2010/main" val="366732706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D6876-6164-DC49-721A-7FB4A4C7AE14}"/>
              </a:ext>
            </a:extLst>
          </p:cNvPr>
          <p:cNvSpPr>
            <a:spLocks noGrp="1"/>
          </p:cNvSpPr>
          <p:nvPr>
            <p:ph type="ctrTitle"/>
          </p:nvPr>
        </p:nvSpPr>
        <p:spPr/>
        <p:txBody>
          <a:bodyPr/>
          <a:lstStyle/>
          <a:p>
            <a:endParaRPr lang="en-ZA"/>
          </a:p>
        </p:txBody>
      </p:sp>
      <p:sp>
        <p:nvSpPr>
          <p:cNvPr id="3" name="Subtitle 2">
            <a:extLst>
              <a:ext uri="{FF2B5EF4-FFF2-40B4-BE49-F238E27FC236}">
                <a16:creationId xmlns:a16="http://schemas.microsoft.com/office/drawing/2014/main" id="{53B9B184-4899-178B-1826-1E0864925308}"/>
              </a:ext>
            </a:extLst>
          </p:cNvPr>
          <p:cNvSpPr>
            <a:spLocks noGrp="1"/>
          </p:cNvSpPr>
          <p:nvPr>
            <p:ph type="subTitle" idx="1"/>
          </p:nvPr>
        </p:nvSpPr>
        <p:spPr/>
        <p:txBody>
          <a:bodyPr/>
          <a:lstStyle/>
          <a:p>
            <a:endParaRPr lang="en-ZA" dirty="0"/>
          </a:p>
        </p:txBody>
      </p:sp>
      <p:pic>
        <p:nvPicPr>
          <p:cNvPr id="5" name="Picture 4">
            <a:extLst>
              <a:ext uri="{FF2B5EF4-FFF2-40B4-BE49-F238E27FC236}">
                <a16:creationId xmlns:a16="http://schemas.microsoft.com/office/drawing/2014/main" id="{584CF5DC-8923-8D20-AB05-4F340ECC9BCB}"/>
              </a:ext>
            </a:extLst>
          </p:cNvPr>
          <p:cNvPicPr>
            <a:picLocks noChangeAspect="1"/>
          </p:cNvPicPr>
          <p:nvPr/>
        </p:nvPicPr>
        <p:blipFill>
          <a:blip r:embed="rId2">
            <a:extLst>
              <a:ext uri="{28A0092B-C50C-407E-A947-70E740481C1C}">
                <a14:useLocalDpi xmlns:a14="http://schemas.microsoft.com/office/drawing/2010/main" val="0"/>
              </a:ext>
            </a:extLst>
          </a:blip>
          <a:srcRect l="887" t="1128" r="1048" b="21106"/>
          <a:stretch>
            <a:fillRect/>
          </a:stretch>
        </p:blipFill>
        <p:spPr>
          <a:xfrm>
            <a:off x="108154" y="98322"/>
            <a:ext cx="11956027" cy="6780991"/>
          </a:xfrm>
          <a:prstGeom prst="rect">
            <a:avLst/>
          </a:prstGeom>
        </p:spPr>
      </p:pic>
      <p:sp>
        <p:nvSpPr>
          <p:cNvPr id="6" name="TextBox 5">
            <a:extLst>
              <a:ext uri="{FF2B5EF4-FFF2-40B4-BE49-F238E27FC236}">
                <a16:creationId xmlns:a16="http://schemas.microsoft.com/office/drawing/2014/main" id="{CFCC9509-D154-39C8-84E6-6A7DB9066EED}"/>
              </a:ext>
            </a:extLst>
          </p:cNvPr>
          <p:cNvSpPr txBox="1"/>
          <p:nvPr/>
        </p:nvSpPr>
        <p:spPr>
          <a:xfrm>
            <a:off x="3106994" y="2271252"/>
            <a:ext cx="5761703" cy="923330"/>
          </a:xfrm>
          <a:prstGeom prst="rect">
            <a:avLst/>
          </a:prstGeom>
          <a:solidFill>
            <a:schemeClr val="bg1"/>
          </a:solidFill>
        </p:spPr>
        <p:txBody>
          <a:bodyPr wrap="square" rtlCol="0">
            <a:spAutoFit/>
          </a:bodyPr>
          <a:lstStyle/>
          <a:p>
            <a:pPr algn="ctr"/>
            <a:r>
              <a:rPr lang="en-ZA" sz="5400" b="1" dirty="0"/>
              <a:t>Community 3</a:t>
            </a:r>
          </a:p>
        </p:txBody>
      </p:sp>
      <p:sp>
        <p:nvSpPr>
          <p:cNvPr id="7" name="TextBox 6">
            <a:extLst>
              <a:ext uri="{FF2B5EF4-FFF2-40B4-BE49-F238E27FC236}">
                <a16:creationId xmlns:a16="http://schemas.microsoft.com/office/drawing/2014/main" id="{46B4A5AB-F4E1-47C9-528F-35566A99B820}"/>
              </a:ext>
            </a:extLst>
          </p:cNvPr>
          <p:cNvSpPr txBox="1"/>
          <p:nvPr/>
        </p:nvSpPr>
        <p:spPr>
          <a:xfrm>
            <a:off x="4296697" y="3509963"/>
            <a:ext cx="6371303" cy="646331"/>
          </a:xfrm>
          <a:prstGeom prst="rect">
            <a:avLst/>
          </a:prstGeom>
          <a:solidFill>
            <a:schemeClr val="bg1"/>
          </a:solidFill>
        </p:spPr>
        <p:txBody>
          <a:bodyPr wrap="square" rtlCol="0">
            <a:spAutoFit/>
          </a:bodyPr>
          <a:lstStyle/>
          <a:p>
            <a:r>
              <a:rPr lang="en-ZA" sz="3600" b="1" dirty="0"/>
              <a:t>God’s design for Shepherding</a:t>
            </a:r>
          </a:p>
        </p:txBody>
      </p:sp>
    </p:spTree>
    <p:extLst>
      <p:ext uri="{BB962C8B-B14F-4D97-AF65-F5344CB8AC3E}">
        <p14:creationId xmlns:p14="http://schemas.microsoft.com/office/powerpoint/2010/main" val="21929955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4BF224-ECA9-C391-A47D-5A35A0DD29B1}"/>
              </a:ext>
            </a:extLst>
          </p:cNvPr>
          <p:cNvSpPr txBox="1"/>
          <p:nvPr/>
        </p:nvSpPr>
        <p:spPr>
          <a:xfrm>
            <a:off x="1160206" y="1071716"/>
            <a:ext cx="9458633" cy="3539430"/>
          </a:xfrm>
          <a:prstGeom prst="rect">
            <a:avLst/>
          </a:prstGeom>
          <a:noFill/>
        </p:spPr>
        <p:txBody>
          <a:bodyPr wrap="square" rtlCol="0">
            <a:spAutoFit/>
          </a:bodyPr>
          <a:lstStyle/>
          <a:p>
            <a:r>
              <a:rPr lang="en-ZA" sz="3200" b="1" dirty="0"/>
              <a:t>Hebrews 13:17</a:t>
            </a:r>
          </a:p>
          <a:p>
            <a:endParaRPr lang="en-ZA" sz="3200" b="1" dirty="0"/>
          </a:p>
          <a:p>
            <a:r>
              <a:rPr lang="en-ZA" sz="3200" dirty="0"/>
              <a:t>17  “</a:t>
            </a:r>
            <a:r>
              <a:rPr lang="en-ZA" sz="3200" b="1" dirty="0">
                <a:solidFill>
                  <a:srgbClr val="FFFF00"/>
                </a:solidFill>
              </a:rPr>
              <a:t>Obey</a:t>
            </a:r>
            <a:r>
              <a:rPr lang="en-ZA" sz="3200" dirty="0"/>
              <a:t> your leaders and </a:t>
            </a:r>
            <a:r>
              <a:rPr lang="en-ZA" sz="3200" b="1" dirty="0">
                <a:solidFill>
                  <a:srgbClr val="FFFF00"/>
                </a:solidFill>
              </a:rPr>
              <a:t>submit to them</a:t>
            </a:r>
            <a:r>
              <a:rPr lang="en-ZA" sz="3200" dirty="0"/>
              <a:t>, for they are keeping watch over your souls, as those who will have to give an account. Let them do this with joy and not with groaning, for that would be of no advantage to you.”</a:t>
            </a:r>
            <a:endParaRPr lang="en-ZA" sz="3200" b="1" dirty="0"/>
          </a:p>
        </p:txBody>
      </p:sp>
    </p:spTree>
    <p:extLst>
      <p:ext uri="{BB962C8B-B14F-4D97-AF65-F5344CB8AC3E}">
        <p14:creationId xmlns:p14="http://schemas.microsoft.com/office/powerpoint/2010/main" val="35295306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78817-9A18-2D73-BC1C-C7877E7CD29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8DC798B-9FA8-F44F-025F-5325DFF7AE04}"/>
              </a:ext>
            </a:extLst>
          </p:cNvPr>
          <p:cNvSpPr txBox="1"/>
          <p:nvPr/>
        </p:nvSpPr>
        <p:spPr>
          <a:xfrm>
            <a:off x="1160206" y="1071716"/>
            <a:ext cx="9458633" cy="5509200"/>
          </a:xfrm>
          <a:prstGeom prst="rect">
            <a:avLst/>
          </a:prstGeom>
          <a:noFill/>
        </p:spPr>
        <p:txBody>
          <a:bodyPr wrap="square" rtlCol="0">
            <a:spAutoFit/>
          </a:bodyPr>
          <a:lstStyle/>
          <a:p>
            <a:r>
              <a:rPr lang="en-ZA" sz="3200" b="1" dirty="0"/>
              <a:t>Hebrews 13:17</a:t>
            </a:r>
          </a:p>
          <a:p>
            <a:endParaRPr lang="en-ZA" sz="3200" b="1" dirty="0"/>
          </a:p>
          <a:p>
            <a:pPr marL="514350" indent="-514350">
              <a:buAutoNum type="arabicPlain" startAt="17"/>
            </a:pPr>
            <a:r>
              <a:rPr lang="en-ZA" sz="3200" dirty="0"/>
              <a:t>“</a:t>
            </a:r>
            <a:r>
              <a:rPr lang="en-ZA" sz="3200" b="1" dirty="0">
                <a:solidFill>
                  <a:srgbClr val="FFFF00"/>
                </a:solidFill>
              </a:rPr>
              <a:t>Obey</a:t>
            </a:r>
            <a:r>
              <a:rPr lang="en-ZA" sz="3200" dirty="0"/>
              <a:t> your leaders and </a:t>
            </a:r>
            <a:r>
              <a:rPr lang="en-ZA" sz="3200" b="1" dirty="0">
                <a:solidFill>
                  <a:srgbClr val="FFFF00"/>
                </a:solidFill>
              </a:rPr>
              <a:t>submit to them</a:t>
            </a:r>
            <a:r>
              <a:rPr lang="en-ZA" sz="3200" dirty="0"/>
              <a:t>, for they are keeping watch over your souls, as those who will have to give an account. Let them do this with joy and not with groaning, for that would be of no advantage to you.”</a:t>
            </a:r>
          </a:p>
          <a:p>
            <a:pPr marL="514350" indent="-514350">
              <a:buAutoNum type="arabicPlain" startAt="17"/>
            </a:pPr>
            <a:endParaRPr lang="en-ZA" sz="3200" b="1" dirty="0"/>
          </a:p>
          <a:p>
            <a:r>
              <a:rPr lang="en-ZA" sz="3200" b="1" dirty="0"/>
              <a:t>Psalm 1:1</a:t>
            </a:r>
          </a:p>
          <a:p>
            <a:r>
              <a:rPr lang="en-ZA" sz="3200" dirty="0"/>
              <a:t>1 “Blessed is the man who walks </a:t>
            </a:r>
            <a:r>
              <a:rPr lang="en-ZA" sz="3200" b="1" dirty="0">
                <a:solidFill>
                  <a:srgbClr val="FFFF00"/>
                </a:solidFill>
              </a:rPr>
              <a:t>not</a:t>
            </a:r>
            <a:r>
              <a:rPr lang="en-ZA" sz="3200" dirty="0"/>
              <a:t> in the counsel of the wicked ….” </a:t>
            </a:r>
            <a:endParaRPr lang="en-ZA" sz="3200" b="1" dirty="0"/>
          </a:p>
        </p:txBody>
      </p:sp>
    </p:spTree>
    <p:extLst>
      <p:ext uri="{BB962C8B-B14F-4D97-AF65-F5344CB8AC3E}">
        <p14:creationId xmlns:p14="http://schemas.microsoft.com/office/powerpoint/2010/main" val="3506265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3B5B5AD-5558-D2B6-9C72-82143A299BAD}"/>
              </a:ext>
            </a:extLst>
          </p:cNvPr>
          <p:cNvPicPr>
            <a:picLocks noChangeAspect="1"/>
          </p:cNvPicPr>
          <p:nvPr/>
        </p:nvPicPr>
        <p:blipFill>
          <a:blip r:embed="rId2"/>
          <a:stretch>
            <a:fillRect/>
          </a:stretch>
        </p:blipFill>
        <p:spPr>
          <a:xfrm>
            <a:off x="391886" y="0"/>
            <a:ext cx="11274250" cy="6858000"/>
          </a:xfrm>
          <a:prstGeom prst="rect">
            <a:avLst/>
          </a:prstGeom>
        </p:spPr>
      </p:pic>
    </p:spTree>
    <p:extLst>
      <p:ext uri="{BB962C8B-B14F-4D97-AF65-F5344CB8AC3E}">
        <p14:creationId xmlns:p14="http://schemas.microsoft.com/office/powerpoint/2010/main" val="3963801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AE31F-3447-56A8-C5A0-62927F89BAD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5D6AA00-A575-AD78-620E-1C46928B4D1B}"/>
              </a:ext>
            </a:extLst>
          </p:cNvPr>
          <p:cNvSpPr txBox="1"/>
          <p:nvPr/>
        </p:nvSpPr>
        <p:spPr>
          <a:xfrm>
            <a:off x="271304" y="2682910"/>
            <a:ext cx="2753249" cy="1200329"/>
          </a:xfrm>
          <a:prstGeom prst="rect">
            <a:avLst/>
          </a:prstGeom>
          <a:noFill/>
        </p:spPr>
        <p:txBody>
          <a:bodyPr wrap="square" rtlCol="0">
            <a:spAutoFit/>
          </a:bodyPr>
          <a:lstStyle/>
          <a:p>
            <a:r>
              <a:rPr lang="en-ZA" sz="3600" dirty="0"/>
              <a:t>Own shepherding</a:t>
            </a:r>
          </a:p>
        </p:txBody>
      </p:sp>
    </p:spTree>
    <p:extLst>
      <p:ext uri="{BB962C8B-B14F-4D97-AF65-F5344CB8AC3E}">
        <p14:creationId xmlns:p14="http://schemas.microsoft.com/office/powerpoint/2010/main" val="2421580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B2E197E-E736-BF15-F5AB-2B630CB71F0A}"/>
              </a:ext>
            </a:extLst>
          </p:cNvPr>
          <p:cNvSpPr txBox="1"/>
          <p:nvPr/>
        </p:nvSpPr>
        <p:spPr>
          <a:xfrm>
            <a:off x="271304" y="2682910"/>
            <a:ext cx="2753249" cy="1200329"/>
          </a:xfrm>
          <a:prstGeom prst="rect">
            <a:avLst/>
          </a:prstGeom>
          <a:noFill/>
        </p:spPr>
        <p:txBody>
          <a:bodyPr wrap="square" rtlCol="0">
            <a:spAutoFit/>
          </a:bodyPr>
          <a:lstStyle/>
          <a:p>
            <a:r>
              <a:rPr lang="en-ZA" sz="3600" dirty="0"/>
              <a:t>Own shepherding</a:t>
            </a:r>
          </a:p>
        </p:txBody>
      </p:sp>
      <p:sp>
        <p:nvSpPr>
          <p:cNvPr id="3" name="TextBox 2">
            <a:extLst>
              <a:ext uri="{FF2B5EF4-FFF2-40B4-BE49-F238E27FC236}">
                <a16:creationId xmlns:a16="http://schemas.microsoft.com/office/drawing/2014/main" id="{2E003D15-C49D-29E5-3763-F46BCADEE772}"/>
              </a:ext>
            </a:extLst>
          </p:cNvPr>
          <p:cNvSpPr txBox="1"/>
          <p:nvPr/>
        </p:nvSpPr>
        <p:spPr>
          <a:xfrm>
            <a:off x="9438751" y="2682910"/>
            <a:ext cx="2753249" cy="1200329"/>
          </a:xfrm>
          <a:prstGeom prst="rect">
            <a:avLst/>
          </a:prstGeom>
          <a:noFill/>
        </p:spPr>
        <p:txBody>
          <a:bodyPr wrap="square" rtlCol="0">
            <a:spAutoFit/>
          </a:bodyPr>
          <a:lstStyle/>
          <a:p>
            <a:r>
              <a:rPr lang="en-ZA" sz="3600" dirty="0"/>
              <a:t>Over shepherding</a:t>
            </a:r>
          </a:p>
        </p:txBody>
      </p:sp>
      <p:sp>
        <p:nvSpPr>
          <p:cNvPr id="4" name="TextBox 3">
            <a:extLst>
              <a:ext uri="{FF2B5EF4-FFF2-40B4-BE49-F238E27FC236}">
                <a16:creationId xmlns:a16="http://schemas.microsoft.com/office/drawing/2014/main" id="{DCC91EB8-78CC-5013-717A-D4E695102781}"/>
              </a:ext>
            </a:extLst>
          </p:cNvPr>
          <p:cNvSpPr txBox="1"/>
          <p:nvPr/>
        </p:nvSpPr>
        <p:spPr>
          <a:xfrm>
            <a:off x="3567165" y="3429000"/>
            <a:ext cx="5596932" cy="461665"/>
          </a:xfrm>
          <a:prstGeom prst="rect">
            <a:avLst/>
          </a:prstGeom>
          <a:noFill/>
        </p:spPr>
        <p:txBody>
          <a:bodyPr wrap="square" rtlCol="0">
            <a:spAutoFit/>
          </a:bodyPr>
          <a:lstStyle/>
          <a:p>
            <a:r>
              <a:rPr lang="en-ZA" sz="2400" b="1" dirty="0"/>
              <a:t>……………………………………………………..</a:t>
            </a:r>
          </a:p>
        </p:txBody>
      </p:sp>
    </p:spTree>
    <p:extLst>
      <p:ext uri="{BB962C8B-B14F-4D97-AF65-F5344CB8AC3E}">
        <p14:creationId xmlns:p14="http://schemas.microsoft.com/office/powerpoint/2010/main" val="396672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BC17D-C46E-96C7-7694-1A0EC414471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980287F-6E18-AA88-375E-068A332F2403}"/>
              </a:ext>
            </a:extLst>
          </p:cNvPr>
          <p:cNvSpPr txBox="1"/>
          <p:nvPr/>
        </p:nvSpPr>
        <p:spPr>
          <a:xfrm>
            <a:off x="271304" y="2682910"/>
            <a:ext cx="2753249" cy="1200329"/>
          </a:xfrm>
          <a:prstGeom prst="rect">
            <a:avLst/>
          </a:prstGeom>
          <a:noFill/>
        </p:spPr>
        <p:txBody>
          <a:bodyPr wrap="square" rtlCol="0">
            <a:spAutoFit/>
          </a:bodyPr>
          <a:lstStyle/>
          <a:p>
            <a:r>
              <a:rPr lang="en-ZA" sz="3600" dirty="0"/>
              <a:t>Own shepherding</a:t>
            </a:r>
          </a:p>
        </p:txBody>
      </p:sp>
      <p:sp>
        <p:nvSpPr>
          <p:cNvPr id="3" name="TextBox 2">
            <a:extLst>
              <a:ext uri="{FF2B5EF4-FFF2-40B4-BE49-F238E27FC236}">
                <a16:creationId xmlns:a16="http://schemas.microsoft.com/office/drawing/2014/main" id="{3B91904F-E96A-3931-3DDB-59A08A639BC5}"/>
              </a:ext>
            </a:extLst>
          </p:cNvPr>
          <p:cNvSpPr txBox="1"/>
          <p:nvPr/>
        </p:nvSpPr>
        <p:spPr>
          <a:xfrm>
            <a:off x="9438751" y="2682910"/>
            <a:ext cx="2753249" cy="1200329"/>
          </a:xfrm>
          <a:prstGeom prst="rect">
            <a:avLst/>
          </a:prstGeom>
          <a:noFill/>
        </p:spPr>
        <p:txBody>
          <a:bodyPr wrap="square" rtlCol="0">
            <a:spAutoFit/>
          </a:bodyPr>
          <a:lstStyle/>
          <a:p>
            <a:r>
              <a:rPr lang="en-ZA" sz="3600" dirty="0"/>
              <a:t>Over shepherding</a:t>
            </a:r>
          </a:p>
        </p:txBody>
      </p:sp>
      <p:sp>
        <p:nvSpPr>
          <p:cNvPr id="4" name="TextBox 3">
            <a:extLst>
              <a:ext uri="{FF2B5EF4-FFF2-40B4-BE49-F238E27FC236}">
                <a16:creationId xmlns:a16="http://schemas.microsoft.com/office/drawing/2014/main" id="{10ED9EEA-1577-37D5-7787-023688D9C147}"/>
              </a:ext>
            </a:extLst>
          </p:cNvPr>
          <p:cNvSpPr txBox="1"/>
          <p:nvPr/>
        </p:nvSpPr>
        <p:spPr>
          <a:xfrm>
            <a:off x="3567165" y="3429000"/>
            <a:ext cx="5596932" cy="461665"/>
          </a:xfrm>
          <a:prstGeom prst="rect">
            <a:avLst/>
          </a:prstGeom>
          <a:noFill/>
        </p:spPr>
        <p:txBody>
          <a:bodyPr wrap="square" rtlCol="0">
            <a:spAutoFit/>
          </a:bodyPr>
          <a:lstStyle/>
          <a:p>
            <a:r>
              <a:rPr lang="en-ZA" sz="2400" b="1" dirty="0"/>
              <a:t>……………………………………………………..</a:t>
            </a:r>
          </a:p>
        </p:txBody>
      </p:sp>
      <p:sp>
        <p:nvSpPr>
          <p:cNvPr id="5" name="TextBox 4">
            <a:extLst>
              <a:ext uri="{FF2B5EF4-FFF2-40B4-BE49-F238E27FC236}">
                <a16:creationId xmlns:a16="http://schemas.microsoft.com/office/drawing/2014/main" id="{6EDAECDA-7D2E-1F9F-8047-B402A35BF521}"/>
              </a:ext>
            </a:extLst>
          </p:cNvPr>
          <p:cNvSpPr txBox="1"/>
          <p:nvPr/>
        </p:nvSpPr>
        <p:spPr>
          <a:xfrm>
            <a:off x="698631" y="2228671"/>
            <a:ext cx="1149834" cy="2400657"/>
          </a:xfrm>
          <a:prstGeom prst="rect">
            <a:avLst/>
          </a:prstGeom>
          <a:noFill/>
        </p:spPr>
        <p:txBody>
          <a:bodyPr wrap="square" rtlCol="0">
            <a:spAutoFit/>
          </a:bodyPr>
          <a:lstStyle/>
          <a:p>
            <a:r>
              <a:rPr lang="en-ZA" sz="15000" b="1" dirty="0">
                <a:solidFill>
                  <a:srgbClr val="FFFF00"/>
                </a:solidFill>
              </a:rPr>
              <a:t>X</a:t>
            </a:r>
          </a:p>
        </p:txBody>
      </p:sp>
      <p:sp>
        <p:nvSpPr>
          <p:cNvPr id="6" name="TextBox 5">
            <a:extLst>
              <a:ext uri="{FF2B5EF4-FFF2-40B4-BE49-F238E27FC236}">
                <a16:creationId xmlns:a16="http://schemas.microsoft.com/office/drawing/2014/main" id="{362E9A6E-9F83-63A8-BBA2-6524A1484095}"/>
              </a:ext>
            </a:extLst>
          </p:cNvPr>
          <p:cNvSpPr txBox="1"/>
          <p:nvPr/>
        </p:nvSpPr>
        <p:spPr>
          <a:xfrm>
            <a:off x="9926205" y="2228671"/>
            <a:ext cx="1149834" cy="2400657"/>
          </a:xfrm>
          <a:prstGeom prst="rect">
            <a:avLst/>
          </a:prstGeom>
          <a:noFill/>
        </p:spPr>
        <p:txBody>
          <a:bodyPr wrap="square" rtlCol="0">
            <a:spAutoFit/>
          </a:bodyPr>
          <a:lstStyle/>
          <a:p>
            <a:r>
              <a:rPr lang="en-ZA" sz="15000" b="1" dirty="0">
                <a:solidFill>
                  <a:srgbClr val="FFFF00"/>
                </a:solidFill>
              </a:rPr>
              <a:t>X</a:t>
            </a:r>
          </a:p>
        </p:txBody>
      </p:sp>
    </p:spTree>
    <p:extLst>
      <p:ext uri="{BB962C8B-B14F-4D97-AF65-F5344CB8AC3E}">
        <p14:creationId xmlns:p14="http://schemas.microsoft.com/office/powerpoint/2010/main" val="2297376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1FFE304-9A9D-393B-1474-C774CE371DC8}"/>
              </a:ext>
            </a:extLst>
          </p:cNvPr>
          <p:cNvSpPr txBox="1"/>
          <p:nvPr/>
        </p:nvSpPr>
        <p:spPr>
          <a:xfrm>
            <a:off x="599768" y="639097"/>
            <a:ext cx="11100619" cy="1323439"/>
          </a:xfrm>
          <a:prstGeom prst="rect">
            <a:avLst/>
          </a:prstGeom>
          <a:noFill/>
        </p:spPr>
        <p:txBody>
          <a:bodyPr wrap="square" rtlCol="0">
            <a:spAutoFit/>
          </a:bodyPr>
          <a:lstStyle/>
          <a:p>
            <a:r>
              <a:rPr lang="en-ZA" sz="4000" b="1" dirty="0"/>
              <a:t>How does God want you to be shepherded as His sheep?</a:t>
            </a:r>
          </a:p>
        </p:txBody>
      </p:sp>
    </p:spTree>
    <p:extLst>
      <p:ext uri="{BB962C8B-B14F-4D97-AF65-F5344CB8AC3E}">
        <p14:creationId xmlns:p14="http://schemas.microsoft.com/office/powerpoint/2010/main" val="22550025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371BB-3899-8E7A-74C6-AEC75BEFD04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3CD22AE-1D92-DF06-8BE5-2A836A2626E2}"/>
              </a:ext>
            </a:extLst>
          </p:cNvPr>
          <p:cNvSpPr txBox="1"/>
          <p:nvPr/>
        </p:nvSpPr>
        <p:spPr>
          <a:xfrm>
            <a:off x="599768" y="639097"/>
            <a:ext cx="11100619" cy="3046988"/>
          </a:xfrm>
          <a:prstGeom prst="rect">
            <a:avLst/>
          </a:prstGeom>
          <a:noFill/>
        </p:spPr>
        <p:txBody>
          <a:bodyPr wrap="square" rtlCol="0">
            <a:spAutoFit/>
          </a:bodyPr>
          <a:lstStyle/>
          <a:p>
            <a:r>
              <a:rPr lang="en-ZA" sz="4000" b="1" dirty="0"/>
              <a:t>How does God want you to be shepherded as His sheep?</a:t>
            </a:r>
          </a:p>
          <a:p>
            <a:endParaRPr lang="en-ZA" sz="4000" b="1" dirty="0"/>
          </a:p>
          <a:p>
            <a:pPr marL="742950" indent="-742950">
              <a:buAutoNum type="arabicPeriod"/>
            </a:pPr>
            <a:r>
              <a:rPr lang="en-ZA" sz="4000" b="1" dirty="0"/>
              <a:t>By Jesus Himself</a:t>
            </a:r>
          </a:p>
          <a:p>
            <a:r>
              <a:rPr lang="en-ZA" sz="3200" b="1" dirty="0"/>
              <a:t>         The “Great Shepherd of the sheep”  </a:t>
            </a:r>
            <a:r>
              <a:rPr lang="en-ZA" sz="3200" b="1" dirty="0" err="1"/>
              <a:t>Heb</a:t>
            </a:r>
            <a:r>
              <a:rPr lang="en-ZA" sz="3200" b="1" dirty="0"/>
              <a:t> 13: 21</a:t>
            </a:r>
          </a:p>
        </p:txBody>
      </p:sp>
    </p:spTree>
    <p:extLst>
      <p:ext uri="{BB962C8B-B14F-4D97-AF65-F5344CB8AC3E}">
        <p14:creationId xmlns:p14="http://schemas.microsoft.com/office/powerpoint/2010/main" val="41265341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99BB6-2D13-6720-9545-714585B7404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126E55D-03A4-ACBF-0F00-2B2E07DB2C47}"/>
              </a:ext>
            </a:extLst>
          </p:cNvPr>
          <p:cNvSpPr txBox="1"/>
          <p:nvPr/>
        </p:nvSpPr>
        <p:spPr>
          <a:xfrm>
            <a:off x="599768" y="639097"/>
            <a:ext cx="11100619" cy="4770537"/>
          </a:xfrm>
          <a:prstGeom prst="rect">
            <a:avLst/>
          </a:prstGeom>
          <a:noFill/>
        </p:spPr>
        <p:txBody>
          <a:bodyPr wrap="square" rtlCol="0">
            <a:spAutoFit/>
          </a:bodyPr>
          <a:lstStyle/>
          <a:p>
            <a:r>
              <a:rPr lang="en-ZA" sz="4000" b="1" dirty="0"/>
              <a:t>How does God want you to be shepherded as His sheep?</a:t>
            </a:r>
          </a:p>
          <a:p>
            <a:endParaRPr lang="en-ZA" sz="4000" b="1" dirty="0"/>
          </a:p>
          <a:p>
            <a:pPr marL="742950" indent="-742950">
              <a:buAutoNum type="arabicPeriod"/>
            </a:pPr>
            <a:r>
              <a:rPr lang="en-ZA" sz="4000" b="1" dirty="0"/>
              <a:t>By Jesus Himself</a:t>
            </a:r>
          </a:p>
          <a:p>
            <a:r>
              <a:rPr lang="en-ZA" sz="3200" b="1" dirty="0"/>
              <a:t>         The “Great Shepherd of the sheep”  </a:t>
            </a:r>
            <a:r>
              <a:rPr lang="en-ZA" sz="3200" b="1" dirty="0" err="1"/>
              <a:t>Heb</a:t>
            </a:r>
            <a:r>
              <a:rPr lang="en-ZA" sz="3200" b="1" dirty="0"/>
              <a:t> 13: 21</a:t>
            </a:r>
          </a:p>
          <a:p>
            <a:endParaRPr lang="en-ZA" sz="3200" b="1" dirty="0"/>
          </a:p>
          <a:p>
            <a:r>
              <a:rPr lang="en-ZA" sz="4000" b="1" dirty="0"/>
              <a:t>2.   By other members of the body of Christ</a:t>
            </a:r>
          </a:p>
          <a:p>
            <a:r>
              <a:rPr lang="en-ZA" sz="3200" b="1" dirty="0"/>
              <a:t>         “Encourage one another …”  </a:t>
            </a:r>
            <a:r>
              <a:rPr lang="en-ZA" sz="3200" b="1" dirty="0" err="1"/>
              <a:t>Heb</a:t>
            </a:r>
            <a:r>
              <a:rPr lang="en-ZA" sz="3200" b="1" dirty="0"/>
              <a:t> 3:13</a:t>
            </a:r>
          </a:p>
        </p:txBody>
      </p:sp>
    </p:spTree>
    <p:extLst>
      <p:ext uri="{BB962C8B-B14F-4D97-AF65-F5344CB8AC3E}">
        <p14:creationId xmlns:p14="http://schemas.microsoft.com/office/powerpoint/2010/main" val="3759874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B2A6D-E89B-20D3-6DCF-8F7636EFCFC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A4FF631-0F7C-D3BD-35CF-C940E51ADB5A}"/>
              </a:ext>
            </a:extLst>
          </p:cNvPr>
          <p:cNvSpPr txBox="1"/>
          <p:nvPr/>
        </p:nvSpPr>
        <p:spPr>
          <a:xfrm>
            <a:off x="707923" y="68826"/>
            <a:ext cx="11100619" cy="6494085"/>
          </a:xfrm>
          <a:prstGeom prst="rect">
            <a:avLst/>
          </a:prstGeom>
          <a:noFill/>
        </p:spPr>
        <p:txBody>
          <a:bodyPr wrap="square" rtlCol="0">
            <a:spAutoFit/>
          </a:bodyPr>
          <a:lstStyle/>
          <a:p>
            <a:r>
              <a:rPr lang="en-ZA" sz="4000" b="1" dirty="0"/>
              <a:t>How does God want you to be shepherded as His sheep?</a:t>
            </a:r>
          </a:p>
          <a:p>
            <a:endParaRPr lang="en-ZA" sz="4000" b="1" dirty="0"/>
          </a:p>
          <a:p>
            <a:pPr marL="742950" indent="-742950">
              <a:buAutoNum type="arabicPeriod"/>
            </a:pPr>
            <a:r>
              <a:rPr lang="en-ZA" sz="4000" b="1" dirty="0"/>
              <a:t>By Jesus Himself</a:t>
            </a:r>
          </a:p>
          <a:p>
            <a:r>
              <a:rPr lang="en-ZA" sz="3200" b="1" dirty="0"/>
              <a:t>         The “Great Shepherd of the sheep”  </a:t>
            </a:r>
            <a:r>
              <a:rPr lang="en-ZA" sz="3200" b="1" dirty="0" err="1"/>
              <a:t>Heb</a:t>
            </a:r>
            <a:r>
              <a:rPr lang="en-ZA" sz="3200" b="1" dirty="0"/>
              <a:t> 13: 21</a:t>
            </a:r>
          </a:p>
          <a:p>
            <a:endParaRPr lang="en-ZA" sz="3200" b="1" dirty="0"/>
          </a:p>
          <a:p>
            <a:r>
              <a:rPr lang="en-ZA" sz="4000" b="1" dirty="0"/>
              <a:t>2.   By other members of the body of Christ</a:t>
            </a:r>
          </a:p>
          <a:p>
            <a:r>
              <a:rPr lang="en-ZA" sz="3200" b="1" dirty="0"/>
              <a:t>         “Encourage one another …”  </a:t>
            </a:r>
            <a:r>
              <a:rPr lang="en-ZA" sz="3200" b="1" dirty="0" err="1"/>
              <a:t>Heb</a:t>
            </a:r>
            <a:r>
              <a:rPr lang="en-ZA" sz="3200" b="1" dirty="0"/>
              <a:t> 3:13</a:t>
            </a:r>
          </a:p>
          <a:p>
            <a:endParaRPr lang="en-ZA" sz="4000" b="1" dirty="0"/>
          </a:p>
          <a:p>
            <a:pPr marL="742950" indent="-742950">
              <a:buAutoNum type="arabicPeriod" startAt="3"/>
            </a:pPr>
            <a:r>
              <a:rPr lang="en-ZA" sz="4000" b="1" dirty="0"/>
              <a:t>By Christians leaders God has raised up in</a:t>
            </a:r>
          </a:p>
          <a:p>
            <a:r>
              <a:rPr lang="en-ZA" sz="4000" b="1" dirty="0"/>
              <a:t>       the local church     </a:t>
            </a:r>
            <a:r>
              <a:rPr lang="en-ZA" sz="3200" b="1" dirty="0" err="1"/>
              <a:t>Heb</a:t>
            </a:r>
            <a:r>
              <a:rPr lang="en-ZA" sz="3200" b="1" dirty="0"/>
              <a:t> 13:17</a:t>
            </a:r>
          </a:p>
        </p:txBody>
      </p:sp>
    </p:spTree>
    <p:extLst>
      <p:ext uri="{BB962C8B-B14F-4D97-AF65-F5344CB8AC3E}">
        <p14:creationId xmlns:p14="http://schemas.microsoft.com/office/powerpoint/2010/main" val="178813150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538D9D"/>
      </a:hlink>
      <a:folHlink>
        <a:srgbClr val="A5738E"/>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3A418E6B-C5F0-4B95-8D77-61E3EF3B5DF5}"/>
    </a:ext>
  </a:extLst>
</a:theme>
</file>

<file path=docProps/app.xml><?xml version="1.0" encoding="utf-8"?>
<Properties xmlns="http://schemas.openxmlformats.org/officeDocument/2006/extended-properties" xmlns:vt="http://schemas.openxmlformats.org/officeDocument/2006/docPropsVTypes">
  <Template>Office Theme</Template>
  <TotalTime>117</TotalTime>
  <Words>287</Words>
  <Application>Microsoft Office PowerPoint</Application>
  <PresentationFormat>Widescreen</PresentationFormat>
  <Paragraphs>42</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Pam Bircher</dc:creator>
  <cp:lastModifiedBy>Pam Bircher</cp:lastModifiedBy>
  <cp:revision>1</cp:revision>
  <dcterms:created xsi:type="dcterms:W3CDTF">2026-05-16T09:31:32Z</dcterms:created>
  <dcterms:modified xsi:type="dcterms:W3CDTF">2026-05-16T11:28:50Z</dcterms:modified>
</cp:coreProperties>
</file>