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6" r:id="rId4"/>
  </p:sldMasterIdLst>
  <p:notesMasterIdLst>
    <p:notesMasterId r:id="rId20"/>
  </p:notesMasterIdLst>
  <p:handoutMasterIdLst>
    <p:handoutMasterId r:id="rId21"/>
  </p:handoutMasterIdLst>
  <p:sldIdLst>
    <p:sldId id="314" r:id="rId5"/>
    <p:sldId id="318" r:id="rId6"/>
    <p:sldId id="326" r:id="rId7"/>
    <p:sldId id="327" r:id="rId8"/>
    <p:sldId id="328" r:id="rId9"/>
    <p:sldId id="315" r:id="rId10"/>
    <p:sldId id="329" r:id="rId11"/>
    <p:sldId id="336" r:id="rId12"/>
    <p:sldId id="330" r:id="rId13"/>
    <p:sldId id="319" r:id="rId14"/>
    <p:sldId id="331" r:id="rId15"/>
    <p:sldId id="333" r:id="rId16"/>
    <p:sldId id="334" r:id="rId17"/>
    <p:sldId id="320" r:id="rId18"/>
    <p:sldId id="335" r:id="rId19"/>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60" userDrawn="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E6DF"/>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AF4AE68-1A47-4ACD-B0BB-39C806D1E4EC}" v="445" dt="2026-03-22T06:21:48.61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5388" autoAdjust="0"/>
  </p:normalViewPr>
  <p:slideViewPr>
    <p:cSldViewPr snapToGrid="0">
      <p:cViewPr>
        <p:scale>
          <a:sx n="70" d="100"/>
          <a:sy n="70" d="100"/>
        </p:scale>
        <p:origin x="536" y="52"/>
      </p:cViewPr>
      <p:guideLst>
        <p:guide orient="horz" pos="3360"/>
        <p:guide pos="3840"/>
      </p:guideLst>
    </p:cSldViewPr>
  </p:slideViewPr>
  <p:outlineViewPr>
    <p:cViewPr>
      <p:scale>
        <a:sx n="33" d="100"/>
        <a:sy n="33" d="100"/>
      </p:scale>
      <p:origin x="0" y="-12672"/>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3480" y="55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 Id="rId27"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3F6ED8B-CF52-4A64-BACC-61D9C1041E04}"/>
              </a:ext>
            </a:extLst>
          </p:cNvPr>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dirty="0"/>
          </a:p>
        </p:txBody>
      </p:sp>
      <p:sp>
        <p:nvSpPr>
          <p:cNvPr id="3" name="Date Placeholder 2">
            <a:extLst>
              <a:ext uri="{FF2B5EF4-FFF2-40B4-BE49-F238E27FC236}">
                <a16:creationId xmlns:a16="http://schemas.microsoft.com/office/drawing/2014/main" id="{0D7022B2-02C5-4E03-99BC-0BA3C57AC49B}"/>
              </a:ext>
            </a:extLst>
          </p:cNvPr>
          <p:cNvSpPr>
            <a:spLocks noGrp="1"/>
          </p:cNvSpPr>
          <p:nvPr>
            <p:ph type="dt" sz="quarter" idx="1"/>
          </p:nvPr>
        </p:nvSpPr>
        <p:spPr>
          <a:xfrm>
            <a:off x="4023092" y="0"/>
            <a:ext cx="3077739" cy="471054"/>
          </a:xfrm>
          <a:prstGeom prst="rect">
            <a:avLst/>
          </a:prstGeom>
        </p:spPr>
        <p:txBody>
          <a:bodyPr vert="horz" lIns="94229" tIns="47114" rIns="94229" bIns="47114" rtlCol="0"/>
          <a:lstStyle>
            <a:lvl1pPr algn="r">
              <a:defRPr sz="1200"/>
            </a:lvl1pPr>
          </a:lstStyle>
          <a:p>
            <a:fld id="{F352A77B-D33C-49B3-A83C-450AA2ED72B3}" type="datetimeFigureOut">
              <a:rPr lang="en-US" smtClean="0"/>
              <a:t>3/22/2026</a:t>
            </a:fld>
            <a:endParaRPr lang="en-US" dirty="0"/>
          </a:p>
        </p:txBody>
      </p:sp>
      <p:sp>
        <p:nvSpPr>
          <p:cNvPr id="4" name="Footer Placeholder 3">
            <a:extLst>
              <a:ext uri="{FF2B5EF4-FFF2-40B4-BE49-F238E27FC236}">
                <a16:creationId xmlns:a16="http://schemas.microsoft.com/office/drawing/2014/main" id="{BC3FEE8C-8D38-4F2A-950E-071C6823E271}"/>
              </a:ext>
            </a:extLst>
          </p:cNvPr>
          <p:cNvSpPr>
            <a:spLocks noGrp="1"/>
          </p:cNvSpPr>
          <p:nvPr>
            <p:ph type="ftr" sz="quarter" idx="2"/>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8C567A6D-959B-4552-AB8D-4CCA819CAA71}"/>
              </a:ext>
            </a:extLst>
          </p:cNvPr>
          <p:cNvSpPr>
            <a:spLocks noGrp="1"/>
          </p:cNvSpPr>
          <p:nvPr>
            <p:ph type="sldNum" sz="quarter" idx="3"/>
          </p:nvPr>
        </p:nvSpPr>
        <p:spPr>
          <a:xfrm>
            <a:off x="4023092" y="8917422"/>
            <a:ext cx="3077739" cy="471053"/>
          </a:xfrm>
          <a:prstGeom prst="rect">
            <a:avLst/>
          </a:prstGeom>
        </p:spPr>
        <p:txBody>
          <a:bodyPr vert="horz" lIns="94229" tIns="47114" rIns="94229" bIns="47114" rtlCol="0" anchor="b"/>
          <a:lstStyle>
            <a:lvl1pPr algn="r">
              <a:defRPr sz="1200"/>
            </a:lvl1pPr>
          </a:lstStyle>
          <a:p>
            <a:fld id="{4BF9A36D-7FAC-478F-9944-F324014F6FD1}" type="slidenum">
              <a:rPr lang="en-US" smtClean="0"/>
              <a:t>‹#›</a:t>
            </a:fld>
            <a:endParaRPr lang="en-US" dirty="0"/>
          </a:p>
        </p:txBody>
      </p:sp>
    </p:spTree>
    <p:extLst>
      <p:ext uri="{BB962C8B-B14F-4D97-AF65-F5344CB8AC3E}">
        <p14:creationId xmlns:p14="http://schemas.microsoft.com/office/powerpoint/2010/main" val="1342467698"/>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05:56:32.620"/>
    </inkml:context>
    <inkml:brush xml:id="br0">
      <inkml:brushProperty name="width" value="0.5" units="cm"/>
      <inkml:brushProperty name="height" value="1" units="cm"/>
      <inkml:brushProperty name="color" value="#FFFC00"/>
      <inkml:brushProperty name="tip" value="rectangle"/>
      <inkml:brushProperty name="rasterOp" value="maskPen"/>
      <inkml:brushProperty name="ignorePressure" value="1"/>
    </inkml:brush>
  </inkml:definitions>
  <inkml:trace contextRef="#ctx0" brushRef="#br0">0 1603,'14'-1,"-2"-1,1 0,0 0,0-2,-1 1,1-2,16-8,4 0,171-75,-109 45,151-47,-221 84,1 1,0 1,40-1,79 8,-31 1,212-5,-313 1,0-1,1-1,-1 0,0-1,15-6,65-28,-12 4,126-38,-185 64,39-6,10-3,-33 4,9-1,0-3,-2-2,47-24,-49 18,81-31,-102 47,0 1,1 1,-1 2,1 0,46-1,-43 4,0 0,-1-2,1-1,-1-1,0-1,39-14,26-10,120-21,38-11,-190 42,-7 3,54-12,-28 10,81-32,-84 26,2-1,2 4,109-17,-59 17,-80 12,1 2,78-3,-107 11,-5 1,0-1,0 0,-1-1,1-1,0 0,0-1,21-8,-18 4,0 2,0 0,0 1,30-3,77 3,-97 3,1-2,0-1,-1-2,29-8,20-4,111-16,-168 29,-1-1,1-1,18-9,-23 9,-1 0,1 2,0 0,0 0,1 2,25-4,-1 6,-23 2,0-2,0 0,1-1,30-8,25-14,61-18,-107 35,0 1,1 2,29-1,22 6,21-1,-86-3,1-1,-1 0,0 0,-1-2,1 0,-1 0,21-15,16-5,-36 18,1 1,0 0,1 1,-1 1,1 0,0 1,26-2,-21 5</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05:56:36.207"/>
    </inkml:context>
    <inkml:brush xml:id="br0">
      <inkml:brushProperty name="width" value="0.5" units="cm"/>
      <inkml:brushProperty name="height" value="1" units="cm"/>
      <inkml:brushProperty name="color" value="#FFFC00"/>
      <inkml:brushProperty name="tip" value="rectangle"/>
      <inkml:brushProperty name="rasterOp" value="maskPen"/>
      <inkml:brushProperty name="ignorePressure" value="1"/>
    </inkml:brush>
  </inkml:definitions>
  <inkml:trace contextRef="#ctx0" brushRef="#br0">1 4278,'2'0,"0"-1,0 0,0 0,0 0,0-1,0 1,0 0,0-1,-1 1,1-1,0 1,-1-1,3-3,4-4,117-115,51-47,-139 135,-23 22,0 1,0 0,30-19,-23 18,0-2,35-33,-42 35,0 1,1 0,1 1,0 0,1 1,18-8,-22 14,-1-1,1 0,-2-1,1 0,-1-1,0 0,0-1,15-16,-7 5,-6 6,0 1,-1-2,0 0,-2 0,12-21,-18 28,0 0,1 1,0-1,0 1,0 0,1 0,0 1,1-1,-1 1,16-10,-12 8,0-1,0-1,-1 0,11-14,-12 13,1 0,0 1,1 0,11-9,-13 13,0 0,0 0,0-1,-1 0,0-1,0 0,-1 0,0 0,0-1,6-14,-3 8,1-1,0 2,2-1,-1 1,20-17,-12 12,24-33,-31 38,0 0,0 1,23-18,-20 19,-1-2,22-25,-23 24,0 0,24-18,-22 19,0 1,16-22,-26 29,0 0,0 0,0 0,1 1,0 0,0 0,1 1,-1 0,1 0,0 0,0 1,12-5,-12 6,0-1,0-1,-1 0,0 0,1 0,-1 0,10-11,35-43,-16 16,-16 22,-1-2,-1 0,17-30,-24 37,1 1,0-1,18-16,-19 22,-1-1,0 0,0-1,-1 1,-1-2,0 1,8-19,-6 8,0 0,1 0,18-27,-9 19,2 0,-2-1,19-41,-28 51,0 0,2 1,1 0,0 1,1 0,1 1,18-16,10-17,-32 36,1 0,18-17,42-40,-44 42,46-37,-42 40,31-34,-4 2,-13 13,12-10,170-150,-112 67,-109 130,0 0,11-18,-12 18,-1 0,2 0,10-11,13-9,-12 12,-1 1,-1-2,21-29,-28 33,1 0,0 1,1 0,0 1,1 0,0 1,20-14,-22 18,-1-1,0 0,-1-1,0 0,10-14,-12 14,1 0,0 1,0 0,1 1,0-1,0 1,13-8,7-2,43-35,2-2,-67 49,0-1,0 1,0-1,-1 0,0-1,0 1,-1-1,1 0,-1 0,4-12,-4 10,1 0,0 0,0 0,1 1,0 0,8-9,15-7,-24 21,0 0,0-1,0 0,-1 0,1 0,-1-1,0 1,0-1,-1 0,1 0,-1-1,0 1,3-11,4-24,-3 25</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05:56:38.706"/>
    </inkml:context>
    <inkml:brush xml:id="br0">
      <inkml:brushProperty name="width" value="0.5" units="cm"/>
      <inkml:brushProperty name="height" value="1" units="cm"/>
      <inkml:brushProperty name="color" value="#FFFC00"/>
      <inkml:brushProperty name="tip" value="rectangle"/>
      <inkml:brushProperty name="rasterOp" value="maskPen"/>
      <inkml:brushProperty name="ignorePressure" value="1"/>
    </inkml:brush>
  </inkml:definitions>
  <inkml:trace contextRef="#ctx0" brushRef="#br0">1 2284,'31'-18,"59"-43,-13 7,233-116,-129 75,6-2,175-106,73-57,-389 234,35-27,5-4,30-16,-5 3,-91 56,0 0,-1-1,0 0,28-32,-19 18,12-5,-30 27,0-1,-1 0,0 0,10-13,9-12,60-55,-63 64,15-19,-29 31,0 0,0 0,1 1,16-10,139-80,-140 85,1 2,38-15,-53 22,0 0,0-1,-1 0,0-1,0-1,15-16,-18 17,0 0,1 0,0 1,0 0,1 1,0 0,0 1,0 0,19-7,-20 10,-1-1,0 0,0-1,0 0,0 0,-1-1,0 0,0 0,-1-1,9-10,15-11,-23 22,0 0,0 1,0 0,1 1,13-6,-13 7,0 0,-1-1,0-1,0 1,0-1,7-7,7-6,-15 11,1 1,-1-1,0 0,0 0,6-9,-3-1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05:56:40.218"/>
    </inkml:context>
    <inkml:brush xml:id="br0">
      <inkml:brushProperty name="width" value="0.5" units="cm"/>
      <inkml:brushProperty name="height" value="1" units="cm"/>
      <inkml:brushProperty name="color" value="#FFFC00"/>
      <inkml:brushProperty name="tip" value="rectangle"/>
      <inkml:brushProperty name="rasterOp" value="maskPen"/>
      <inkml:brushProperty name="ignorePressure" value="1"/>
    </inkml:brush>
  </inkml:definitions>
  <inkml:trace contextRef="#ctx0" brushRef="#br0">0 1658,'844'-762,"-493"508,-303 224,-32 22,-1-1,-1-1,0 0,0-1,15-15,152-158,-166 169,31-24,-33 29,0-1,0 0,18-23,-23 25,0 0,0 1,1 0,0 1,0-1,0 2,1-1,0 1,1 1,-1 0,1 0,0 1,13-3,-5 0,-1-2,0 0,0-2,-1 1,0-2,29-27,-10 10,-18 15</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05:56:42.054"/>
    </inkml:context>
    <inkml:brush xml:id="br0">
      <inkml:brushProperty name="width" value="0.5" units="cm"/>
      <inkml:brushProperty name="height" value="1" units="cm"/>
      <inkml:brushProperty name="color" value="#FFFC00"/>
      <inkml:brushProperty name="tip" value="rectangle"/>
      <inkml:brushProperty name="rasterOp" value="maskPen"/>
      <inkml:brushProperty name="ignorePressure" value="1"/>
    </inkml:brush>
  </inkml:definitions>
  <inkml:trace contextRef="#ctx0" brushRef="#br0">1 781,'18'-6,"0"0,0-2,-1 0,0 0,24-18,6-2,186-86,-32 18,-61 28,-112 57,0 2,0 0,37-5,-14 4,-1-2,92-35,-120 40,1 0,0 2,0 1,40-3,-61 7,11-2,1-1,0 0,0-1,17-8,-19 6,1 2,0 0,1 0,25-3,-17 4,1 0,-1-2,0 0,-1-1,1-1,38-20,-48 22,1 1,-1 0,1 1,0 0,26-2,-23 4,0-2,0 0,22-7,-18 3,1 1,0 0,1 2,-1 0,1 2,29 0,-41 2,-1-1,0 1,1-1,-1-1,0 0,0 0,0-1,0 0,-1 0,1-1,-1 0,0-1,0 0,0 0,14-13,12-8,-18 17</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05:56:53.881"/>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1 588,'5'-6,"0"-1,0-1,-1 1,0-1,5-11,4-9,-6 17,1 0,0 1,1-1,0 1,1 1,0 0,12-9,-4 3,-12 9,0 0,0 0,-1-1,0 0,5-8,-6 8,0 1,0 0,1 0,-1 0,1 1,1-1,9-7,6-1,-2 0,0-2,31-33,-43 42,0-1,0 1,1 0,-1 1,2-1,-1 2,1-1,-1 1,2 0,-1 1,19-6,-12 6,-1-1,0-1,27-13,-37 16,0-1,1 1,-1-1,0 0,-1-1,1 1,-1-1,0 0,0 0,0-1,-1 1,4-7,-6 10,11-21,-11 23,-1 0,0-1,0 1,0 0,0 0,0-1,1 1,-1 0,0 0,0-1,0 1,1 0,-1 0,0 0,0-1,1 1,-1 0,0 0,0 0,1 0,-1 0,0-1,1 1,-1 0,0 0,0 0,1 0,-1 0,0 0,1 0,-1 0,0 0,1 0,-1 0,0 0,1 1,-1-1,0 0,0 0,1 0,-1 0,0 0,0 1,1-1,-1 0,0 0,0 0,1 1,-1-1,0 0,0 0,0 1,0-1,1 0,-1 0,0 1,0-1,0 0,0 1,0-1,0 0,0 0,0 1,0-1,0 0,0 1,0-1,0 1,3 11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05:57:00.105"/>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1 3789,'69'-53,"-53"39,1 2,1 0,36-19,-29 18,7-5,1 2,1 1,0 2,67-17,-93 28,34-7,70-25,-106 31,-1 0,1 0,-1-1,0 0,-1 0,1-1,-1 1,0-1,0 0,0 0,0-1,-1 1,3-7,-2 5,1-1,0 1,0 0,0 0,13-11,-4 5,1 0,-2 0,0-1,-1-1,0 0,-1-1,0 0,-2-1,9-19,-12 21,2 0,-1 1,2 0,0 0,1 1,0 0,1 0,0 1,15-12,-14 12,-1-1,-1 0,0-1,-1 0,14-28,6-9,85-107,-26 40,-77 103,-1 0,0-1,0 0,-2-1,0 0,-1 0,5-22,-7 23,0 0,1 0,1 1,0 0,1 0,12-16,9-12,-17 27,-1-1,0 0,-2 0,12-28,-18 38,0 0,1 0,0 1,0 0,0 0,1 0,0 0,0 1,1 0,0 0,-1 0,2 1,7-5,12-11,-20 14,0 0,0-1,-1 1,0-2,0 1,-1 0,0-1,0 0,2-9,-1 6,0 1,0-1,1 1,9-13,5 0,-8 10,-1-1,0 0,16-29,9-19,-23 40,0 0,12-31,-23 49,1-1,-1 1,1-1,0 1,1 0,-1 0,1 0,6-5,-6 4,1 1,-1-1,1 0,-1 0,3-6,12-27,-16 29,1 1,0 0,0 0,1 0,0 0,1 1,0-1,11-10,-3 8,-1-2,0 0,-1 0,-1-1,0 0,0-1,-1-1,10-19,-13 22,0 1,1 0,0 0,1 0,1 1,-1 0,2 1,12-9,27-27,66-68,35-35,-114 111,-22 23,0-1,-1-1,-1 0,18-28,-6 1,48-92,-69 126,1 1,0 0,1 1,0 0,9-11,-7 11,-2-1,1 0,-1 0,6-10,-4 6,0 1,1-1,0 2,1-1,0 1,22-15,19-21,-44 40,0 0,0 0,0 0,1 1,-1 0,1 1,0 0,1 0,-1 1,1-1,0 2,-1 0,11-2,-14 3,0-1,-1 1,1-1,0 0,-1 0,0-1,1 1,-1-1,6-6,31-34,-35 35,1 0,0 0,0 1,0 0,1 0,17-10,25-3,-40 17,0 0,0-1,-1 0,0-1,14-9,-11 4,-1 0,17-20,-20 20,0 1,1 0,0 0,1 1,11-8,13-8,-20 12</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05:57:05.685"/>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2891 3978,'-1'-3,"1"0,-1 1,0-1,0 0,-1 0,1 1,0-1,-1 1,0-1,1 1,-1-1,-3-1,-10-18,11 11,0-1,1 1,0-1,-1-19,3 20,-1-1,0 1,-1-1,-8-21,-5 2,-25-35,26 43,0 0,2-2,-11-25,0-5,15 37,-13-38,16 40,-1 1,0 0,-1 0,0 0,-17-20,0-1,21 28,1 0,-1 0,1 0,1 0,0 0,0-1,-1-12,-5-21,5 31,1 0,-1 0,-1 0,0 1,-1-1,0 1,-1 0,1 1,-2-1,0 1,-10-11,10 13,0-1,1 0,0 0,0-1,1 0,0 0,-4-12,-5-4,-22-33,8 13,-9-8,26 39,1 0,1 0,-11-22,12 19,-2 1,0 0,-1 1,-15-18,12 17,1-1,1 0,-11-21,-4-20,17 34,-1 2,0-1,-25-34,26 45,0-1,1-1,1 1,1-2,-12-29,11 25,-1 0,-1 1,-1 0,0 0,-16-18,13 19,2 0,1 0,0-1,-17-39,8 7,-3 2,-2 0,-31-44,55 91,-5-11,0 1,1-1,1 0,-5-17,6 16,-1 0,-1 1,0 0,-7-14,3 12,-4-8,0 1,-29-34,26 35,0-1,2-1,-19-37,25 44,-113-189,104 175,-32-39,-2-3,38 49,2 5,0 0,-1 0,-25-26,22 26,0 0,-22-36,35 50,-6-7,1 1,-2 0,1 1,-1 0,-1 0,-10-6,10 7,0-1,0 0,1 0,0-1,-11-13,11 10,-1 1,0 0,-1 1,0 0,0 1,-1 0,-16-9,14 10,6 1,0 0,0 0,0-1,1 0,-8-11,7 10,0-1,0 2,0-1,-12-8,-20-15,-63-67,52 47,39 39,0 0,2-2,0 1,-9-19,8 15,-1-1,-16-18,24 31,0 1,-1 0,0 0,0 1,0 0,0-1,-8-3,11 7,0 1,-1-1,1 0,0 1,-1-1,1 1,0 0,-1 0,1 0,0 0,-1 0,1 1,-1-1,1 0,0 1,0 0,-1 0,1 0,0 0,0 0,0 0,0 0,-3 3,-10 6,0 0,1 2,0 0,1 0,0 1,-17 23,24-27,-1 0,0 0,0 0,-1-1,0 0,0 0,-1-1,0 0,0-1,-1 0,-12 6,18-10,-1 1,1-1,-1 1,1 0,0 1,1-1,-1 1,0-1,1 1,0 0,0 1,0-1,1 0,-1 1,-2 8,-2 2</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3-22T05:57:14.942"/>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1791 2429,'1'-73,"-3"-83,-2 126,-2 0,-9-31,8 34,0 0,-4-52,8 57,0 0,-2 0,-11-35,10 38,0-1,1 0,1 0,-1-27,6 56,0 0,1 0,1 0,-1 0,5 9,-1-2,87 210,-82-201,-4-9,-3-5,1 0,0 0,0-1,1 0,0 0,1-1,13 15,-12-16,-1 1,0 0,0 0,-1 1,0 0,0 0,-1 0,5 16,-9-25,-1-1,0 0,0 0,0 0,0 0,0 0,0 0,0 0,0 0,0 0,0-1,0 1,0 0,0 0,0 0,0 0,0 0,0 0,0 0,0 0,0 0,0 0,0 0,0 0,0 0,0 0,0 0,1 0,-1 0,0 0,0 0,0 0,0 0,0 0,0 0,0 0,0 0,0 0,0 0,0 0,0 0,0 0,0 0,0 0,1 0,-1 0,0 0,0 0,0 0,0 0,0 0,0 0,0 0,0 0,0 0,2-11,-1-16,-4-296,4 391,-2 86,0-148,0-1,0 1,0-1,-1 1,0-1,0 1,0-1,-1 0,0 0,-6 9,-2 0,-1-1,-16 14,16-17,1 1,0 1,-13 17,3 4,8-12,-1 1,-2-2,-30 34,15-24,12-11,-26 21,45-40,0 1,-1-1,1 0,0 1,-1-1,1 0,0 0,-1 0,1 1,0-1,-1 0,1 0,0 0,-1 0,1 0,-1 0,1 0,0 0,-1 0,1 0,0 0,-1 0,1 0,-1 0,1 0,0 0,-1 0,1 0,0 0,-1-1,1 1,-1 0,-5-15,4-24,2 35,6-537,-8 513,-9-53,-2-12,9 53,-17-73,12 71,-6-56,1-7,8 64,-3-62,9 91,-1 1,0-1,0 1,-2-1,1 1,-2 0,1-1,-1 2,-1-1,0 0,-9-12,10 22,2 7,1 9,2 128,-10-150,1-1,1-1,-11-13,10 12,-125-138,115 126,-16-28,-13-16,28 44,-83-95,95 109,-1-1,2 0,-1 0,1 0,1-1,0 1,-7-18,5 6,1 1,-6-42,7 41,0 0,-2 0,0 0,-13-23,-2-6,15 34,1 0,0-1,2 0,0 0,0 0,2 0,-1-19,5-158,-2 205,0 0,1-1,1 1,0-1,0 0,1 1,5 12,0-6,1 0,1 0,14 18,-15-20,0 1,-1 0,-1 1,8 24,-10-25,1 0,0 0,1-1,1 0,16 23,2-4,61 72,-28-47,-42-43,0 1,-1 0,0 1,-2 1,13 20,-17-22,23 27,-25-35,0 1,-1 0,0 0,0 1,-1 0,8 20,-9-14,1 1,1-2,1 1,18 29,36 67,-55-102,0 1,-1-1,-1 2,0-1,0 1,-1 0,-1-1,3 19,0-4,2 0,1-1,2 0,0-1,23 37,3 9,39 66,-64-117,-2-1,15 41,-6-12,7 16,-15-35,21 42,25 24,-53-86,1 0,-2 1,1-1,3 20,1 1,-1-9,-5-11,1-1,0 1,0-1,1 0,0 0,1-1,0 1,9 10,32 38,31 33,-55-68,-1 0,0 2,-2 0,23 40,-25-34,1-1,2 0,33 39,-46-60,0 0,0 0,-1 1,0 0,-1 0,0 0,0 0,-1 1,0 0,-1 0,4 17,-2-7,13 34,-12-40,-1-1,0 1,-2 0,1 1,1 18,-4-1,-1-19,0 1,4 19,-3-27,1-1,-1-1,1 1,0 0,0 0,1-1,-1 1,1-1,0 1,4 3,-2-2,-1-1,1 1,-2 0,1 0,0 0,-1 0,-1 1,1-1,-1 1,0-1,0 1,-1 0,0 0,1 9,-2-16,0 1,0 0,0-1,0 1,0 0,0 0,0-1,0 1,0 0,0-1,0 1,-1 0,1-1,0 1,-1 0,1-1,0 1,-1 0,1-1,0 1,-1-1,1 1,-1-1,0 1,0 0,0-1,0 0,1 0,-1 0,0 0,0-1,1 1,-1 0,0 0,1 0,-1-1,0 1,1 0,-1 0,0-1,1 1,-1-1,-1 0,-27-28,-43-69,-91-162,-13-20,149 240,2-1,2-1,-34-89,42 85,10 31,1 0,-2 1,0-1,-8-13,-34-57,35 57,-2 2,-1 0,-1 0,-40-45,49 63,1 0,-1 0,0 1,0 0,-14-9,21 15,0 0,-1 0,1 0,0 1,-1-1,1 0,-1 1,1-1,-1 1,1 0,-1-1,1 1,-1 0,1 0,-1 0,0 0,1 0,-1 0,1 1,-1-1,1 0,-1 1,1-1,-1 1,1 0,0-1,-1 1,1 0,0 0,-1 0,1 0,0 0,0 0,0 0,0 0,0 1,0-1,0 0,-1 2,0 3,-1 1,0-1,1 0,0 1,1 0,-1-1,1 1,1 0,-1 9,6 65,-3-60,18 381,-20-443,-3 1,-1 0,-2 0,-14-54,2 35,-2 1,-37-77,21 52,-33-114,21 53,-58-180,52 152,40 127,-2 0,-2 2,-43-76,53 106,-11-18,-1 0,-1 2,-42-45,53 63,1 0,0-1,1-1,0 1,1-2,-8-18,7 14,0 0,-23-32,-76-97,104 142,-1 0,1 0,-1 0,0 1,-1 0,1 0,-1 0,0 1,0-1,0 1,0 0,-1 1,1-1,-1 1,1 0,-1 1,0-1,0 1,0 0,0 0,0 1,0 0,0 0,-11 2,8-1,1 0,-1 1,1 0,0 1,-1-1,1 2,1-1,-1 1,0 0,1 1,0 0,0 0,0 0,-9 11,11-12,-1 1,1-1,-1 0,0 0,0 0,-1-1,1 0,-11 3,-5 1,-30 4,24-6,-11 1,30-5,1 0,-1 0,1 0,0 1,0 1,-15 6,-29 13,41-19,1 1,0 0,0 1,1 0,-1 0,1 1,-13 10,15-9,0-1,-1 0,0-1,-9 5,1 0,3-2</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dirty="0"/>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E38D8F9A-F5CB-4EF8-A859-ED5E107B9763}" type="datetimeFigureOut">
              <a:rPr lang="en-US" smtClean="0"/>
              <a:t>3/22/2026</a:t>
            </a:fld>
            <a:endParaRPr lang="en-US" dirty="0"/>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dirty="0"/>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D4B9A9E5-4F7F-4A7D-9DE1-899232329269}" type="slidenum">
              <a:rPr lang="en-US" smtClean="0"/>
              <a:t>‹#›</a:t>
            </a:fld>
            <a:endParaRPr lang="en-US" dirty="0"/>
          </a:p>
        </p:txBody>
      </p:sp>
    </p:spTree>
    <p:extLst>
      <p:ext uri="{BB962C8B-B14F-4D97-AF65-F5344CB8AC3E}">
        <p14:creationId xmlns:p14="http://schemas.microsoft.com/office/powerpoint/2010/main" val="13877831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1</a:t>
            </a:fld>
            <a:endParaRPr lang="en-US" dirty="0"/>
          </a:p>
        </p:txBody>
      </p:sp>
    </p:spTree>
    <p:extLst>
      <p:ext uri="{BB962C8B-B14F-4D97-AF65-F5344CB8AC3E}">
        <p14:creationId xmlns:p14="http://schemas.microsoft.com/office/powerpoint/2010/main" val="25691378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10</a:t>
            </a:fld>
            <a:endParaRPr lang="en-US" dirty="0"/>
          </a:p>
        </p:txBody>
      </p:sp>
    </p:spTree>
    <p:extLst>
      <p:ext uri="{BB962C8B-B14F-4D97-AF65-F5344CB8AC3E}">
        <p14:creationId xmlns:p14="http://schemas.microsoft.com/office/powerpoint/2010/main" val="34864728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11</a:t>
            </a:fld>
            <a:endParaRPr lang="en-US" dirty="0"/>
          </a:p>
        </p:txBody>
      </p:sp>
    </p:spTree>
    <p:extLst>
      <p:ext uri="{BB962C8B-B14F-4D97-AF65-F5344CB8AC3E}">
        <p14:creationId xmlns:p14="http://schemas.microsoft.com/office/powerpoint/2010/main" val="36667313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12</a:t>
            </a:fld>
            <a:endParaRPr lang="en-US" dirty="0"/>
          </a:p>
        </p:txBody>
      </p:sp>
    </p:spTree>
    <p:extLst>
      <p:ext uri="{BB962C8B-B14F-4D97-AF65-F5344CB8AC3E}">
        <p14:creationId xmlns:p14="http://schemas.microsoft.com/office/powerpoint/2010/main" val="11664258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13</a:t>
            </a:fld>
            <a:endParaRPr lang="en-US" dirty="0"/>
          </a:p>
        </p:txBody>
      </p:sp>
    </p:spTree>
    <p:extLst>
      <p:ext uri="{BB962C8B-B14F-4D97-AF65-F5344CB8AC3E}">
        <p14:creationId xmlns:p14="http://schemas.microsoft.com/office/powerpoint/2010/main" val="37533475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14</a:t>
            </a:fld>
            <a:endParaRPr lang="en-US" dirty="0"/>
          </a:p>
        </p:txBody>
      </p:sp>
    </p:spTree>
    <p:extLst>
      <p:ext uri="{BB962C8B-B14F-4D97-AF65-F5344CB8AC3E}">
        <p14:creationId xmlns:p14="http://schemas.microsoft.com/office/powerpoint/2010/main" val="35551265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15</a:t>
            </a:fld>
            <a:endParaRPr lang="en-US" dirty="0"/>
          </a:p>
        </p:txBody>
      </p:sp>
    </p:spTree>
    <p:extLst>
      <p:ext uri="{BB962C8B-B14F-4D97-AF65-F5344CB8AC3E}">
        <p14:creationId xmlns:p14="http://schemas.microsoft.com/office/powerpoint/2010/main" val="7200692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2</a:t>
            </a:fld>
            <a:endParaRPr lang="en-US" dirty="0"/>
          </a:p>
        </p:txBody>
      </p:sp>
    </p:spTree>
    <p:extLst>
      <p:ext uri="{BB962C8B-B14F-4D97-AF65-F5344CB8AC3E}">
        <p14:creationId xmlns:p14="http://schemas.microsoft.com/office/powerpoint/2010/main" val="6312420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3</a:t>
            </a:fld>
            <a:endParaRPr lang="en-US" dirty="0"/>
          </a:p>
        </p:txBody>
      </p:sp>
    </p:spTree>
    <p:extLst>
      <p:ext uri="{BB962C8B-B14F-4D97-AF65-F5344CB8AC3E}">
        <p14:creationId xmlns:p14="http://schemas.microsoft.com/office/powerpoint/2010/main" val="23693526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4</a:t>
            </a:fld>
            <a:endParaRPr lang="en-US" dirty="0"/>
          </a:p>
        </p:txBody>
      </p:sp>
    </p:spTree>
    <p:extLst>
      <p:ext uri="{BB962C8B-B14F-4D97-AF65-F5344CB8AC3E}">
        <p14:creationId xmlns:p14="http://schemas.microsoft.com/office/powerpoint/2010/main" val="19070068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5</a:t>
            </a:fld>
            <a:endParaRPr lang="en-US" dirty="0"/>
          </a:p>
        </p:txBody>
      </p:sp>
    </p:spTree>
    <p:extLst>
      <p:ext uri="{BB962C8B-B14F-4D97-AF65-F5344CB8AC3E}">
        <p14:creationId xmlns:p14="http://schemas.microsoft.com/office/powerpoint/2010/main" val="2469872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6</a:t>
            </a:fld>
            <a:endParaRPr lang="en-US" dirty="0"/>
          </a:p>
        </p:txBody>
      </p:sp>
    </p:spTree>
    <p:extLst>
      <p:ext uri="{BB962C8B-B14F-4D97-AF65-F5344CB8AC3E}">
        <p14:creationId xmlns:p14="http://schemas.microsoft.com/office/powerpoint/2010/main" val="16989693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7</a:t>
            </a:fld>
            <a:endParaRPr lang="en-US" dirty="0"/>
          </a:p>
        </p:txBody>
      </p:sp>
    </p:spTree>
    <p:extLst>
      <p:ext uri="{BB962C8B-B14F-4D97-AF65-F5344CB8AC3E}">
        <p14:creationId xmlns:p14="http://schemas.microsoft.com/office/powerpoint/2010/main" val="3332880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8</a:t>
            </a:fld>
            <a:endParaRPr lang="en-US" dirty="0"/>
          </a:p>
        </p:txBody>
      </p:sp>
    </p:spTree>
    <p:extLst>
      <p:ext uri="{BB962C8B-B14F-4D97-AF65-F5344CB8AC3E}">
        <p14:creationId xmlns:p14="http://schemas.microsoft.com/office/powerpoint/2010/main" val="31586462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9</a:t>
            </a:fld>
            <a:endParaRPr lang="en-US" dirty="0"/>
          </a:p>
        </p:txBody>
      </p:sp>
    </p:spTree>
    <p:extLst>
      <p:ext uri="{BB962C8B-B14F-4D97-AF65-F5344CB8AC3E}">
        <p14:creationId xmlns:p14="http://schemas.microsoft.com/office/powerpoint/2010/main" val="15793053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Master" Target="../slideMasters/slideMaster1.xml"/><Relationship Id="rId5" Type="http://schemas.openxmlformats.org/officeDocument/2006/relationships/image" Target="../media/image24.svg"/><Relationship Id="rId4" Type="http://schemas.openxmlformats.org/officeDocument/2006/relationships/image" Target="../media/image1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 Id="rId5" Type="http://schemas.openxmlformats.org/officeDocument/2006/relationships/image" Target="../media/image18.svg"/><Relationship Id="rId4" Type="http://schemas.openxmlformats.org/officeDocument/2006/relationships/image" Target="../media/image17.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5.png"/><Relationship Id="rId1" Type="http://schemas.openxmlformats.org/officeDocument/2006/relationships/slideMaster" Target="../slideMasters/slideMaster1.xml"/><Relationship Id="rId5" Type="http://schemas.openxmlformats.org/officeDocument/2006/relationships/image" Target="../media/image21.svg"/><Relationship Id="rId4" Type="http://schemas.openxmlformats.org/officeDocument/2006/relationships/image" Target="../media/image20.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1">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874996-9779-1D0F-B5C6-7FE85FFF1EF4}"/>
              </a:ext>
            </a:extLst>
          </p:cNvPr>
          <p:cNvSpPr>
            <a:spLocks noGrp="1"/>
          </p:cNvSpPr>
          <p:nvPr>
            <p:ph type="title" hasCustomPrompt="1"/>
          </p:nvPr>
        </p:nvSpPr>
        <p:spPr>
          <a:xfrm>
            <a:off x="6096000" y="2773681"/>
            <a:ext cx="5674360" cy="3200400"/>
          </a:xfrm>
        </p:spPr>
        <p:txBody>
          <a:bodyPr anchor="b">
            <a:normAutofit/>
          </a:bodyPr>
          <a:lstStyle>
            <a:lvl1pPr>
              <a:defRPr sz="4800">
                <a:solidFill>
                  <a:schemeClr val="bg1"/>
                </a:solidFill>
              </a:defRPr>
            </a:lvl1pPr>
          </a:lstStyle>
          <a:p>
            <a:r>
              <a:rPr lang="en-US" dirty="0"/>
              <a:t>Click to add title</a:t>
            </a:r>
          </a:p>
        </p:txBody>
      </p:sp>
      <p:pic>
        <p:nvPicPr>
          <p:cNvPr id="7" name="Graphic 6">
            <a:extLst>
              <a:ext uri="{FF2B5EF4-FFF2-40B4-BE49-F238E27FC236}">
                <a16:creationId xmlns:a16="http://schemas.microsoft.com/office/drawing/2014/main" id="{96B97173-A601-1D66-1651-4FE0D76A0BC7}"/>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8454" t="1728"/>
          <a:stretch/>
        </p:blipFill>
        <p:spPr>
          <a:xfrm>
            <a:off x="-1" y="0"/>
            <a:ext cx="8264995" cy="5320146"/>
          </a:xfrm>
          <a:prstGeom prst="rect">
            <a:avLst/>
          </a:prstGeom>
        </p:spPr>
      </p:pic>
    </p:spTree>
    <p:extLst>
      <p:ext uri="{BB962C8B-B14F-4D97-AF65-F5344CB8AC3E}">
        <p14:creationId xmlns:p14="http://schemas.microsoft.com/office/powerpoint/2010/main" val="38108473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Content and Table 1">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BE5D17C7-3503-7305-8191-20863B738898}"/>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r="55824" b="26760"/>
          <a:stretch/>
        </p:blipFill>
        <p:spPr>
          <a:xfrm>
            <a:off x="9229725" y="1835240"/>
            <a:ext cx="2962275" cy="5022760"/>
          </a:xfrm>
          <a:prstGeom prst="rect">
            <a:avLst/>
          </a:prstGeom>
        </p:spPr>
      </p:pic>
      <p:sp>
        <p:nvSpPr>
          <p:cNvPr id="14" name="Rectangle 13">
            <a:extLst>
              <a:ext uri="{FF2B5EF4-FFF2-40B4-BE49-F238E27FC236}">
                <a16:creationId xmlns:a16="http://schemas.microsoft.com/office/drawing/2014/main" id="{C76E1AE6-3E01-1CBD-CAEC-11056D00ADE5}"/>
              </a:ext>
              <a:ext uri="{C183D7F6-B498-43B3-948B-1728B52AA6E4}">
                <adec:decorative xmlns:adec="http://schemas.microsoft.com/office/drawing/2017/decorative" val="1"/>
              </a:ext>
            </a:extLst>
          </p:cNvPr>
          <p:cNvSpPr/>
          <p:nvPr userDrawn="1"/>
        </p:nvSpPr>
        <p:spPr>
          <a:xfrm>
            <a:off x="4443413" y="1835240"/>
            <a:ext cx="7000875" cy="42798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Graphic 8">
            <a:extLst>
              <a:ext uri="{FF2B5EF4-FFF2-40B4-BE49-F238E27FC236}">
                <a16:creationId xmlns:a16="http://schemas.microsoft.com/office/drawing/2014/main" id="{90E28F03-2149-7C50-779B-6A2D8D789AF5}"/>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60903" r="75060" b="10347"/>
          <a:stretch/>
        </p:blipFill>
        <p:spPr>
          <a:xfrm rot="16200000">
            <a:off x="149650" y="-149653"/>
            <a:ext cx="1672375" cy="1971675"/>
          </a:xfrm>
          <a:prstGeom prst="rect">
            <a:avLst/>
          </a:prstGeom>
        </p:spPr>
      </p:pic>
      <p:sp>
        <p:nvSpPr>
          <p:cNvPr id="10" name="Title 9">
            <a:extLst>
              <a:ext uri="{FF2B5EF4-FFF2-40B4-BE49-F238E27FC236}">
                <a16:creationId xmlns:a16="http://schemas.microsoft.com/office/drawing/2014/main" id="{CA4CAE4E-4252-8471-C50B-1DD5AFBFECCA}"/>
              </a:ext>
            </a:extLst>
          </p:cNvPr>
          <p:cNvSpPr>
            <a:spLocks noGrp="1"/>
          </p:cNvSpPr>
          <p:nvPr>
            <p:ph type="title" hasCustomPrompt="1"/>
          </p:nvPr>
        </p:nvSpPr>
        <p:spPr>
          <a:xfrm>
            <a:off x="914399" y="365125"/>
            <a:ext cx="10363202" cy="1603462"/>
          </a:xfrm>
        </p:spPr>
        <p:txBody>
          <a:bodyPr>
            <a:normAutofit/>
          </a:bodyPr>
          <a:lstStyle>
            <a:lvl1pPr>
              <a:defRPr sz="3200"/>
            </a:lvl1pPr>
          </a:lstStyle>
          <a:p>
            <a:r>
              <a:rPr lang="en-US" dirty="0"/>
              <a:t>Click to add title</a:t>
            </a:r>
          </a:p>
        </p:txBody>
      </p:sp>
      <p:sp>
        <p:nvSpPr>
          <p:cNvPr id="11" name="Content Placeholder 10">
            <a:extLst>
              <a:ext uri="{FF2B5EF4-FFF2-40B4-BE49-F238E27FC236}">
                <a16:creationId xmlns:a16="http://schemas.microsoft.com/office/drawing/2014/main" id="{E493CE42-5465-91AC-A1F4-A4821AE37A9C}"/>
              </a:ext>
            </a:extLst>
          </p:cNvPr>
          <p:cNvSpPr>
            <a:spLocks noGrp="1"/>
          </p:cNvSpPr>
          <p:nvPr>
            <p:ph sz="quarter" idx="10" hasCustomPrompt="1"/>
          </p:nvPr>
        </p:nvSpPr>
        <p:spPr>
          <a:xfrm>
            <a:off x="914399" y="2022250"/>
            <a:ext cx="3299013" cy="3914910"/>
          </a:xfrm>
        </p:spPr>
        <p:txBody>
          <a:bodyPr>
            <a:normAutofit/>
          </a:bodyPr>
          <a:lstStyle>
            <a:lvl1pPr>
              <a:spcBef>
                <a:spcPts val="0"/>
              </a:spcBef>
              <a:spcAft>
                <a:spcPts val="1200"/>
              </a:spcAft>
              <a:defRPr sz="2000" b="0"/>
            </a:lvl1pPr>
            <a:lvl2pPr>
              <a:spcBef>
                <a:spcPts val="0"/>
              </a:spcBef>
              <a:spcAft>
                <a:spcPts val="1200"/>
              </a:spcAft>
              <a:defRPr sz="1800" b="0"/>
            </a:lvl2pPr>
            <a:lvl3pPr>
              <a:spcBef>
                <a:spcPts val="0"/>
              </a:spcBef>
              <a:spcAft>
                <a:spcPts val="1200"/>
              </a:spcAft>
              <a:defRPr sz="1600" b="0"/>
            </a:lvl3pPr>
            <a:lvl4pPr>
              <a:spcBef>
                <a:spcPts val="0"/>
              </a:spcBef>
              <a:spcAft>
                <a:spcPts val="1200"/>
              </a:spcAft>
              <a:defRPr sz="1400" b="0"/>
            </a:lvl4pPr>
            <a:lvl5pPr>
              <a:spcBef>
                <a:spcPts val="0"/>
              </a:spcBef>
              <a:spcAft>
                <a:spcPts val="1200"/>
              </a:spcAft>
              <a:defRPr sz="1400" b="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able Placeholder 12">
            <a:extLst>
              <a:ext uri="{FF2B5EF4-FFF2-40B4-BE49-F238E27FC236}">
                <a16:creationId xmlns:a16="http://schemas.microsoft.com/office/drawing/2014/main" id="{156A00B1-F3E3-B7FF-58F4-61DE3EF07C07}"/>
              </a:ext>
            </a:extLst>
          </p:cNvPr>
          <p:cNvSpPr>
            <a:spLocks noGrp="1"/>
          </p:cNvSpPr>
          <p:nvPr>
            <p:ph type="tbl" sz="quarter" idx="11" hasCustomPrompt="1"/>
          </p:nvPr>
        </p:nvSpPr>
        <p:spPr>
          <a:xfrm>
            <a:off x="4602163" y="2017713"/>
            <a:ext cx="6675437" cy="3932237"/>
          </a:xfrm>
        </p:spPr>
        <p:txBody>
          <a:bodyPr>
            <a:normAutofit/>
          </a:bodyPr>
          <a:lstStyle>
            <a:lvl1pPr>
              <a:defRPr sz="2000"/>
            </a:lvl1pPr>
          </a:lstStyle>
          <a:p>
            <a:r>
              <a:rPr lang="en-US" dirty="0"/>
              <a:t>Click icon to insert table</a:t>
            </a:r>
          </a:p>
        </p:txBody>
      </p:sp>
      <p:sp>
        <p:nvSpPr>
          <p:cNvPr id="5" name="Slide Number Placeholder 5">
            <a:extLst>
              <a:ext uri="{FF2B5EF4-FFF2-40B4-BE49-F238E27FC236}">
                <a16:creationId xmlns:a16="http://schemas.microsoft.com/office/drawing/2014/main" id="{B9B66675-D8A5-0062-EB51-C8069A2C3C2E}"/>
              </a:ext>
            </a:extLst>
          </p:cNvPr>
          <p:cNvSpPr>
            <a:spLocks noGrp="1"/>
          </p:cNvSpPr>
          <p:nvPr>
            <p:ph type="sldNum" sz="quarter" idx="4"/>
          </p:nvPr>
        </p:nvSpPr>
        <p:spPr>
          <a:xfrm>
            <a:off x="914400" y="6246254"/>
            <a:ext cx="631065" cy="296214"/>
          </a:xfrm>
          <a:prstGeom prst="rect">
            <a:avLst/>
          </a:prstGeom>
        </p:spPr>
        <p:txBody>
          <a:bodyPr vert="horz" lIns="91440" tIns="45720" rIns="91440" bIns="45720" rtlCol="0" anchor="ctr"/>
          <a:lstStyle>
            <a:lvl1pPr algn="l">
              <a:defRPr sz="1200">
                <a:solidFill>
                  <a:schemeClr val="tx1"/>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2056214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wo Content 3">
    <p:bg>
      <p:bgPr>
        <a:solidFill>
          <a:schemeClr val="accent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13A42171-0D82-07BF-4667-498861CC2AFB}"/>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8883" t="34408" r="46636" b="1"/>
          <a:stretch/>
        </p:blipFill>
        <p:spPr>
          <a:xfrm flipH="1" flipV="1">
            <a:off x="10506072" y="3984078"/>
            <a:ext cx="1685928" cy="2873921"/>
          </a:xfrm>
          <a:prstGeom prst="rect">
            <a:avLst/>
          </a:prstGeom>
        </p:spPr>
      </p:pic>
      <p:pic>
        <p:nvPicPr>
          <p:cNvPr id="9" name="Graphic 8">
            <a:extLst>
              <a:ext uri="{FF2B5EF4-FFF2-40B4-BE49-F238E27FC236}">
                <a16:creationId xmlns:a16="http://schemas.microsoft.com/office/drawing/2014/main" id="{13C71A0D-EE6D-54C4-71DE-04BE28558058}"/>
              </a:ext>
              <a:ext uri="{C183D7F6-B498-43B3-948B-1728B52AA6E4}">
                <adec:decorative xmlns:adec="http://schemas.microsoft.com/office/drawing/2017/decorative" val="1"/>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9718" t="47145" r="39389" b="8754"/>
          <a:stretch/>
        </p:blipFill>
        <p:spPr>
          <a:xfrm rot="5400000" flipV="1">
            <a:off x="9781526" y="-311511"/>
            <a:ext cx="2098964" cy="2721985"/>
          </a:xfrm>
          <a:prstGeom prst="rect">
            <a:avLst/>
          </a:prstGeom>
        </p:spPr>
      </p:pic>
      <p:sp>
        <p:nvSpPr>
          <p:cNvPr id="10" name="Title 9">
            <a:extLst>
              <a:ext uri="{FF2B5EF4-FFF2-40B4-BE49-F238E27FC236}">
                <a16:creationId xmlns:a16="http://schemas.microsoft.com/office/drawing/2014/main" id="{3F82FA92-501B-5A05-E15F-2FB9BCEBE312}"/>
              </a:ext>
            </a:extLst>
          </p:cNvPr>
          <p:cNvSpPr>
            <a:spLocks noGrp="1"/>
          </p:cNvSpPr>
          <p:nvPr>
            <p:ph type="title" hasCustomPrompt="1"/>
          </p:nvPr>
        </p:nvSpPr>
        <p:spPr>
          <a:xfrm>
            <a:off x="891990" y="434225"/>
            <a:ext cx="9524998" cy="1499627"/>
          </a:xfrm>
        </p:spPr>
        <p:txBody>
          <a:bodyPr>
            <a:normAutofit/>
          </a:bodyPr>
          <a:lstStyle>
            <a:lvl1pPr>
              <a:defRPr sz="3200"/>
            </a:lvl1pPr>
          </a:lstStyle>
          <a:p>
            <a:r>
              <a:rPr lang="en-US" dirty="0"/>
              <a:t>Click to add title</a:t>
            </a:r>
          </a:p>
        </p:txBody>
      </p:sp>
      <p:sp>
        <p:nvSpPr>
          <p:cNvPr id="11" name="Content Placeholder 10">
            <a:extLst>
              <a:ext uri="{FF2B5EF4-FFF2-40B4-BE49-F238E27FC236}">
                <a16:creationId xmlns:a16="http://schemas.microsoft.com/office/drawing/2014/main" id="{B463EEE0-BE31-122C-586C-8BA8D90371E6}"/>
              </a:ext>
            </a:extLst>
          </p:cNvPr>
          <p:cNvSpPr>
            <a:spLocks noGrp="1"/>
          </p:cNvSpPr>
          <p:nvPr>
            <p:ph sz="quarter" idx="10" hasCustomPrompt="1"/>
          </p:nvPr>
        </p:nvSpPr>
        <p:spPr>
          <a:xfrm>
            <a:off x="914399" y="2022250"/>
            <a:ext cx="6257366" cy="3914910"/>
          </a:xfrm>
        </p:spPr>
        <p:txBody>
          <a:bodyPr>
            <a:normAutofit/>
          </a:bodyPr>
          <a:lstStyle>
            <a:lvl1pPr marL="0" indent="0">
              <a:spcBef>
                <a:spcPts val="0"/>
              </a:spcBef>
              <a:spcAft>
                <a:spcPts val="1200"/>
              </a:spcAft>
              <a:buNone/>
              <a:defRPr sz="2000" b="0"/>
            </a:lvl1pPr>
            <a:lvl2pPr marL="228600">
              <a:spcBef>
                <a:spcPts val="0"/>
              </a:spcBef>
              <a:spcAft>
                <a:spcPts val="1200"/>
              </a:spcAft>
              <a:defRPr sz="2000" b="0"/>
            </a:lvl2pPr>
            <a:lvl3pPr marL="685800">
              <a:spcBef>
                <a:spcPts val="0"/>
              </a:spcBef>
              <a:spcAft>
                <a:spcPts val="1200"/>
              </a:spcAft>
              <a:defRPr sz="1800" b="0"/>
            </a:lvl3pPr>
            <a:lvl4pPr marL="914400">
              <a:spcBef>
                <a:spcPts val="0"/>
              </a:spcBef>
              <a:spcAft>
                <a:spcPts val="1200"/>
              </a:spcAft>
              <a:defRPr sz="1600" b="0"/>
            </a:lvl4pPr>
            <a:lvl5pPr marL="1143000">
              <a:spcBef>
                <a:spcPts val="0"/>
              </a:spcBef>
              <a:spcAft>
                <a:spcPts val="1200"/>
              </a:spcAft>
              <a:defRPr sz="1600" b="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0">
            <a:extLst>
              <a:ext uri="{FF2B5EF4-FFF2-40B4-BE49-F238E27FC236}">
                <a16:creationId xmlns:a16="http://schemas.microsoft.com/office/drawing/2014/main" id="{52C157D5-2C68-BA6A-033B-A4CC016CA68F}"/>
              </a:ext>
            </a:extLst>
          </p:cNvPr>
          <p:cNvSpPr>
            <a:spLocks noGrp="1"/>
          </p:cNvSpPr>
          <p:nvPr>
            <p:ph sz="quarter" idx="11" hasCustomPrompt="1"/>
          </p:nvPr>
        </p:nvSpPr>
        <p:spPr>
          <a:xfrm>
            <a:off x="7967475" y="2018119"/>
            <a:ext cx="2449514" cy="3931919"/>
          </a:xfrm>
        </p:spPr>
        <p:txBody>
          <a:bodyPr>
            <a:normAutofit/>
          </a:bodyPr>
          <a:lstStyle>
            <a:lvl1pPr>
              <a:spcBef>
                <a:spcPts val="0"/>
              </a:spcBef>
              <a:spcAft>
                <a:spcPts val="1200"/>
              </a:spcAft>
              <a:defRPr sz="2000" b="1"/>
            </a:lvl1pPr>
            <a:lvl2pPr marL="411480">
              <a:spcBef>
                <a:spcPts val="0"/>
              </a:spcBef>
              <a:spcAft>
                <a:spcPts val="1200"/>
              </a:spcAft>
              <a:defRPr sz="1800" b="1"/>
            </a:lvl2pPr>
            <a:lvl3pPr marL="502920">
              <a:spcBef>
                <a:spcPts val="0"/>
              </a:spcBef>
              <a:spcAft>
                <a:spcPts val="1200"/>
              </a:spcAft>
              <a:defRPr sz="1600" b="1"/>
            </a:lvl3pPr>
            <a:lvl4pPr marL="594360">
              <a:spcBef>
                <a:spcPts val="0"/>
              </a:spcBef>
              <a:spcAft>
                <a:spcPts val="1200"/>
              </a:spcAft>
              <a:defRPr sz="1400" b="1"/>
            </a:lvl4pPr>
            <a:lvl5pPr marL="685800">
              <a:spcBef>
                <a:spcPts val="0"/>
              </a:spcBef>
              <a:spcAft>
                <a:spcPts val="1200"/>
              </a:spcAft>
              <a:defRPr sz="1400" b="1"/>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a:extLst>
              <a:ext uri="{FF2B5EF4-FFF2-40B4-BE49-F238E27FC236}">
                <a16:creationId xmlns:a16="http://schemas.microsoft.com/office/drawing/2014/main" id="{B9B66675-D8A5-0062-EB51-C8069A2C3C2E}"/>
              </a:ext>
            </a:extLst>
          </p:cNvPr>
          <p:cNvSpPr>
            <a:spLocks noGrp="1"/>
          </p:cNvSpPr>
          <p:nvPr>
            <p:ph type="sldNum" sz="quarter" idx="4"/>
          </p:nvPr>
        </p:nvSpPr>
        <p:spPr>
          <a:xfrm>
            <a:off x="914400" y="6246254"/>
            <a:ext cx="631065" cy="296214"/>
          </a:xfrm>
          <a:prstGeom prst="rect">
            <a:avLst/>
          </a:prstGeom>
        </p:spPr>
        <p:txBody>
          <a:bodyPr vert="horz" lIns="91440" tIns="45720" rIns="91440" bIns="45720" rtlCol="0" anchor="ctr"/>
          <a:lstStyle>
            <a:lvl1pPr algn="l">
              <a:defRPr sz="1200">
                <a:solidFill>
                  <a:schemeClr val="tx1"/>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11198423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15CC9A46-E0E7-B31D-3E27-6F4303A45A96}"/>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8883" t="18052" r="46636"/>
          <a:stretch/>
        </p:blipFill>
        <p:spPr>
          <a:xfrm rot="16200000" flipH="1" flipV="1">
            <a:off x="9553763" y="-952310"/>
            <a:ext cx="1685928" cy="3590547"/>
          </a:xfrm>
          <a:prstGeom prst="rect">
            <a:avLst/>
          </a:prstGeom>
        </p:spPr>
      </p:pic>
      <p:sp>
        <p:nvSpPr>
          <p:cNvPr id="7" name="Title 6">
            <a:extLst>
              <a:ext uri="{FF2B5EF4-FFF2-40B4-BE49-F238E27FC236}">
                <a16:creationId xmlns:a16="http://schemas.microsoft.com/office/drawing/2014/main" id="{767669DC-4C7F-9B50-FCC0-F2AF5B2A9509}"/>
              </a:ext>
            </a:extLst>
          </p:cNvPr>
          <p:cNvSpPr>
            <a:spLocks noGrp="1"/>
          </p:cNvSpPr>
          <p:nvPr>
            <p:ph type="title" hasCustomPrompt="1"/>
          </p:nvPr>
        </p:nvSpPr>
        <p:spPr>
          <a:xfrm>
            <a:off x="923545" y="584477"/>
            <a:ext cx="10354052" cy="1209765"/>
          </a:xfrm>
        </p:spPr>
        <p:txBody>
          <a:bodyPr>
            <a:normAutofit/>
          </a:bodyPr>
          <a:lstStyle>
            <a:lvl1pPr>
              <a:defRPr sz="3200"/>
            </a:lvl1pPr>
          </a:lstStyle>
          <a:p>
            <a:r>
              <a:rPr lang="en-US" dirty="0"/>
              <a:t>Click to add title</a:t>
            </a:r>
          </a:p>
        </p:txBody>
      </p:sp>
      <p:sp>
        <p:nvSpPr>
          <p:cNvPr id="9" name="Table Placeholder 8">
            <a:extLst>
              <a:ext uri="{FF2B5EF4-FFF2-40B4-BE49-F238E27FC236}">
                <a16:creationId xmlns:a16="http://schemas.microsoft.com/office/drawing/2014/main" id="{BEF581C2-7562-2E21-E6DD-20AEFC43AABC}"/>
              </a:ext>
            </a:extLst>
          </p:cNvPr>
          <p:cNvSpPr>
            <a:spLocks noGrp="1"/>
          </p:cNvSpPr>
          <p:nvPr>
            <p:ph type="tbl" sz="quarter" idx="10"/>
          </p:nvPr>
        </p:nvSpPr>
        <p:spPr>
          <a:xfrm>
            <a:off x="923545" y="2009775"/>
            <a:ext cx="10354052" cy="3931920"/>
          </a:xfrm>
        </p:spPr>
        <p:txBody>
          <a:bodyPr>
            <a:normAutofit/>
          </a:bodyPr>
          <a:lstStyle>
            <a:lvl1pPr>
              <a:defRPr sz="2400"/>
            </a:lvl1pPr>
          </a:lstStyle>
          <a:p>
            <a:r>
              <a:rPr lang="en-US"/>
              <a:t>Click icon to add table</a:t>
            </a:r>
            <a:endParaRPr lang="en-US" dirty="0"/>
          </a:p>
        </p:txBody>
      </p:sp>
      <p:sp>
        <p:nvSpPr>
          <p:cNvPr id="5" name="Slide Number Placeholder 5">
            <a:extLst>
              <a:ext uri="{FF2B5EF4-FFF2-40B4-BE49-F238E27FC236}">
                <a16:creationId xmlns:a16="http://schemas.microsoft.com/office/drawing/2014/main" id="{B9B66675-D8A5-0062-EB51-C8069A2C3C2E}"/>
              </a:ext>
            </a:extLst>
          </p:cNvPr>
          <p:cNvSpPr>
            <a:spLocks noGrp="1"/>
          </p:cNvSpPr>
          <p:nvPr>
            <p:ph type="sldNum" sz="quarter" idx="4"/>
          </p:nvPr>
        </p:nvSpPr>
        <p:spPr>
          <a:xfrm>
            <a:off x="914400" y="6246254"/>
            <a:ext cx="631065" cy="296214"/>
          </a:xfrm>
          <a:prstGeom prst="rect">
            <a:avLst/>
          </a:prstGeom>
        </p:spPr>
        <p:txBody>
          <a:bodyPr vert="horz" lIns="91440" tIns="45720" rIns="91440" bIns="45720" rtlCol="0" anchor="ctr"/>
          <a:lstStyle>
            <a:lvl1pPr algn="l">
              <a:defRPr sz="1200">
                <a:solidFill>
                  <a:schemeClr val="tx1"/>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2163842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2">
    <p:bg>
      <p:bgPr>
        <a:solidFill>
          <a:schemeClr val="tx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3A3E8B6-2BD8-19E0-7F51-7A25EF836F8C}"/>
              </a:ext>
            </a:extLst>
          </p:cNvPr>
          <p:cNvSpPr>
            <a:spLocks noGrp="1"/>
          </p:cNvSpPr>
          <p:nvPr>
            <p:ph type="title" hasCustomPrompt="1"/>
          </p:nvPr>
        </p:nvSpPr>
        <p:spPr>
          <a:xfrm>
            <a:off x="6091515" y="374090"/>
            <a:ext cx="5057104" cy="3624984"/>
          </a:xfrm>
        </p:spPr>
        <p:txBody>
          <a:bodyPr anchor="b">
            <a:normAutofit/>
          </a:bodyPr>
          <a:lstStyle>
            <a:lvl1pPr>
              <a:defRPr sz="4800">
                <a:solidFill>
                  <a:schemeClr val="bg1"/>
                </a:solidFill>
              </a:defRPr>
            </a:lvl1pPr>
          </a:lstStyle>
          <a:p>
            <a:r>
              <a:rPr lang="en-US" dirty="0"/>
              <a:t>Click to add title</a:t>
            </a:r>
          </a:p>
        </p:txBody>
      </p:sp>
      <p:sp>
        <p:nvSpPr>
          <p:cNvPr id="8" name="Content Placeholder 2">
            <a:extLst>
              <a:ext uri="{FF2B5EF4-FFF2-40B4-BE49-F238E27FC236}">
                <a16:creationId xmlns:a16="http://schemas.microsoft.com/office/drawing/2014/main" id="{B1F96043-F6A4-F581-7DB8-96138F0E4011}"/>
              </a:ext>
            </a:extLst>
          </p:cNvPr>
          <p:cNvSpPr>
            <a:spLocks noGrp="1"/>
          </p:cNvSpPr>
          <p:nvPr>
            <p:ph idx="1" hasCustomPrompt="1"/>
          </p:nvPr>
        </p:nvSpPr>
        <p:spPr>
          <a:xfrm>
            <a:off x="6091514" y="4172989"/>
            <a:ext cx="5057103" cy="2519363"/>
          </a:xfrm>
        </p:spPr>
        <p:txBody>
          <a:bodyPr>
            <a:normAutofit/>
          </a:bodyPr>
          <a:lstStyle>
            <a:lvl1pPr marL="0" indent="0">
              <a:lnSpc>
                <a:spcPct val="90000"/>
              </a:lnSpc>
              <a:spcBef>
                <a:spcPts val="0"/>
              </a:spcBef>
              <a:spcAft>
                <a:spcPts val="0"/>
              </a:spcAft>
              <a:buNone/>
              <a:defRPr sz="2000" baseline="0">
                <a:solidFill>
                  <a:schemeClr val="bg1"/>
                </a:solidFill>
              </a:defRPr>
            </a:lvl1pPr>
            <a:lvl2pPr marL="742950" indent="-285750">
              <a:lnSpc>
                <a:spcPct val="90000"/>
              </a:lnSpc>
              <a:spcBef>
                <a:spcPts val="0"/>
              </a:spcBef>
              <a:spcAft>
                <a:spcPts val="0"/>
              </a:spcAft>
              <a:buFont typeface="Arial" panose="020B0604020202020204" pitchFamily="34" charset="0"/>
              <a:buChar char="•"/>
              <a:defRPr sz="1800" baseline="0">
                <a:solidFill>
                  <a:schemeClr val="bg1"/>
                </a:solidFill>
              </a:defRPr>
            </a:lvl2pPr>
            <a:lvl3pPr marL="1200150" indent="-285750">
              <a:lnSpc>
                <a:spcPct val="90000"/>
              </a:lnSpc>
              <a:spcBef>
                <a:spcPts val="0"/>
              </a:spcBef>
              <a:spcAft>
                <a:spcPts val="0"/>
              </a:spcAft>
              <a:buFont typeface="Arial" panose="020B0604020202020204" pitchFamily="34" charset="0"/>
              <a:buChar char="•"/>
              <a:defRPr sz="1600" baseline="0">
                <a:solidFill>
                  <a:schemeClr val="bg1"/>
                </a:solidFill>
              </a:defRPr>
            </a:lvl3pPr>
            <a:lvl4pPr marL="1657350" indent="-285750">
              <a:lnSpc>
                <a:spcPct val="90000"/>
              </a:lnSpc>
              <a:spcBef>
                <a:spcPts val="0"/>
              </a:spcBef>
              <a:spcAft>
                <a:spcPts val="0"/>
              </a:spcAft>
              <a:buFont typeface="Arial" panose="020B0604020202020204" pitchFamily="34" charset="0"/>
              <a:buChar char="•"/>
              <a:defRPr sz="1400" baseline="0">
                <a:solidFill>
                  <a:schemeClr val="bg1"/>
                </a:solidFill>
              </a:defRPr>
            </a:lvl4pPr>
            <a:lvl5pPr marL="2000250" indent="-171450">
              <a:lnSpc>
                <a:spcPct val="90000"/>
              </a:lnSpc>
              <a:spcBef>
                <a:spcPts val="0"/>
              </a:spcBef>
              <a:spcAft>
                <a:spcPts val="0"/>
              </a:spcAft>
              <a:buFont typeface="Arial" panose="020B0604020202020204" pitchFamily="34" charset="0"/>
              <a:buChar char="•"/>
              <a:defRPr sz="1200" baseline="0">
                <a:solidFill>
                  <a:schemeClr val="bg1"/>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 name="Graphic 1">
            <a:extLst>
              <a:ext uri="{FF2B5EF4-FFF2-40B4-BE49-F238E27FC236}">
                <a16:creationId xmlns:a16="http://schemas.microsoft.com/office/drawing/2014/main" id="{C805DE67-EFB0-F6F3-6C08-2FE90284C31C}"/>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4151" r="18577"/>
          <a:stretch/>
        </p:blipFill>
        <p:spPr>
          <a:xfrm flipH="1">
            <a:off x="0" y="0"/>
            <a:ext cx="5181600" cy="6858000"/>
          </a:xfrm>
          <a:prstGeom prst="rect">
            <a:avLst/>
          </a:prstGeom>
        </p:spPr>
      </p:pic>
    </p:spTree>
    <p:extLst>
      <p:ext uri="{BB962C8B-B14F-4D97-AF65-F5344CB8AC3E}">
        <p14:creationId xmlns:p14="http://schemas.microsoft.com/office/powerpoint/2010/main" val="24703470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0DFB311A-EAAD-7656-C753-E8C739948535}"/>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44533" t="18691" r="1" b="-131"/>
          <a:stretch/>
        </p:blipFill>
        <p:spPr>
          <a:xfrm rot="5400000">
            <a:off x="7851419" y="-1244552"/>
            <a:ext cx="3096029" cy="5585137"/>
          </a:xfrm>
          <a:custGeom>
            <a:avLst/>
            <a:gdLst>
              <a:gd name="connsiteX0" fmla="*/ 0 w 1756624"/>
              <a:gd name="connsiteY0" fmla="*/ 0 h 6858000"/>
              <a:gd name="connsiteX1" fmla="*/ 1756624 w 1756624"/>
              <a:gd name="connsiteY1" fmla="*/ 0 h 6858000"/>
              <a:gd name="connsiteX2" fmla="*/ 1756624 w 1756624"/>
              <a:gd name="connsiteY2" fmla="*/ 6858000 h 6858000"/>
              <a:gd name="connsiteX3" fmla="*/ 0 w 175662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756624" h="6858000">
                <a:moveTo>
                  <a:pt x="0" y="0"/>
                </a:moveTo>
                <a:lnTo>
                  <a:pt x="1756624" y="0"/>
                </a:lnTo>
                <a:lnTo>
                  <a:pt x="1756624" y="6858000"/>
                </a:lnTo>
                <a:lnTo>
                  <a:pt x="0" y="6858000"/>
                </a:lnTo>
                <a:close/>
              </a:path>
            </a:pathLst>
          </a:custGeom>
        </p:spPr>
      </p:pic>
      <p:pic>
        <p:nvPicPr>
          <p:cNvPr id="10" name="Graphic 9">
            <a:extLst>
              <a:ext uri="{FF2B5EF4-FFF2-40B4-BE49-F238E27FC236}">
                <a16:creationId xmlns:a16="http://schemas.microsoft.com/office/drawing/2014/main" id="{1612F0DE-D367-10BB-1F71-60AA6527CAD4}"/>
              </a:ext>
              <a:ext uri="{C183D7F6-B498-43B3-948B-1728B52AA6E4}">
                <adec:decorative xmlns:adec="http://schemas.microsoft.com/office/drawing/2017/decorative" val="1"/>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4151" r="18577"/>
          <a:stretch/>
        </p:blipFill>
        <p:spPr>
          <a:xfrm>
            <a:off x="7010400" y="0"/>
            <a:ext cx="5181600" cy="6858000"/>
          </a:xfrm>
          <a:prstGeom prst="rect">
            <a:avLst/>
          </a:prstGeom>
        </p:spPr>
      </p:pic>
      <p:sp>
        <p:nvSpPr>
          <p:cNvPr id="2" name="Title 1">
            <a:extLst>
              <a:ext uri="{FF2B5EF4-FFF2-40B4-BE49-F238E27FC236}">
                <a16:creationId xmlns:a16="http://schemas.microsoft.com/office/drawing/2014/main" id="{4F4F5799-FC34-2F2D-D11E-9B472CAF066E}"/>
              </a:ext>
            </a:extLst>
          </p:cNvPr>
          <p:cNvSpPr>
            <a:spLocks noGrp="1"/>
          </p:cNvSpPr>
          <p:nvPr>
            <p:ph type="title" hasCustomPrompt="1"/>
          </p:nvPr>
        </p:nvSpPr>
        <p:spPr>
          <a:xfrm>
            <a:off x="914400" y="315533"/>
            <a:ext cx="5181600" cy="2376868"/>
          </a:xfrm>
        </p:spPr>
        <p:txBody>
          <a:bodyPr anchor="b">
            <a:normAutofit/>
          </a:bodyPr>
          <a:lstStyle>
            <a:lvl1pPr>
              <a:defRPr sz="3200"/>
            </a:lvl1pPr>
          </a:lstStyle>
          <a:p>
            <a:r>
              <a:rPr lang="en-US" dirty="0"/>
              <a:t>Click to add title</a:t>
            </a:r>
          </a:p>
        </p:txBody>
      </p:sp>
      <p:sp>
        <p:nvSpPr>
          <p:cNvPr id="8" name="Content Placeholder 7">
            <a:extLst>
              <a:ext uri="{FF2B5EF4-FFF2-40B4-BE49-F238E27FC236}">
                <a16:creationId xmlns:a16="http://schemas.microsoft.com/office/drawing/2014/main" id="{2575025C-084B-CD7A-F546-0E13BA13CFEF}"/>
              </a:ext>
            </a:extLst>
          </p:cNvPr>
          <p:cNvSpPr>
            <a:spLocks noGrp="1"/>
          </p:cNvSpPr>
          <p:nvPr>
            <p:ph sz="quarter" idx="10" hasCustomPrompt="1"/>
          </p:nvPr>
        </p:nvSpPr>
        <p:spPr>
          <a:xfrm>
            <a:off x="914400" y="2844800"/>
            <a:ext cx="5181600" cy="3128963"/>
          </a:xfrm>
        </p:spPr>
        <p:txBody>
          <a:bodyPr>
            <a:normAutofit/>
          </a:bodyPr>
          <a:lstStyle>
            <a:lvl1pPr marL="0" indent="0">
              <a:lnSpc>
                <a:spcPct val="120000"/>
              </a:lnSpc>
              <a:buNone/>
              <a:defRPr sz="2000"/>
            </a:lvl1pPr>
            <a:lvl2pPr>
              <a:lnSpc>
                <a:spcPct val="120000"/>
              </a:lnSpc>
              <a:defRPr sz="1800"/>
            </a:lvl2pPr>
            <a:lvl3pPr>
              <a:lnSpc>
                <a:spcPct val="120000"/>
              </a:lnSpc>
              <a:defRPr sz="1600"/>
            </a:lvl3pPr>
            <a:lvl4pPr>
              <a:lnSpc>
                <a:spcPct val="120000"/>
              </a:lnSpc>
              <a:defRPr sz="1400"/>
            </a:lvl4pPr>
            <a:lvl5pPr>
              <a:lnSpc>
                <a:spcPct val="120000"/>
              </a:lnSpc>
              <a:defRPr sz="14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a:extLst>
              <a:ext uri="{FF2B5EF4-FFF2-40B4-BE49-F238E27FC236}">
                <a16:creationId xmlns:a16="http://schemas.microsoft.com/office/drawing/2014/main" id="{B9B66675-D8A5-0062-EB51-C8069A2C3C2E}"/>
              </a:ext>
            </a:extLst>
          </p:cNvPr>
          <p:cNvSpPr>
            <a:spLocks noGrp="1"/>
          </p:cNvSpPr>
          <p:nvPr>
            <p:ph type="sldNum" sz="quarter" idx="4"/>
          </p:nvPr>
        </p:nvSpPr>
        <p:spPr>
          <a:xfrm>
            <a:off x="914400" y="6246254"/>
            <a:ext cx="631065" cy="296214"/>
          </a:xfrm>
          <a:prstGeom prst="rect">
            <a:avLst/>
          </a:prstGeom>
        </p:spPr>
        <p:txBody>
          <a:bodyPr vert="horz" lIns="91440" tIns="45720" rIns="91440" bIns="45720" rtlCol="0" anchor="ctr"/>
          <a:lstStyle>
            <a:lvl1pPr algn="l">
              <a:defRPr sz="1200">
                <a:solidFill>
                  <a:schemeClr val="tx1"/>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32387509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tx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B5DE041D-A3BF-94FF-029C-719D4DADA215}"/>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3300" t="13815"/>
          <a:stretch/>
        </p:blipFill>
        <p:spPr>
          <a:xfrm>
            <a:off x="0" y="-1"/>
            <a:ext cx="4239206" cy="3776193"/>
          </a:xfrm>
          <a:prstGeom prst="rect">
            <a:avLst/>
          </a:prstGeom>
        </p:spPr>
      </p:pic>
      <p:sp>
        <p:nvSpPr>
          <p:cNvPr id="2" name="Title 1">
            <a:extLst>
              <a:ext uri="{FF2B5EF4-FFF2-40B4-BE49-F238E27FC236}">
                <a16:creationId xmlns:a16="http://schemas.microsoft.com/office/drawing/2014/main" id="{0DEE605D-0584-F71C-A97D-B672F13E3911}"/>
              </a:ext>
            </a:extLst>
          </p:cNvPr>
          <p:cNvSpPr>
            <a:spLocks noGrp="1"/>
          </p:cNvSpPr>
          <p:nvPr>
            <p:ph type="title" hasCustomPrompt="1"/>
          </p:nvPr>
        </p:nvSpPr>
        <p:spPr>
          <a:xfrm>
            <a:off x="914400" y="2580640"/>
            <a:ext cx="5181600" cy="3368819"/>
          </a:xfrm>
        </p:spPr>
        <p:txBody>
          <a:bodyPr anchor="b">
            <a:normAutofit/>
          </a:bodyPr>
          <a:lstStyle>
            <a:lvl1pPr>
              <a:defRPr sz="4800">
                <a:solidFill>
                  <a:schemeClr val="bg1"/>
                </a:solidFill>
              </a:defRPr>
            </a:lvl1pPr>
          </a:lstStyle>
          <a:p>
            <a:r>
              <a:rPr lang="en-US" dirty="0"/>
              <a:t>Click to add title</a:t>
            </a:r>
          </a:p>
        </p:txBody>
      </p:sp>
      <p:sp>
        <p:nvSpPr>
          <p:cNvPr id="9" name="Picture Placeholder 8">
            <a:extLst>
              <a:ext uri="{FF2B5EF4-FFF2-40B4-BE49-F238E27FC236}">
                <a16:creationId xmlns:a16="http://schemas.microsoft.com/office/drawing/2014/main" id="{59AF635C-89E6-F6EF-FA6A-417A9A84BF4A}"/>
              </a:ext>
            </a:extLst>
          </p:cNvPr>
          <p:cNvSpPr>
            <a:spLocks noGrp="1"/>
          </p:cNvSpPr>
          <p:nvPr>
            <p:ph type="pic" sz="quarter" idx="10" hasCustomPrompt="1"/>
          </p:nvPr>
        </p:nvSpPr>
        <p:spPr>
          <a:xfrm>
            <a:off x="6085840" y="-10159"/>
            <a:ext cx="6116320" cy="6868160"/>
          </a:xfrm>
          <a:custGeom>
            <a:avLst/>
            <a:gdLst>
              <a:gd name="connsiteX0" fmla="*/ 0 w 6116320"/>
              <a:gd name="connsiteY0" fmla="*/ 0 h 6880225"/>
              <a:gd name="connsiteX1" fmla="*/ 6116320 w 6116320"/>
              <a:gd name="connsiteY1" fmla="*/ 0 h 6880225"/>
              <a:gd name="connsiteX2" fmla="*/ 6116320 w 6116320"/>
              <a:gd name="connsiteY2" fmla="*/ 6880225 h 6880225"/>
              <a:gd name="connsiteX3" fmla="*/ 0 w 6116320"/>
              <a:gd name="connsiteY3" fmla="*/ 6880225 h 6880225"/>
              <a:gd name="connsiteX4" fmla="*/ 0 w 6116320"/>
              <a:gd name="connsiteY4" fmla="*/ 0 h 6880225"/>
              <a:gd name="connsiteX0" fmla="*/ 0 w 6116320"/>
              <a:gd name="connsiteY0" fmla="*/ 0 h 6880225"/>
              <a:gd name="connsiteX1" fmla="*/ 6116320 w 6116320"/>
              <a:gd name="connsiteY1" fmla="*/ 0 h 6880225"/>
              <a:gd name="connsiteX2" fmla="*/ 6116320 w 6116320"/>
              <a:gd name="connsiteY2" fmla="*/ 6880225 h 6880225"/>
              <a:gd name="connsiteX3" fmla="*/ 2052320 w 6116320"/>
              <a:gd name="connsiteY3" fmla="*/ 6880225 h 6880225"/>
              <a:gd name="connsiteX4" fmla="*/ 0 w 6116320"/>
              <a:gd name="connsiteY4" fmla="*/ 0 h 6880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16320" h="6880225">
                <a:moveTo>
                  <a:pt x="0" y="0"/>
                </a:moveTo>
                <a:lnTo>
                  <a:pt x="6116320" y="0"/>
                </a:lnTo>
                <a:lnTo>
                  <a:pt x="6116320" y="6880225"/>
                </a:lnTo>
                <a:lnTo>
                  <a:pt x="2052320" y="6880225"/>
                </a:lnTo>
                <a:lnTo>
                  <a:pt x="0" y="0"/>
                </a:lnTo>
                <a:close/>
              </a:path>
            </a:pathLst>
          </a:custGeom>
        </p:spPr>
        <p:txBody>
          <a:bodyPr>
            <a:normAutofit/>
          </a:bodyPr>
          <a:lstStyle>
            <a:lvl1pPr marL="0" indent="0" algn="ctr">
              <a:buNone/>
              <a:defRPr sz="2000">
                <a:solidFill>
                  <a:schemeClr val="bg1"/>
                </a:solidFill>
              </a:defRPr>
            </a:lvl1pPr>
          </a:lstStyle>
          <a:p>
            <a:r>
              <a:rPr lang="en-US" dirty="0"/>
              <a:t>Click icon to insert picture</a:t>
            </a:r>
          </a:p>
        </p:txBody>
      </p:sp>
    </p:spTree>
    <p:extLst>
      <p:ext uri="{BB962C8B-B14F-4D97-AF65-F5344CB8AC3E}">
        <p14:creationId xmlns:p14="http://schemas.microsoft.com/office/powerpoint/2010/main" val="7367892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
    <p:bg>
      <p:bgPr>
        <a:solidFill>
          <a:schemeClr val="accent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2B74EE53-DB22-C27E-074F-A7129585FEA6}"/>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5158" t="-5374" b="78533"/>
          <a:stretch/>
        </p:blipFill>
        <p:spPr>
          <a:xfrm rot="10800000">
            <a:off x="6324600" y="0"/>
            <a:ext cx="5867400" cy="1647324"/>
          </a:xfrm>
          <a:prstGeom prst="rect">
            <a:avLst/>
          </a:prstGeom>
        </p:spPr>
      </p:pic>
      <p:sp>
        <p:nvSpPr>
          <p:cNvPr id="2" name="Title 1">
            <a:extLst>
              <a:ext uri="{FF2B5EF4-FFF2-40B4-BE49-F238E27FC236}">
                <a16:creationId xmlns:a16="http://schemas.microsoft.com/office/drawing/2014/main" id="{278AEF0C-FA4B-8C23-0132-5529EC244F9E}"/>
              </a:ext>
            </a:extLst>
          </p:cNvPr>
          <p:cNvSpPr>
            <a:spLocks noGrp="1"/>
          </p:cNvSpPr>
          <p:nvPr>
            <p:ph type="title" hasCustomPrompt="1"/>
          </p:nvPr>
        </p:nvSpPr>
        <p:spPr>
          <a:xfrm>
            <a:off x="6126480" y="1310639"/>
            <a:ext cx="4805997" cy="2689629"/>
          </a:xfrm>
        </p:spPr>
        <p:txBody>
          <a:bodyPr anchor="b">
            <a:normAutofit/>
          </a:bodyPr>
          <a:lstStyle>
            <a:lvl1pPr>
              <a:defRPr sz="4800"/>
            </a:lvl1pPr>
          </a:lstStyle>
          <a:p>
            <a:r>
              <a:rPr lang="en-US" dirty="0"/>
              <a:t>Click to add title</a:t>
            </a:r>
          </a:p>
        </p:txBody>
      </p:sp>
      <p:sp>
        <p:nvSpPr>
          <p:cNvPr id="12" name="Picture Placeholder 11">
            <a:extLst>
              <a:ext uri="{FF2B5EF4-FFF2-40B4-BE49-F238E27FC236}">
                <a16:creationId xmlns:a16="http://schemas.microsoft.com/office/drawing/2014/main" id="{B3DD4867-9B0B-647C-1F78-5E50BF30F089}"/>
              </a:ext>
            </a:extLst>
          </p:cNvPr>
          <p:cNvSpPr>
            <a:spLocks noGrp="1"/>
          </p:cNvSpPr>
          <p:nvPr>
            <p:ph type="pic" sz="quarter" idx="11"/>
          </p:nvPr>
        </p:nvSpPr>
        <p:spPr>
          <a:xfrm>
            <a:off x="0" y="-10160"/>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0 w 6096000"/>
              <a:gd name="connsiteY0" fmla="*/ 0 h 6858000"/>
              <a:gd name="connsiteX1" fmla="*/ 6096000 w 6096000"/>
              <a:gd name="connsiteY1" fmla="*/ 0 h 6858000"/>
              <a:gd name="connsiteX2" fmla="*/ 4053840 w 6096000"/>
              <a:gd name="connsiteY2" fmla="*/ 6858000 h 6858000"/>
              <a:gd name="connsiteX3" fmla="*/ 0 w 6096000"/>
              <a:gd name="connsiteY3" fmla="*/ 6858000 h 6858000"/>
              <a:gd name="connsiteX4" fmla="*/ 0 w 60960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0"/>
                </a:moveTo>
                <a:lnTo>
                  <a:pt x="6096000" y="0"/>
                </a:lnTo>
                <a:lnTo>
                  <a:pt x="4053840" y="6858000"/>
                </a:lnTo>
                <a:lnTo>
                  <a:pt x="0" y="6858000"/>
                </a:lnTo>
                <a:lnTo>
                  <a:pt x="0" y="0"/>
                </a:lnTo>
                <a:close/>
              </a:path>
            </a:pathLst>
          </a:custGeom>
        </p:spPr>
        <p:txBody>
          <a:bodyPr>
            <a:normAutofit/>
          </a:bodyPr>
          <a:lstStyle>
            <a:lvl1pPr marL="0" indent="0" algn="ctr">
              <a:buNone/>
              <a:defRPr sz="2000"/>
            </a:lvl1pPr>
          </a:lstStyle>
          <a:p>
            <a:r>
              <a:rPr lang="en-US"/>
              <a:t>Click icon to add picture</a:t>
            </a:r>
            <a:endParaRPr lang="en-US" dirty="0"/>
          </a:p>
        </p:txBody>
      </p:sp>
      <p:sp>
        <p:nvSpPr>
          <p:cNvPr id="10" name="Content Placeholder 9">
            <a:extLst>
              <a:ext uri="{FF2B5EF4-FFF2-40B4-BE49-F238E27FC236}">
                <a16:creationId xmlns:a16="http://schemas.microsoft.com/office/drawing/2014/main" id="{BFF4D65D-965A-5E86-4D91-C72D1D03A8B9}"/>
              </a:ext>
            </a:extLst>
          </p:cNvPr>
          <p:cNvSpPr>
            <a:spLocks noGrp="1"/>
          </p:cNvSpPr>
          <p:nvPr>
            <p:ph sz="quarter" idx="10" hasCustomPrompt="1"/>
          </p:nvPr>
        </p:nvSpPr>
        <p:spPr>
          <a:xfrm>
            <a:off x="6126163" y="4172990"/>
            <a:ext cx="4805997" cy="2389736"/>
          </a:xfrm>
        </p:spPr>
        <p:txBody>
          <a:bodyPr>
            <a:normAutofit/>
          </a:bodyPr>
          <a:lstStyle>
            <a:lvl1pPr marL="0" indent="0">
              <a:buFont typeface="Arial" panose="020B0604020202020204" pitchFamily="34" charset="0"/>
              <a:buNone/>
              <a:defRPr sz="2000"/>
            </a:lvl1pPr>
            <a:lvl2pPr marL="457200" indent="0">
              <a:buNone/>
              <a:defRPr sz="1800"/>
            </a:lvl2pPr>
            <a:lvl3pPr marL="914400" indent="0">
              <a:buNone/>
              <a:defRPr sz="1600"/>
            </a:lvl3pPr>
            <a:lvl4pPr marL="1371600" indent="0">
              <a:buNone/>
              <a:defRPr sz="1400"/>
            </a:lvl4pPr>
            <a:lvl5pPr marL="1828800" indent="0">
              <a:buNone/>
              <a:defRPr sz="14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63656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4C9F686-E069-3B60-9625-01EE6A41D75D}"/>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45239"/>
          <a:stretch/>
        </p:blipFill>
        <p:spPr>
          <a:xfrm flipH="1">
            <a:off x="9135414" y="0"/>
            <a:ext cx="3056586" cy="6858000"/>
          </a:xfrm>
          <a:custGeom>
            <a:avLst/>
            <a:gdLst>
              <a:gd name="connsiteX0" fmla="*/ 4284372 w 4284372"/>
              <a:gd name="connsiteY0" fmla="*/ 0 h 6858000"/>
              <a:gd name="connsiteX1" fmla="*/ 0 w 4284372"/>
              <a:gd name="connsiteY1" fmla="*/ 0 h 6858000"/>
              <a:gd name="connsiteX2" fmla="*/ 0 w 4284372"/>
              <a:gd name="connsiteY2" fmla="*/ 6858000 h 6858000"/>
              <a:gd name="connsiteX3" fmla="*/ 4284372 w 428437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284372" h="6858000">
                <a:moveTo>
                  <a:pt x="4284372" y="0"/>
                </a:moveTo>
                <a:lnTo>
                  <a:pt x="0" y="0"/>
                </a:lnTo>
                <a:lnTo>
                  <a:pt x="0" y="6858000"/>
                </a:lnTo>
                <a:lnTo>
                  <a:pt x="4284372" y="6858000"/>
                </a:lnTo>
                <a:close/>
              </a:path>
            </a:pathLst>
          </a:custGeom>
        </p:spPr>
      </p:pic>
      <p:pic>
        <p:nvPicPr>
          <p:cNvPr id="9" name="Graphic 8">
            <a:extLst>
              <a:ext uri="{FF2B5EF4-FFF2-40B4-BE49-F238E27FC236}">
                <a16:creationId xmlns:a16="http://schemas.microsoft.com/office/drawing/2014/main" id="{6D7227F9-50F9-820B-69B7-924C02120466}"/>
              </a:ext>
              <a:ext uri="{C183D7F6-B498-43B3-948B-1728B52AA6E4}">
                <adec:decorative xmlns:adec="http://schemas.microsoft.com/office/drawing/2017/decorative" val="1"/>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b="2330"/>
          <a:stretch/>
        </p:blipFill>
        <p:spPr>
          <a:xfrm>
            <a:off x="7810500" y="3025140"/>
            <a:ext cx="4381500" cy="3832860"/>
          </a:xfrm>
          <a:prstGeom prst="rect">
            <a:avLst/>
          </a:prstGeom>
        </p:spPr>
      </p:pic>
      <p:sp>
        <p:nvSpPr>
          <p:cNvPr id="2" name="Title 1">
            <a:extLst>
              <a:ext uri="{FF2B5EF4-FFF2-40B4-BE49-F238E27FC236}">
                <a16:creationId xmlns:a16="http://schemas.microsoft.com/office/drawing/2014/main" id="{448D1E69-316E-A8E1-7ADA-040A0E490730}"/>
              </a:ext>
            </a:extLst>
          </p:cNvPr>
          <p:cNvSpPr>
            <a:spLocks noGrp="1"/>
          </p:cNvSpPr>
          <p:nvPr>
            <p:ph type="title" hasCustomPrompt="1"/>
          </p:nvPr>
        </p:nvSpPr>
        <p:spPr>
          <a:xfrm>
            <a:off x="914399" y="365125"/>
            <a:ext cx="7273637" cy="1646555"/>
          </a:xfrm>
        </p:spPr>
        <p:txBody>
          <a:bodyPr>
            <a:normAutofit/>
          </a:bodyPr>
          <a:lstStyle>
            <a:lvl1pPr>
              <a:defRPr sz="3200"/>
            </a:lvl1pPr>
          </a:lstStyle>
          <a:p>
            <a:r>
              <a:rPr lang="en-US" dirty="0"/>
              <a:t>Click to add title</a:t>
            </a:r>
          </a:p>
        </p:txBody>
      </p:sp>
      <p:sp>
        <p:nvSpPr>
          <p:cNvPr id="11" name="Content Placeholder 10">
            <a:extLst>
              <a:ext uri="{FF2B5EF4-FFF2-40B4-BE49-F238E27FC236}">
                <a16:creationId xmlns:a16="http://schemas.microsoft.com/office/drawing/2014/main" id="{61069CA0-E0AB-99C6-10DB-13AAC019DD7D}"/>
              </a:ext>
            </a:extLst>
          </p:cNvPr>
          <p:cNvSpPr>
            <a:spLocks noGrp="1"/>
          </p:cNvSpPr>
          <p:nvPr>
            <p:ph sz="quarter" idx="10" hasCustomPrompt="1"/>
          </p:nvPr>
        </p:nvSpPr>
        <p:spPr>
          <a:xfrm>
            <a:off x="914399" y="2011363"/>
            <a:ext cx="7273638" cy="4155757"/>
          </a:xfrm>
        </p:spPr>
        <p:txBody>
          <a:bodyPr>
            <a:normAutofit/>
          </a:bodyPr>
          <a:lstStyle>
            <a:lvl1pPr>
              <a:spcBef>
                <a:spcPts val="0"/>
              </a:spcBef>
              <a:spcAft>
                <a:spcPts val="1200"/>
              </a:spcAft>
              <a:defRPr sz="2000"/>
            </a:lvl1pPr>
            <a:lvl2pPr>
              <a:spcBef>
                <a:spcPts val="0"/>
              </a:spcBef>
              <a:spcAft>
                <a:spcPts val="1200"/>
              </a:spcAft>
              <a:defRPr sz="1800"/>
            </a:lvl2pPr>
            <a:lvl3pPr>
              <a:spcBef>
                <a:spcPts val="0"/>
              </a:spcBef>
              <a:spcAft>
                <a:spcPts val="1200"/>
              </a:spcAft>
              <a:defRPr sz="1600"/>
            </a:lvl3pPr>
            <a:lvl4pPr>
              <a:spcBef>
                <a:spcPts val="0"/>
              </a:spcBef>
              <a:spcAft>
                <a:spcPts val="1200"/>
              </a:spcAft>
              <a:defRPr sz="1400"/>
            </a:lvl4pPr>
            <a:lvl5pPr>
              <a:spcBef>
                <a:spcPts val="0"/>
              </a:spcBef>
              <a:spcAft>
                <a:spcPts val="1200"/>
              </a:spcAft>
              <a:defRPr sz="14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a:extLst>
              <a:ext uri="{FF2B5EF4-FFF2-40B4-BE49-F238E27FC236}">
                <a16:creationId xmlns:a16="http://schemas.microsoft.com/office/drawing/2014/main" id="{B9B66675-D8A5-0062-EB51-C8069A2C3C2E}"/>
              </a:ext>
            </a:extLst>
          </p:cNvPr>
          <p:cNvSpPr>
            <a:spLocks noGrp="1"/>
          </p:cNvSpPr>
          <p:nvPr>
            <p:ph type="sldNum" sz="quarter" idx="4"/>
          </p:nvPr>
        </p:nvSpPr>
        <p:spPr>
          <a:xfrm>
            <a:off x="914400" y="6246254"/>
            <a:ext cx="631065" cy="296214"/>
          </a:xfrm>
          <a:prstGeom prst="rect">
            <a:avLst/>
          </a:prstGeom>
        </p:spPr>
        <p:txBody>
          <a:bodyPr vert="horz" lIns="91440" tIns="45720" rIns="91440" bIns="45720" rtlCol="0" anchor="ctr"/>
          <a:lstStyle>
            <a:lvl1pPr algn="l">
              <a:defRPr sz="1200">
                <a:solidFill>
                  <a:schemeClr val="tx1"/>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2815213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Content and left Image 1">
    <p:bg>
      <p:bgPr>
        <a:solidFill>
          <a:schemeClr val="tx1"/>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4589277D-BC14-E7E0-5822-5575F563E1C7}"/>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6200000">
            <a:off x="8039100" y="228600"/>
            <a:ext cx="4381500" cy="3924300"/>
          </a:xfrm>
          <a:prstGeom prst="rect">
            <a:avLst/>
          </a:prstGeom>
        </p:spPr>
      </p:pic>
      <p:sp>
        <p:nvSpPr>
          <p:cNvPr id="2" name="Title 1">
            <a:extLst>
              <a:ext uri="{FF2B5EF4-FFF2-40B4-BE49-F238E27FC236}">
                <a16:creationId xmlns:a16="http://schemas.microsoft.com/office/drawing/2014/main" id="{4FDB1BDE-C8F3-ACC0-740B-CBD8128777D5}"/>
              </a:ext>
            </a:extLst>
          </p:cNvPr>
          <p:cNvSpPr>
            <a:spLocks noGrp="1"/>
          </p:cNvSpPr>
          <p:nvPr>
            <p:ph type="title"/>
          </p:nvPr>
        </p:nvSpPr>
        <p:spPr>
          <a:xfrm>
            <a:off x="6096000" y="375285"/>
            <a:ext cx="4896678" cy="3624984"/>
          </a:xfrm>
        </p:spPr>
        <p:txBody>
          <a:bodyPr anchor="b">
            <a:normAutofit/>
          </a:bodyPr>
          <a:lstStyle>
            <a:lvl1pPr>
              <a:defRPr sz="4800">
                <a:solidFill>
                  <a:schemeClr val="bg1"/>
                </a:solidFill>
              </a:defRPr>
            </a:lvl1pPr>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128597A3-47D0-F393-55D9-07FFD951F396}"/>
              </a:ext>
            </a:extLst>
          </p:cNvPr>
          <p:cNvSpPr>
            <a:spLocks noGrp="1"/>
          </p:cNvSpPr>
          <p:nvPr>
            <p:ph type="pic" sz="quarter" idx="11"/>
          </p:nvPr>
        </p:nvSpPr>
        <p:spPr>
          <a:xfrm>
            <a:off x="0" y="0"/>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0 w 6096000"/>
              <a:gd name="connsiteY0" fmla="*/ 0 h 6858000"/>
              <a:gd name="connsiteX1" fmla="*/ 405384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586 w 6096586"/>
              <a:gd name="connsiteY0" fmla="*/ 0 h 6858000"/>
              <a:gd name="connsiteX1" fmla="*/ 4054426 w 6096586"/>
              <a:gd name="connsiteY1" fmla="*/ 0 h 6858000"/>
              <a:gd name="connsiteX2" fmla="*/ 6096586 w 6096586"/>
              <a:gd name="connsiteY2" fmla="*/ 6858000 h 6858000"/>
              <a:gd name="connsiteX3" fmla="*/ 586 w 6096586"/>
              <a:gd name="connsiteY3" fmla="*/ 6858000 h 6858000"/>
              <a:gd name="connsiteX4" fmla="*/ 586 w 6096586"/>
              <a:gd name="connsiteY4" fmla="*/ 3669792 h 6858000"/>
              <a:gd name="connsiteX5" fmla="*/ 586 w 6096586"/>
              <a:gd name="connsiteY5" fmla="*/ 0 h 6858000"/>
              <a:gd name="connsiteX0" fmla="*/ 0 w 6096000"/>
              <a:gd name="connsiteY0" fmla="*/ 0 h 6858000"/>
              <a:gd name="connsiteX1" fmla="*/ 4053840 w 6096000"/>
              <a:gd name="connsiteY1" fmla="*/ 0 h 6858000"/>
              <a:gd name="connsiteX2" fmla="*/ 6096000 w 6096000"/>
              <a:gd name="connsiteY2" fmla="*/ 6858000 h 6858000"/>
              <a:gd name="connsiteX3" fmla="*/ 950976 w 6096000"/>
              <a:gd name="connsiteY3" fmla="*/ 6858000 h 6858000"/>
              <a:gd name="connsiteX4" fmla="*/ 0 w 6096000"/>
              <a:gd name="connsiteY4" fmla="*/ 3669792 h 6858000"/>
              <a:gd name="connsiteX5" fmla="*/ 0 w 6096000"/>
              <a:gd name="connsiteY5" fmla="*/ 0 h 6858000"/>
              <a:gd name="connsiteX0" fmla="*/ 0 w 6096000"/>
              <a:gd name="connsiteY0" fmla="*/ 0 h 6858000"/>
              <a:gd name="connsiteX1" fmla="*/ 4053840 w 6096000"/>
              <a:gd name="connsiteY1" fmla="*/ 0 h 6858000"/>
              <a:gd name="connsiteX2" fmla="*/ 6096000 w 6096000"/>
              <a:gd name="connsiteY2" fmla="*/ 6858000 h 6858000"/>
              <a:gd name="connsiteX3" fmla="*/ 950976 w 6096000"/>
              <a:gd name="connsiteY3" fmla="*/ 6858000 h 6858000"/>
              <a:gd name="connsiteX4" fmla="*/ 0 w 6096000"/>
              <a:gd name="connsiteY4" fmla="*/ 3669792 h 6858000"/>
              <a:gd name="connsiteX5" fmla="*/ 0 w 6096000"/>
              <a:gd name="connsiteY5" fmla="*/ 0 h 6858000"/>
              <a:gd name="connsiteX0" fmla="*/ 0 w 6096000"/>
              <a:gd name="connsiteY0" fmla="*/ 0 h 6858000"/>
              <a:gd name="connsiteX1" fmla="*/ 4053840 w 6096000"/>
              <a:gd name="connsiteY1" fmla="*/ 0 h 6858000"/>
              <a:gd name="connsiteX2" fmla="*/ 6096000 w 6096000"/>
              <a:gd name="connsiteY2" fmla="*/ 6858000 h 6858000"/>
              <a:gd name="connsiteX3" fmla="*/ 950976 w 6096000"/>
              <a:gd name="connsiteY3" fmla="*/ 6858000 h 6858000"/>
              <a:gd name="connsiteX4" fmla="*/ 0 w 6096000"/>
              <a:gd name="connsiteY4" fmla="*/ 3669792 h 6858000"/>
              <a:gd name="connsiteX5" fmla="*/ 0 w 6096000"/>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000" h="6858000">
                <a:moveTo>
                  <a:pt x="0" y="0"/>
                </a:moveTo>
                <a:lnTo>
                  <a:pt x="4053840" y="0"/>
                </a:lnTo>
                <a:lnTo>
                  <a:pt x="6096000" y="6858000"/>
                </a:lnTo>
                <a:lnTo>
                  <a:pt x="950976" y="6858000"/>
                </a:lnTo>
                <a:lnTo>
                  <a:pt x="0" y="3669792"/>
                </a:lnTo>
                <a:lnTo>
                  <a:pt x="0" y="0"/>
                </a:lnTo>
                <a:close/>
              </a:path>
            </a:pathLst>
          </a:custGeom>
        </p:spPr>
        <p:txBody>
          <a:bodyPr>
            <a:normAutofit/>
          </a:bodyPr>
          <a:lstStyle>
            <a:lvl1pPr marL="0" indent="0" algn="l">
              <a:buNone/>
              <a:defRPr sz="2000">
                <a:solidFill>
                  <a:schemeClr val="bg1"/>
                </a:solidFill>
              </a:defRPr>
            </a:lvl1pPr>
          </a:lstStyle>
          <a:p>
            <a:r>
              <a:rPr lang="en-US"/>
              <a:t>Click icon to add picture</a:t>
            </a:r>
            <a:endParaRPr lang="en-US" dirty="0"/>
          </a:p>
        </p:txBody>
      </p:sp>
      <p:sp>
        <p:nvSpPr>
          <p:cNvPr id="9" name="Content Placeholder 10">
            <a:extLst>
              <a:ext uri="{FF2B5EF4-FFF2-40B4-BE49-F238E27FC236}">
                <a16:creationId xmlns:a16="http://schemas.microsoft.com/office/drawing/2014/main" id="{4BF260CE-C6E3-AE7A-DB8E-A72A1CF5B54E}"/>
              </a:ext>
            </a:extLst>
          </p:cNvPr>
          <p:cNvSpPr>
            <a:spLocks noGrp="1"/>
          </p:cNvSpPr>
          <p:nvPr>
            <p:ph sz="quarter" idx="10" hasCustomPrompt="1"/>
          </p:nvPr>
        </p:nvSpPr>
        <p:spPr>
          <a:xfrm>
            <a:off x="6096000" y="4172990"/>
            <a:ext cx="4896677" cy="2309726"/>
          </a:xfrm>
        </p:spPr>
        <p:txBody>
          <a:bodyPr>
            <a:normAutofit/>
          </a:bodyPr>
          <a:lstStyle>
            <a:lvl1pPr marL="0" indent="0">
              <a:spcBef>
                <a:spcPts val="0"/>
              </a:spcBef>
              <a:spcAft>
                <a:spcPts val="1200"/>
              </a:spcAft>
              <a:buNone/>
              <a:defRPr sz="2000">
                <a:solidFill>
                  <a:schemeClr val="bg1"/>
                </a:solidFill>
              </a:defRPr>
            </a:lvl1pPr>
            <a:lvl2pPr marL="742950" indent="-285750">
              <a:spcBef>
                <a:spcPts val="0"/>
              </a:spcBef>
              <a:spcAft>
                <a:spcPts val="1200"/>
              </a:spcAft>
              <a:buFont typeface="Arial" panose="020B0604020202020204" pitchFamily="34" charset="0"/>
              <a:buChar char="•"/>
              <a:defRPr sz="1800">
                <a:solidFill>
                  <a:schemeClr val="bg1"/>
                </a:solidFill>
              </a:defRPr>
            </a:lvl2pPr>
            <a:lvl3pPr marL="1200150" indent="-285750">
              <a:spcBef>
                <a:spcPts val="0"/>
              </a:spcBef>
              <a:spcAft>
                <a:spcPts val="1200"/>
              </a:spcAft>
              <a:buFont typeface="Arial" panose="020B0604020202020204" pitchFamily="34" charset="0"/>
              <a:buChar char="•"/>
              <a:defRPr sz="1600">
                <a:solidFill>
                  <a:schemeClr val="bg1"/>
                </a:solidFill>
              </a:defRPr>
            </a:lvl3pPr>
            <a:lvl4pPr marL="1657350" indent="-285750">
              <a:spcBef>
                <a:spcPts val="0"/>
              </a:spcBef>
              <a:spcAft>
                <a:spcPts val="1200"/>
              </a:spcAft>
              <a:buFont typeface="Arial" panose="020B0604020202020204" pitchFamily="34" charset="0"/>
              <a:buChar char="•"/>
              <a:defRPr sz="1400">
                <a:solidFill>
                  <a:schemeClr val="bg1"/>
                </a:solidFill>
              </a:defRPr>
            </a:lvl4pPr>
            <a:lvl5pPr marL="2114550" indent="-285750">
              <a:spcBef>
                <a:spcPts val="0"/>
              </a:spcBef>
              <a:spcAft>
                <a:spcPts val="1200"/>
              </a:spcAft>
              <a:buFont typeface="Arial" panose="020B0604020202020204" pitchFamily="34" charset="0"/>
              <a:buChar char="•"/>
              <a:defRPr sz="1400">
                <a:solidFill>
                  <a:schemeClr val="bg1"/>
                </a:solidFill>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891114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wo Content 1">
    <p:bg>
      <p:bgPr>
        <a:solidFill>
          <a:schemeClr val="accent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D6E20435-B9A5-359D-133D-5D3EED409CD5}"/>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955" t="41988" r="53993" b="33420"/>
          <a:stretch/>
        </p:blipFill>
        <p:spPr>
          <a:xfrm rot="10800000">
            <a:off x="9198864" y="-5"/>
            <a:ext cx="2993136" cy="1517907"/>
          </a:xfrm>
          <a:prstGeom prst="rect">
            <a:avLst/>
          </a:prstGeom>
        </p:spPr>
      </p:pic>
      <p:pic>
        <p:nvPicPr>
          <p:cNvPr id="9" name="Graphic 8">
            <a:extLst>
              <a:ext uri="{FF2B5EF4-FFF2-40B4-BE49-F238E27FC236}">
                <a16:creationId xmlns:a16="http://schemas.microsoft.com/office/drawing/2014/main" id="{7B99CAE4-AA9B-52BA-7DE8-8245CE705D35}"/>
              </a:ext>
              <a:ext uri="{C183D7F6-B498-43B3-948B-1728B52AA6E4}">
                <adec:decorative xmlns:adec="http://schemas.microsoft.com/office/drawing/2017/decorative" val="1"/>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5445" t="24819" r="46503"/>
          <a:stretch/>
        </p:blipFill>
        <p:spPr>
          <a:xfrm rot="16200000">
            <a:off x="961221" y="4525179"/>
            <a:ext cx="1371600" cy="3294042"/>
          </a:xfrm>
          <a:prstGeom prst="rect">
            <a:avLst/>
          </a:prstGeom>
        </p:spPr>
      </p:pic>
      <p:sp>
        <p:nvSpPr>
          <p:cNvPr id="10" name="Title 9">
            <a:extLst>
              <a:ext uri="{FF2B5EF4-FFF2-40B4-BE49-F238E27FC236}">
                <a16:creationId xmlns:a16="http://schemas.microsoft.com/office/drawing/2014/main" id="{28DFE681-710B-6FE5-B8E0-3BC9DB9F12D1}"/>
              </a:ext>
            </a:extLst>
          </p:cNvPr>
          <p:cNvSpPr>
            <a:spLocks noGrp="1"/>
          </p:cNvSpPr>
          <p:nvPr>
            <p:ph type="title" hasCustomPrompt="1"/>
          </p:nvPr>
        </p:nvSpPr>
        <p:spPr>
          <a:xfrm>
            <a:off x="914399" y="365125"/>
            <a:ext cx="10363201" cy="1629601"/>
          </a:xfrm>
        </p:spPr>
        <p:txBody>
          <a:bodyPr>
            <a:normAutofit/>
          </a:bodyPr>
          <a:lstStyle>
            <a:lvl1pPr>
              <a:defRPr sz="3200"/>
            </a:lvl1pPr>
          </a:lstStyle>
          <a:p>
            <a:r>
              <a:rPr lang="en-US" dirty="0"/>
              <a:t>Click to add title</a:t>
            </a:r>
          </a:p>
        </p:txBody>
      </p:sp>
      <p:sp>
        <p:nvSpPr>
          <p:cNvPr id="11" name="Content Placeholder 10">
            <a:extLst>
              <a:ext uri="{FF2B5EF4-FFF2-40B4-BE49-F238E27FC236}">
                <a16:creationId xmlns:a16="http://schemas.microsoft.com/office/drawing/2014/main" id="{3FE383D3-6A16-1891-FF52-470B26B94042}"/>
              </a:ext>
            </a:extLst>
          </p:cNvPr>
          <p:cNvSpPr>
            <a:spLocks noGrp="1"/>
          </p:cNvSpPr>
          <p:nvPr>
            <p:ph sz="quarter" idx="10" hasCustomPrompt="1"/>
          </p:nvPr>
        </p:nvSpPr>
        <p:spPr>
          <a:xfrm>
            <a:off x="914399" y="2022250"/>
            <a:ext cx="4992709" cy="3747180"/>
          </a:xfrm>
        </p:spPr>
        <p:txBody>
          <a:bodyPr>
            <a:normAutofit/>
          </a:bodyPr>
          <a:lstStyle>
            <a:lvl1pPr>
              <a:spcBef>
                <a:spcPts val="0"/>
              </a:spcBef>
              <a:spcAft>
                <a:spcPts val="1200"/>
              </a:spcAft>
              <a:defRPr sz="2000"/>
            </a:lvl1pPr>
            <a:lvl2pPr>
              <a:spcBef>
                <a:spcPts val="0"/>
              </a:spcBef>
              <a:spcAft>
                <a:spcPts val="1200"/>
              </a:spcAft>
              <a:defRPr sz="1800"/>
            </a:lvl2pPr>
            <a:lvl3pPr>
              <a:spcBef>
                <a:spcPts val="0"/>
              </a:spcBef>
              <a:spcAft>
                <a:spcPts val="1200"/>
              </a:spcAft>
              <a:defRPr sz="1600"/>
            </a:lvl3pPr>
            <a:lvl4pPr>
              <a:spcBef>
                <a:spcPts val="0"/>
              </a:spcBef>
              <a:spcAft>
                <a:spcPts val="1200"/>
              </a:spcAft>
              <a:defRPr sz="1400"/>
            </a:lvl4pPr>
            <a:lvl5pPr>
              <a:spcBef>
                <a:spcPts val="0"/>
              </a:spcBef>
              <a:spcAft>
                <a:spcPts val="1200"/>
              </a:spcAft>
              <a:defRPr sz="14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0">
            <a:extLst>
              <a:ext uri="{FF2B5EF4-FFF2-40B4-BE49-F238E27FC236}">
                <a16:creationId xmlns:a16="http://schemas.microsoft.com/office/drawing/2014/main" id="{74B5EB04-CA6E-7417-56DF-A55B21E94B74}"/>
              </a:ext>
            </a:extLst>
          </p:cNvPr>
          <p:cNvSpPr>
            <a:spLocks noGrp="1"/>
          </p:cNvSpPr>
          <p:nvPr>
            <p:ph sz="quarter" idx="11" hasCustomPrompt="1"/>
          </p:nvPr>
        </p:nvSpPr>
        <p:spPr>
          <a:xfrm>
            <a:off x="6284891" y="2022250"/>
            <a:ext cx="4992709" cy="3747180"/>
          </a:xfrm>
        </p:spPr>
        <p:txBody>
          <a:bodyPr>
            <a:normAutofit/>
          </a:bodyPr>
          <a:lstStyle>
            <a:lvl1pPr>
              <a:spcBef>
                <a:spcPts val="0"/>
              </a:spcBef>
              <a:spcAft>
                <a:spcPts val="1200"/>
              </a:spcAft>
              <a:defRPr sz="2000"/>
            </a:lvl1pPr>
            <a:lvl2pPr>
              <a:spcBef>
                <a:spcPts val="0"/>
              </a:spcBef>
              <a:spcAft>
                <a:spcPts val="1200"/>
              </a:spcAft>
              <a:defRPr sz="1800"/>
            </a:lvl2pPr>
            <a:lvl3pPr>
              <a:spcBef>
                <a:spcPts val="0"/>
              </a:spcBef>
              <a:spcAft>
                <a:spcPts val="1200"/>
              </a:spcAft>
              <a:defRPr sz="1600"/>
            </a:lvl3pPr>
            <a:lvl4pPr>
              <a:spcBef>
                <a:spcPts val="0"/>
              </a:spcBef>
              <a:spcAft>
                <a:spcPts val="1200"/>
              </a:spcAft>
              <a:defRPr sz="1400"/>
            </a:lvl4pPr>
            <a:lvl5pPr>
              <a:spcBef>
                <a:spcPts val="0"/>
              </a:spcBef>
              <a:spcAft>
                <a:spcPts val="1200"/>
              </a:spcAft>
              <a:defRPr sz="14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a:extLst>
              <a:ext uri="{FF2B5EF4-FFF2-40B4-BE49-F238E27FC236}">
                <a16:creationId xmlns:a16="http://schemas.microsoft.com/office/drawing/2014/main" id="{B9B66675-D8A5-0062-EB51-C8069A2C3C2E}"/>
              </a:ext>
            </a:extLst>
          </p:cNvPr>
          <p:cNvSpPr>
            <a:spLocks noGrp="1"/>
          </p:cNvSpPr>
          <p:nvPr>
            <p:ph type="sldNum" sz="quarter" idx="4"/>
          </p:nvPr>
        </p:nvSpPr>
        <p:spPr>
          <a:xfrm>
            <a:off x="914400" y="6246254"/>
            <a:ext cx="631065" cy="296214"/>
          </a:xfrm>
          <a:prstGeom prst="rect">
            <a:avLst/>
          </a:prstGeom>
        </p:spPr>
        <p:txBody>
          <a:bodyPr vert="horz" lIns="91440" tIns="45720" rIns="91440" bIns="45720" rtlCol="0" anchor="ctr"/>
          <a:lstStyle>
            <a:lvl1pPr algn="l">
              <a:defRPr sz="1200">
                <a:solidFill>
                  <a:schemeClr val="tx1"/>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34177926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wo Content 2">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A783FA55-EF1D-66CF-8FD5-29086D71E62F}"/>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981" t="40714" r="61027" b="44471"/>
          <a:stretch/>
        </p:blipFill>
        <p:spPr>
          <a:xfrm rot="10800000" flipV="1">
            <a:off x="-26830" y="5950040"/>
            <a:ext cx="2513521" cy="914400"/>
          </a:xfrm>
          <a:prstGeom prst="rect">
            <a:avLst/>
          </a:prstGeom>
        </p:spPr>
      </p:pic>
      <p:pic>
        <p:nvPicPr>
          <p:cNvPr id="9" name="Graphic 8">
            <a:extLst>
              <a:ext uri="{FF2B5EF4-FFF2-40B4-BE49-F238E27FC236}">
                <a16:creationId xmlns:a16="http://schemas.microsoft.com/office/drawing/2014/main" id="{542CEFED-8DE0-0155-A5B6-A44051A6D034}"/>
              </a:ext>
              <a:ext uri="{C183D7F6-B498-43B3-948B-1728B52AA6E4}">
                <adec:decorative xmlns:adec="http://schemas.microsoft.com/office/drawing/2017/decorative" val="1"/>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18883" t="18052" r="46636"/>
          <a:stretch/>
        </p:blipFill>
        <p:spPr>
          <a:xfrm rot="16200000" flipH="1" flipV="1">
            <a:off x="9553763" y="-952310"/>
            <a:ext cx="1685928" cy="3590547"/>
          </a:xfrm>
          <a:prstGeom prst="rect">
            <a:avLst/>
          </a:prstGeom>
        </p:spPr>
      </p:pic>
      <p:sp>
        <p:nvSpPr>
          <p:cNvPr id="10" name="Title 9">
            <a:extLst>
              <a:ext uri="{FF2B5EF4-FFF2-40B4-BE49-F238E27FC236}">
                <a16:creationId xmlns:a16="http://schemas.microsoft.com/office/drawing/2014/main" id="{57FC493E-284F-ADBA-D92D-883CAB13ADCA}"/>
              </a:ext>
            </a:extLst>
          </p:cNvPr>
          <p:cNvSpPr>
            <a:spLocks noGrp="1"/>
          </p:cNvSpPr>
          <p:nvPr>
            <p:ph type="title" hasCustomPrompt="1"/>
          </p:nvPr>
        </p:nvSpPr>
        <p:spPr>
          <a:xfrm>
            <a:off x="914398" y="365125"/>
            <a:ext cx="10439401" cy="1617017"/>
          </a:xfrm>
        </p:spPr>
        <p:txBody>
          <a:bodyPr>
            <a:normAutofit/>
          </a:bodyPr>
          <a:lstStyle>
            <a:lvl1pPr>
              <a:defRPr sz="3200"/>
            </a:lvl1pPr>
          </a:lstStyle>
          <a:p>
            <a:r>
              <a:rPr lang="en-US" dirty="0"/>
              <a:t>Click to add title</a:t>
            </a:r>
          </a:p>
        </p:txBody>
      </p:sp>
      <p:sp>
        <p:nvSpPr>
          <p:cNvPr id="11" name="Content Placeholder 10">
            <a:extLst>
              <a:ext uri="{FF2B5EF4-FFF2-40B4-BE49-F238E27FC236}">
                <a16:creationId xmlns:a16="http://schemas.microsoft.com/office/drawing/2014/main" id="{4B8B2035-4AA9-D25E-9F15-3ED36F734D13}"/>
              </a:ext>
            </a:extLst>
          </p:cNvPr>
          <p:cNvSpPr>
            <a:spLocks noGrp="1"/>
          </p:cNvSpPr>
          <p:nvPr>
            <p:ph sz="quarter" idx="10" hasCustomPrompt="1"/>
          </p:nvPr>
        </p:nvSpPr>
        <p:spPr>
          <a:xfrm>
            <a:off x="914399" y="2022250"/>
            <a:ext cx="3310129" cy="3747180"/>
          </a:xfrm>
        </p:spPr>
        <p:txBody>
          <a:bodyPr>
            <a:normAutofit/>
          </a:bodyPr>
          <a:lstStyle>
            <a:lvl1pPr>
              <a:spcBef>
                <a:spcPts val="0"/>
              </a:spcBef>
              <a:spcAft>
                <a:spcPts val="1200"/>
              </a:spcAft>
              <a:defRPr sz="2000" b="1"/>
            </a:lvl1pPr>
            <a:lvl2pPr>
              <a:spcBef>
                <a:spcPts val="0"/>
              </a:spcBef>
              <a:spcAft>
                <a:spcPts val="1200"/>
              </a:spcAft>
              <a:defRPr sz="1800" b="1"/>
            </a:lvl2pPr>
            <a:lvl3pPr>
              <a:spcBef>
                <a:spcPts val="0"/>
              </a:spcBef>
              <a:spcAft>
                <a:spcPts val="1200"/>
              </a:spcAft>
              <a:defRPr sz="1600" b="1"/>
            </a:lvl3pPr>
            <a:lvl4pPr>
              <a:spcBef>
                <a:spcPts val="0"/>
              </a:spcBef>
              <a:spcAft>
                <a:spcPts val="1200"/>
              </a:spcAft>
              <a:defRPr sz="1400" b="1"/>
            </a:lvl4pPr>
            <a:lvl5pPr>
              <a:spcBef>
                <a:spcPts val="0"/>
              </a:spcBef>
              <a:spcAft>
                <a:spcPts val="1200"/>
              </a:spcAft>
              <a:defRPr sz="1400" b="1"/>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0">
            <a:extLst>
              <a:ext uri="{FF2B5EF4-FFF2-40B4-BE49-F238E27FC236}">
                <a16:creationId xmlns:a16="http://schemas.microsoft.com/office/drawing/2014/main" id="{6A694422-6B3E-3D80-AC41-FD1CED52ACAB}"/>
              </a:ext>
            </a:extLst>
          </p:cNvPr>
          <p:cNvSpPr>
            <a:spLocks noGrp="1"/>
          </p:cNvSpPr>
          <p:nvPr>
            <p:ph sz="quarter" idx="11" hasCustomPrompt="1"/>
          </p:nvPr>
        </p:nvSpPr>
        <p:spPr>
          <a:xfrm>
            <a:off x="4602310" y="2018120"/>
            <a:ext cx="6751489" cy="3747180"/>
          </a:xfrm>
        </p:spPr>
        <p:txBody>
          <a:bodyPr>
            <a:normAutofit/>
          </a:bodyPr>
          <a:lstStyle>
            <a:lvl1pPr>
              <a:spcBef>
                <a:spcPts val="0"/>
              </a:spcBef>
              <a:spcAft>
                <a:spcPts val="1200"/>
              </a:spcAft>
              <a:defRPr sz="2000"/>
            </a:lvl1pPr>
            <a:lvl2pPr>
              <a:spcBef>
                <a:spcPts val="0"/>
              </a:spcBef>
              <a:spcAft>
                <a:spcPts val="1200"/>
              </a:spcAft>
              <a:defRPr sz="1800"/>
            </a:lvl2pPr>
            <a:lvl3pPr>
              <a:spcBef>
                <a:spcPts val="0"/>
              </a:spcBef>
              <a:spcAft>
                <a:spcPts val="1200"/>
              </a:spcAft>
              <a:defRPr sz="1600"/>
            </a:lvl3pPr>
            <a:lvl4pPr>
              <a:spcBef>
                <a:spcPts val="0"/>
              </a:spcBef>
              <a:spcAft>
                <a:spcPts val="1200"/>
              </a:spcAft>
              <a:defRPr sz="1400"/>
            </a:lvl4pPr>
            <a:lvl5pPr>
              <a:spcBef>
                <a:spcPts val="0"/>
              </a:spcBef>
              <a:spcAft>
                <a:spcPts val="1200"/>
              </a:spcAft>
              <a:defRPr sz="14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a:extLst>
              <a:ext uri="{FF2B5EF4-FFF2-40B4-BE49-F238E27FC236}">
                <a16:creationId xmlns:a16="http://schemas.microsoft.com/office/drawing/2014/main" id="{B9B66675-D8A5-0062-EB51-C8069A2C3C2E}"/>
              </a:ext>
            </a:extLst>
          </p:cNvPr>
          <p:cNvSpPr>
            <a:spLocks noGrp="1"/>
          </p:cNvSpPr>
          <p:nvPr>
            <p:ph type="sldNum" sz="quarter" idx="4"/>
          </p:nvPr>
        </p:nvSpPr>
        <p:spPr>
          <a:xfrm>
            <a:off x="914400" y="6246254"/>
            <a:ext cx="631065" cy="296214"/>
          </a:xfrm>
          <a:prstGeom prst="rect">
            <a:avLst/>
          </a:prstGeom>
        </p:spPr>
        <p:txBody>
          <a:bodyPr vert="horz" lIns="91440" tIns="45720" rIns="91440" bIns="45720" rtlCol="0" anchor="ctr"/>
          <a:lstStyle>
            <a:lvl1pPr algn="l">
              <a:defRPr sz="1200">
                <a:solidFill>
                  <a:schemeClr val="tx1"/>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17828138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Content and right Image">
    <p:bg>
      <p:bgPr>
        <a:solidFill>
          <a:schemeClr val="accent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48DBD2A1-633E-7A22-751B-5CEFCA93F20C}"/>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67703" t="485" b="67543"/>
          <a:stretch/>
        </p:blipFill>
        <p:spPr>
          <a:xfrm rot="5400000">
            <a:off x="-115162" y="115164"/>
            <a:ext cx="1895058" cy="1664735"/>
          </a:xfrm>
          <a:prstGeom prst="rect">
            <a:avLst/>
          </a:prstGeom>
        </p:spPr>
      </p:pic>
      <p:sp>
        <p:nvSpPr>
          <p:cNvPr id="9" name="Title 8">
            <a:extLst>
              <a:ext uri="{FF2B5EF4-FFF2-40B4-BE49-F238E27FC236}">
                <a16:creationId xmlns:a16="http://schemas.microsoft.com/office/drawing/2014/main" id="{3E7BF4D0-D641-9859-157D-B9094EF3DAB1}"/>
              </a:ext>
            </a:extLst>
          </p:cNvPr>
          <p:cNvSpPr>
            <a:spLocks noGrp="1"/>
          </p:cNvSpPr>
          <p:nvPr>
            <p:ph type="title" hasCustomPrompt="1"/>
          </p:nvPr>
        </p:nvSpPr>
        <p:spPr>
          <a:xfrm>
            <a:off x="916385" y="446313"/>
            <a:ext cx="5179615" cy="1448747"/>
          </a:xfrm>
        </p:spPr>
        <p:txBody>
          <a:bodyPr>
            <a:normAutofit/>
          </a:bodyPr>
          <a:lstStyle>
            <a:lvl1pPr>
              <a:defRPr sz="3200"/>
            </a:lvl1pPr>
          </a:lstStyle>
          <a:p>
            <a:r>
              <a:rPr lang="en-US" dirty="0"/>
              <a:t>Click to add title</a:t>
            </a:r>
          </a:p>
        </p:txBody>
      </p:sp>
      <p:sp>
        <p:nvSpPr>
          <p:cNvPr id="10" name="Content Placeholder 10">
            <a:extLst>
              <a:ext uri="{FF2B5EF4-FFF2-40B4-BE49-F238E27FC236}">
                <a16:creationId xmlns:a16="http://schemas.microsoft.com/office/drawing/2014/main" id="{115AE488-757F-4C5A-7733-85C1D1EA98D3}"/>
              </a:ext>
            </a:extLst>
          </p:cNvPr>
          <p:cNvSpPr>
            <a:spLocks noGrp="1"/>
          </p:cNvSpPr>
          <p:nvPr>
            <p:ph sz="quarter" idx="10" hasCustomPrompt="1"/>
          </p:nvPr>
        </p:nvSpPr>
        <p:spPr>
          <a:xfrm>
            <a:off x="914399" y="2022250"/>
            <a:ext cx="5181600" cy="3747180"/>
          </a:xfrm>
        </p:spPr>
        <p:txBody>
          <a:bodyPr>
            <a:normAutofit/>
          </a:bodyPr>
          <a:lstStyle>
            <a:lvl1pPr>
              <a:spcBef>
                <a:spcPts val="0"/>
              </a:spcBef>
              <a:spcAft>
                <a:spcPts val="1200"/>
              </a:spcAft>
              <a:defRPr sz="2000" b="0"/>
            </a:lvl1pPr>
            <a:lvl2pPr>
              <a:spcBef>
                <a:spcPts val="0"/>
              </a:spcBef>
              <a:spcAft>
                <a:spcPts val="1200"/>
              </a:spcAft>
              <a:defRPr sz="1800" b="0"/>
            </a:lvl2pPr>
            <a:lvl3pPr>
              <a:spcBef>
                <a:spcPts val="0"/>
              </a:spcBef>
              <a:spcAft>
                <a:spcPts val="1200"/>
              </a:spcAft>
              <a:defRPr sz="1600" b="0"/>
            </a:lvl3pPr>
            <a:lvl4pPr>
              <a:spcBef>
                <a:spcPts val="0"/>
              </a:spcBef>
              <a:spcAft>
                <a:spcPts val="1200"/>
              </a:spcAft>
              <a:defRPr sz="1400" b="0"/>
            </a:lvl4pPr>
            <a:lvl5pPr>
              <a:spcBef>
                <a:spcPts val="0"/>
              </a:spcBef>
              <a:spcAft>
                <a:spcPts val="1200"/>
              </a:spcAft>
              <a:defRPr sz="1400" b="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a:extLst>
              <a:ext uri="{FF2B5EF4-FFF2-40B4-BE49-F238E27FC236}">
                <a16:creationId xmlns:a16="http://schemas.microsoft.com/office/drawing/2014/main" id="{B9B66675-D8A5-0062-EB51-C8069A2C3C2E}"/>
              </a:ext>
            </a:extLst>
          </p:cNvPr>
          <p:cNvSpPr>
            <a:spLocks noGrp="1"/>
          </p:cNvSpPr>
          <p:nvPr>
            <p:ph type="sldNum" sz="quarter" idx="4"/>
          </p:nvPr>
        </p:nvSpPr>
        <p:spPr>
          <a:xfrm>
            <a:off x="914400" y="6246254"/>
            <a:ext cx="631065" cy="296214"/>
          </a:xfrm>
          <a:prstGeom prst="rect">
            <a:avLst/>
          </a:prstGeom>
        </p:spPr>
        <p:txBody>
          <a:bodyPr vert="horz" lIns="91440" tIns="45720" rIns="91440" bIns="45720" rtlCol="0" anchor="ctr"/>
          <a:lstStyle>
            <a:lvl1pPr algn="l">
              <a:defRPr sz="1200">
                <a:solidFill>
                  <a:schemeClr val="tx1"/>
                </a:solidFill>
              </a:defRPr>
            </a:lvl1pPr>
          </a:lstStyle>
          <a:p>
            <a:fld id="{B5CEABB6-07DC-46E8-9B57-56EC44A396E5}" type="slidenum">
              <a:rPr lang="en-US" smtClean="0"/>
              <a:pPr/>
              <a:t>‹#›</a:t>
            </a:fld>
            <a:endParaRPr lang="en-US" dirty="0"/>
          </a:p>
        </p:txBody>
      </p:sp>
      <p:sp>
        <p:nvSpPr>
          <p:cNvPr id="12" name="Picture Placeholder 11">
            <a:extLst>
              <a:ext uri="{FF2B5EF4-FFF2-40B4-BE49-F238E27FC236}">
                <a16:creationId xmlns:a16="http://schemas.microsoft.com/office/drawing/2014/main" id="{39DD264F-42B5-DBB0-9839-DB4C6827ED76}"/>
              </a:ext>
            </a:extLst>
          </p:cNvPr>
          <p:cNvSpPr>
            <a:spLocks noGrp="1"/>
          </p:cNvSpPr>
          <p:nvPr>
            <p:ph type="pic" sz="quarter" idx="11"/>
          </p:nvPr>
        </p:nvSpPr>
        <p:spPr>
          <a:xfrm>
            <a:off x="6076950" y="0"/>
            <a:ext cx="6115050" cy="6868886"/>
          </a:xfrm>
          <a:custGeom>
            <a:avLst/>
            <a:gdLst>
              <a:gd name="connsiteX0" fmla="*/ 0 w 6115050"/>
              <a:gd name="connsiteY0" fmla="*/ 0 h 6858000"/>
              <a:gd name="connsiteX1" fmla="*/ 6115050 w 6115050"/>
              <a:gd name="connsiteY1" fmla="*/ 0 h 6858000"/>
              <a:gd name="connsiteX2" fmla="*/ 6115050 w 6115050"/>
              <a:gd name="connsiteY2" fmla="*/ 6858000 h 6858000"/>
              <a:gd name="connsiteX3" fmla="*/ 0 w 6115050"/>
              <a:gd name="connsiteY3" fmla="*/ 6858000 h 6858000"/>
              <a:gd name="connsiteX4" fmla="*/ 0 w 6115050"/>
              <a:gd name="connsiteY4" fmla="*/ 0 h 6858000"/>
              <a:gd name="connsiteX0" fmla="*/ 2024742 w 6115050"/>
              <a:gd name="connsiteY0" fmla="*/ 0 h 6858000"/>
              <a:gd name="connsiteX1" fmla="*/ 6115050 w 6115050"/>
              <a:gd name="connsiteY1" fmla="*/ 0 h 6858000"/>
              <a:gd name="connsiteX2" fmla="*/ 6115050 w 6115050"/>
              <a:gd name="connsiteY2" fmla="*/ 6858000 h 6858000"/>
              <a:gd name="connsiteX3" fmla="*/ 0 w 6115050"/>
              <a:gd name="connsiteY3" fmla="*/ 6858000 h 6858000"/>
              <a:gd name="connsiteX4" fmla="*/ 2024742 w 6115050"/>
              <a:gd name="connsiteY4" fmla="*/ 0 h 6858000"/>
              <a:gd name="connsiteX0" fmla="*/ 2024742 w 6115050"/>
              <a:gd name="connsiteY0" fmla="*/ 0 h 6858000"/>
              <a:gd name="connsiteX1" fmla="*/ 6115050 w 6115050"/>
              <a:gd name="connsiteY1" fmla="*/ 0 h 6858000"/>
              <a:gd name="connsiteX2" fmla="*/ 6115050 w 6115050"/>
              <a:gd name="connsiteY2" fmla="*/ 3603171 h 6858000"/>
              <a:gd name="connsiteX3" fmla="*/ 6115050 w 6115050"/>
              <a:gd name="connsiteY3" fmla="*/ 6858000 h 6858000"/>
              <a:gd name="connsiteX4" fmla="*/ 0 w 6115050"/>
              <a:gd name="connsiteY4" fmla="*/ 6858000 h 6858000"/>
              <a:gd name="connsiteX5" fmla="*/ 2024742 w 6115050"/>
              <a:gd name="connsiteY5" fmla="*/ 0 h 6858000"/>
              <a:gd name="connsiteX0" fmla="*/ 2024742 w 6115050"/>
              <a:gd name="connsiteY0" fmla="*/ 0 h 6868886"/>
              <a:gd name="connsiteX1" fmla="*/ 6115050 w 6115050"/>
              <a:gd name="connsiteY1" fmla="*/ 0 h 6868886"/>
              <a:gd name="connsiteX2" fmla="*/ 6115050 w 6115050"/>
              <a:gd name="connsiteY2" fmla="*/ 3603171 h 6868886"/>
              <a:gd name="connsiteX3" fmla="*/ 5157107 w 6115050"/>
              <a:gd name="connsiteY3" fmla="*/ 6868886 h 6868886"/>
              <a:gd name="connsiteX4" fmla="*/ 0 w 6115050"/>
              <a:gd name="connsiteY4" fmla="*/ 6858000 h 6868886"/>
              <a:gd name="connsiteX5" fmla="*/ 2024742 w 6115050"/>
              <a:gd name="connsiteY5" fmla="*/ 0 h 6868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15050" h="6868886">
                <a:moveTo>
                  <a:pt x="2024742" y="0"/>
                </a:moveTo>
                <a:lnTo>
                  <a:pt x="6115050" y="0"/>
                </a:lnTo>
                <a:lnTo>
                  <a:pt x="6115050" y="3603171"/>
                </a:lnTo>
                <a:lnTo>
                  <a:pt x="5157107" y="6868886"/>
                </a:lnTo>
                <a:lnTo>
                  <a:pt x="0" y="6858000"/>
                </a:lnTo>
                <a:lnTo>
                  <a:pt x="2024742" y="0"/>
                </a:lnTo>
                <a:close/>
              </a:path>
            </a:pathLst>
          </a:custGeom>
        </p:spPr>
        <p:txBody>
          <a:bodyPr>
            <a:normAutofit/>
          </a:bodyPr>
          <a:lstStyle>
            <a:lvl1pPr marL="0" indent="0" algn="r">
              <a:buNone/>
              <a:defRPr sz="2000"/>
            </a:lvl1pPr>
          </a:lstStyle>
          <a:p>
            <a:r>
              <a:rPr lang="en-US"/>
              <a:t>Click icon to add picture</a:t>
            </a:r>
            <a:endParaRPr lang="en-US" dirty="0"/>
          </a:p>
        </p:txBody>
      </p:sp>
    </p:spTree>
    <p:extLst>
      <p:ext uri="{BB962C8B-B14F-4D97-AF65-F5344CB8AC3E}">
        <p14:creationId xmlns:p14="http://schemas.microsoft.com/office/powerpoint/2010/main" val="34670084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4C17E5-24ED-44BC-BA50-02EF903552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833D101-3AF0-4F06-90ED-B83615C36CE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AE9FDE-AF95-49F8-A927-35A23C9E65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CC2E900D-8FF9-4E80-860D-89C2D3B4E4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dirty="0"/>
              <a:t>Pitch Deck</a:t>
            </a:r>
          </a:p>
        </p:txBody>
      </p:sp>
      <p:sp>
        <p:nvSpPr>
          <p:cNvPr id="6" name="Slide Number Placeholder 5">
            <a:extLst>
              <a:ext uri="{FF2B5EF4-FFF2-40B4-BE49-F238E27FC236}">
                <a16:creationId xmlns:a16="http://schemas.microsoft.com/office/drawing/2014/main" id="{F1A66A0C-1415-46A3-A1FF-BE18C70873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1928452137"/>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06" r:id="rId13"/>
  </p:sldLayoutIdLst>
  <p:hf hdr="0" ftr="0" dt="0"/>
  <p:txStyles>
    <p:titleStyle>
      <a:lvl1pPr algn="l" defTabSz="914400" rtl="0" eaLnBrk="1" latinLnBrk="0" hangingPunct="1">
        <a:lnSpc>
          <a:spcPct val="90000"/>
        </a:lnSpc>
        <a:spcBef>
          <a:spcPct val="0"/>
        </a:spcBef>
        <a:buNone/>
        <a:defRPr sz="44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customXml" Target="../ink/ink6.xml"/><Relationship Id="rId18" Type="http://schemas.openxmlformats.org/officeDocument/2006/relationships/image" Target="../media/image34.png"/><Relationship Id="rId3" Type="http://schemas.openxmlformats.org/officeDocument/2006/relationships/customXml" Target="../ink/ink1.xml"/><Relationship Id="rId7" Type="http://schemas.openxmlformats.org/officeDocument/2006/relationships/customXml" Target="../ink/ink3.xml"/><Relationship Id="rId12" Type="http://schemas.openxmlformats.org/officeDocument/2006/relationships/image" Target="../media/image31.png"/><Relationship Id="rId17" Type="http://schemas.openxmlformats.org/officeDocument/2006/relationships/customXml" Target="../ink/ink8.xml"/><Relationship Id="rId2" Type="http://schemas.openxmlformats.org/officeDocument/2006/relationships/notesSlide" Target="../notesSlides/notesSlide9.xml"/><Relationship Id="rId16" Type="http://schemas.openxmlformats.org/officeDocument/2006/relationships/image" Target="../media/image33.png"/><Relationship Id="rId20"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28.png"/><Relationship Id="rId11" Type="http://schemas.openxmlformats.org/officeDocument/2006/relationships/customXml" Target="../ink/ink5.xml"/><Relationship Id="rId5" Type="http://schemas.openxmlformats.org/officeDocument/2006/relationships/customXml" Target="../ink/ink2.xml"/><Relationship Id="rId15" Type="http://schemas.openxmlformats.org/officeDocument/2006/relationships/customXml" Target="../ink/ink7.xml"/><Relationship Id="rId10" Type="http://schemas.openxmlformats.org/officeDocument/2006/relationships/image" Target="../media/image30.png"/><Relationship Id="rId19" Type="http://schemas.openxmlformats.org/officeDocument/2006/relationships/customXml" Target="../ink/ink9.xml"/><Relationship Id="rId4" Type="http://schemas.openxmlformats.org/officeDocument/2006/relationships/image" Target="../media/image27.png"/><Relationship Id="rId9" Type="http://schemas.openxmlformats.org/officeDocument/2006/relationships/customXml" Target="../ink/ink4.xml"/><Relationship Id="rId1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40D96-BFFB-05BD-30ED-0352500CD058}"/>
              </a:ext>
            </a:extLst>
          </p:cNvPr>
          <p:cNvSpPr>
            <a:spLocks noGrp="1"/>
          </p:cNvSpPr>
          <p:nvPr>
            <p:ph type="title"/>
          </p:nvPr>
        </p:nvSpPr>
        <p:spPr>
          <a:xfrm>
            <a:off x="6096000" y="2773681"/>
            <a:ext cx="5674360" cy="3764279"/>
          </a:xfrm>
        </p:spPr>
        <p:txBody>
          <a:bodyPr>
            <a:normAutofit/>
          </a:bodyPr>
          <a:lstStyle/>
          <a:p>
            <a:r>
              <a:rPr lang="en-US" dirty="0"/>
              <a:t>Not my will, but Yours, be done</a:t>
            </a:r>
            <a:br>
              <a:rPr lang="en-US" dirty="0"/>
            </a:br>
            <a:br>
              <a:rPr lang="en-US" dirty="0"/>
            </a:br>
            <a:r>
              <a:rPr lang="en-US" sz="3000" dirty="0"/>
              <a:t>Luke’s Gospel season 3</a:t>
            </a:r>
            <a:br>
              <a:rPr lang="en-US" dirty="0"/>
            </a:br>
            <a:endParaRPr lang="en-US" dirty="0"/>
          </a:p>
        </p:txBody>
      </p:sp>
    </p:spTree>
    <p:extLst>
      <p:ext uri="{BB962C8B-B14F-4D97-AF65-F5344CB8AC3E}">
        <p14:creationId xmlns:p14="http://schemas.microsoft.com/office/powerpoint/2010/main" val="29453900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08221-C29B-07A3-B569-B8B466B1020B}"/>
              </a:ext>
            </a:extLst>
          </p:cNvPr>
          <p:cNvSpPr>
            <a:spLocks noGrp="1"/>
          </p:cNvSpPr>
          <p:nvPr>
            <p:ph type="title"/>
          </p:nvPr>
        </p:nvSpPr>
        <p:spPr>
          <a:xfrm>
            <a:off x="6675120" y="2953893"/>
            <a:ext cx="5094798" cy="3624984"/>
          </a:xfrm>
        </p:spPr>
        <p:txBody>
          <a:bodyPr>
            <a:normAutofit fontScale="90000"/>
          </a:bodyPr>
          <a:lstStyle/>
          <a:p>
            <a:r>
              <a:rPr lang="en-US" dirty="0"/>
              <a:t>Not your will but mine be done</a:t>
            </a:r>
            <a:br>
              <a:rPr lang="en-US" dirty="0"/>
            </a:br>
            <a:r>
              <a:rPr lang="en-US" dirty="0"/>
              <a:t> </a:t>
            </a:r>
            <a:br>
              <a:rPr lang="en-US" dirty="0"/>
            </a:br>
            <a:r>
              <a:rPr lang="en-US" sz="3300" dirty="0"/>
              <a:t>succumbing to pressure under trial</a:t>
            </a:r>
          </a:p>
        </p:txBody>
      </p:sp>
      <p:pic>
        <p:nvPicPr>
          <p:cNvPr id="15" name="Picture Placeholder 14">
            <a:extLst>
              <a:ext uri="{FF2B5EF4-FFF2-40B4-BE49-F238E27FC236}">
                <a16:creationId xmlns:a16="http://schemas.microsoft.com/office/drawing/2014/main" id="{6C47FA64-259F-7F0C-A61C-A86BEA389EDA}"/>
              </a:ext>
            </a:extLst>
          </p:cNvPr>
          <p:cNvPicPr>
            <a:picLocks noGrp="1" noChangeAspect="1"/>
          </p:cNvPicPr>
          <p:nvPr>
            <p:ph type="pic" sz="quarter" idx="11"/>
          </p:nvPr>
        </p:nvPicPr>
        <p:blipFill>
          <a:blip r:embed="rId3"/>
          <a:srcRect l="19630" r="19630"/>
          <a:stretch>
            <a:fillRect/>
          </a:stretch>
        </p:blipFill>
        <p:spPr>
          <a:prstGeom prst="rect">
            <a:avLst/>
          </a:prstGeom>
        </p:spPr>
      </p:pic>
    </p:spTree>
    <p:extLst>
      <p:ext uri="{BB962C8B-B14F-4D97-AF65-F5344CB8AC3E}">
        <p14:creationId xmlns:p14="http://schemas.microsoft.com/office/powerpoint/2010/main" val="17604174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08221-C29B-07A3-B569-B8B466B1020B}"/>
              </a:ext>
            </a:extLst>
          </p:cNvPr>
          <p:cNvSpPr>
            <a:spLocks noGrp="1"/>
          </p:cNvSpPr>
          <p:nvPr>
            <p:ph type="title"/>
          </p:nvPr>
        </p:nvSpPr>
        <p:spPr>
          <a:xfrm>
            <a:off x="585216" y="605653"/>
            <a:ext cx="5779008" cy="959739"/>
          </a:xfrm>
        </p:spPr>
        <p:txBody>
          <a:bodyPr>
            <a:normAutofit fontScale="90000"/>
          </a:bodyPr>
          <a:lstStyle/>
          <a:p>
            <a:r>
              <a:rPr lang="en-US" dirty="0"/>
              <a:t>Temptation 1: Fight</a:t>
            </a:r>
          </a:p>
        </p:txBody>
      </p:sp>
      <p:pic>
        <p:nvPicPr>
          <p:cNvPr id="2052" name="Picture 4" descr="We Are All Like the Apostle Peter, in Some Ways | Messianic Bible">
            <a:extLst>
              <a:ext uri="{FF2B5EF4-FFF2-40B4-BE49-F238E27FC236}">
                <a16:creationId xmlns:a16="http://schemas.microsoft.com/office/drawing/2014/main" id="{AE5ACE04-CDC9-6D8D-C613-4FE770792B72}"/>
              </a:ext>
            </a:extLst>
          </p:cNvPr>
          <p:cNvPicPr>
            <a:picLocks noGrp="1" noChangeAspect="1" noChangeArrowheads="1"/>
          </p:cNvPicPr>
          <p:nvPr>
            <p:ph type="pic" sz="quarter" idx="11"/>
          </p:nvPr>
        </p:nvPicPr>
        <p:blipFill>
          <a:blip r:embed="rId3">
            <a:extLst>
              <a:ext uri="{28A0092B-C50C-407E-A947-70E740481C1C}">
                <a14:useLocalDpi xmlns:a14="http://schemas.microsoft.com/office/drawing/2010/main" val="0"/>
              </a:ext>
            </a:extLst>
          </a:blip>
          <a:srcRect t="730" b="730"/>
          <a:stretch>
            <a:fillRect/>
          </a:stretch>
        </p:blipFill>
        <p:spPr bwMode="auto">
          <a:xfrm>
            <a:off x="8068056" y="2362688"/>
            <a:ext cx="4123944" cy="463943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210CD3A-8EB2-F559-FA65-8F7881B253DD}"/>
              </a:ext>
            </a:extLst>
          </p:cNvPr>
          <p:cNvSpPr txBox="1"/>
          <p:nvPr/>
        </p:nvSpPr>
        <p:spPr>
          <a:xfrm>
            <a:off x="521208" y="1876288"/>
            <a:ext cx="7031736" cy="3416320"/>
          </a:xfrm>
          <a:prstGeom prst="rect">
            <a:avLst/>
          </a:prstGeom>
          <a:noFill/>
        </p:spPr>
        <p:txBody>
          <a:bodyPr wrap="square" rtlCol="0">
            <a:spAutoFit/>
          </a:bodyPr>
          <a:lstStyle/>
          <a:p>
            <a:r>
              <a:rPr lang="en-US" sz="2400" cap="none" dirty="0">
                <a:solidFill>
                  <a:schemeClr val="bg1"/>
                </a:solidFill>
                <a:cs typeface="Calibri"/>
              </a:rPr>
              <a:t>22:47While he was still speaking, there came a crowd, and the man called Judas, one of the twelve, was leading them.</a:t>
            </a:r>
            <a:r>
              <a:rPr lang="en-US" sz="2400" dirty="0">
                <a:solidFill>
                  <a:schemeClr val="bg1"/>
                </a:solidFill>
                <a:cs typeface="Calibri"/>
              </a:rPr>
              <a:t> said to him, "Judas, would you betray the Son of Man with a kiss?" </a:t>
            </a:r>
            <a:r>
              <a:rPr lang="en-US" sz="2400" b="1" dirty="0">
                <a:solidFill>
                  <a:schemeClr val="bg1"/>
                </a:solidFill>
                <a:cs typeface="Calibri"/>
              </a:rPr>
              <a:t>49And when those who were around him saw what would follow, they said, "Lord, shall we strike with the sword?"</a:t>
            </a:r>
            <a:r>
              <a:rPr lang="en-US" sz="2400" dirty="0">
                <a:solidFill>
                  <a:schemeClr val="bg1"/>
                </a:solidFill>
                <a:cs typeface="Calibri"/>
              </a:rPr>
              <a:t> </a:t>
            </a:r>
            <a:r>
              <a:rPr lang="en-US" sz="2400" b="1" dirty="0">
                <a:solidFill>
                  <a:schemeClr val="bg1"/>
                </a:solidFill>
                <a:cs typeface="Calibri"/>
              </a:rPr>
              <a:t>50And one of them struck the servant of the high priest and cut off</a:t>
            </a:r>
            <a:r>
              <a:rPr lang="en-US" sz="2400" cap="none" dirty="0">
                <a:solidFill>
                  <a:schemeClr val="bg1"/>
                </a:solidFill>
                <a:cs typeface="Calibri"/>
              </a:rPr>
              <a:t> He drew near to Jesus to kiss him, 48but Jesus </a:t>
            </a:r>
            <a:r>
              <a:rPr lang="en-US" sz="2400" b="1" cap="none" dirty="0">
                <a:solidFill>
                  <a:schemeClr val="bg1"/>
                </a:solidFill>
                <a:cs typeface="Calibri"/>
              </a:rPr>
              <a:t>his right ear. </a:t>
            </a:r>
          </a:p>
        </p:txBody>
      </p:sp>
    </p:spTree>
    <p:extLst>
      <p:ext uri="{BB962C8B-B14F-4D97-AF65-F5344CB8AC3E}">
        <p14:creationId xmlns:p14="http://schemas.microsoft.com/office/powerpoint/2010/main" val="25754714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E4F0B-A6EB-861C-1C34-CAA9BDE47858}"/>
              </a:ext>
            </a:extLst>
          </p:cNvPr>
          <p:cNvSpPr>
            <a:spLocks noGrp="1"/>
          </p:cNvSpPr>
          <p:nvPr>
            <p:ph type="title"/>
          </p:nvPr>
        </p:nvSpPr>
        <p:spPr>
          <a:xfrm>
            <a:off x="4690872" y="90805"/>
            <a:ext cx="6514683" cy="1235075"/>
          </a:xfrm>
        </p:spPr>
        <p:txBody>
          <a:bodyPr/>
          <a:lstStyle/>
          <a:p>
            <a:r>
              <a:rPr lang="en-US" dirty="0"/>
              <a:t>Temptation 2: Flight</a:t>
            </a:r>
            <a:endParaRPr lang="en-US" sz="3200" dirty="0"/>
          </a:p>
        </p:txBody>
      </p:sp>
      <p:sp>
        <p:nvSpPr>
          <p:cNvPr id="3" name="Content Placeholder 2">
            <a:extLst>
              <a:ext uri="{FF2B5EF4-FFF2-40B4-BE49-F238E27FC236}">
                <a16:creationId xmlns:a16="http://schemas.microsoft.com/office/drawing/2014/main" id="{59F97739-E0DF-24F3-7886-013A799A52C3}"/>
              </a:ext>
            </a:extLst>
          </p:cNvPr>
          <p:cNvSpPr>
            <a:spLocks noGrp="1"/>
          </p:cNvSpPr>
          <p:nvPr>
            <p:ph sz="quarter" idx="10"/>
          </p:nvPr>
        </p:nvSpPr>
        <p:spPr>
          <a:xfrm>
            <a:off x="4581145" y="1120591"/>
            <a:ext cx="6514684" cy="4616818"/>
          </a:xfrm>
        </p:spPr>
        <p:txBody>
          <a:bodyPr>
            <a:normAutofit/>
          </a:bodyPr>
          <a:lstStyle/>
          <a:p>
            <a:pPr marL="0" indent="0">
              <a:buNone/>
            </a:pPr>
            <a:r>
              <a:rPr lang="en-US" sz="2400" cap="none" dirty="0">
                <a:cs typeface="Calibri"/>
              </a:rPr>
              <a:t>Luke 22:59And after an interval of about an hour still another insisted, saying, "Certainly this man also was with him, for he too is a Galilean." 60But Peter said, "</a:t>
            </a:r>
            <a:r>
              <a:rPr lang="en-US" sz="2400" b="1" cap="none" dirty="0">
                <a:cs typeface="Calibri"/>
              </a:rPr>
              <a:t>Man, I do not know what you are talking about.</a:t>
            </a:r>
            <a:r>
              <a:rPr lang="en-US" sz="2400" cap="none" dirty="0">
                <a:cs typeface="Calibri"/>
              </a:rPr>
              <a:t>" And immediately, while he was still speaking, the rooster crowed. 61And the Lord turned and looked at Peter. And Peter remembered the saying of the Lord, how he had said to him, "Before the rooster crows today, you will deny me three times." 62And </a:t>
            </a:r>
            <a:r>
              <a:rPr lang="en-US" sz="2400" b="1" cap="none" dirty="0">
                <a:cs typeface="Calibri"/>
              </a:rPr>
              <a:t>he went out </a:t>
            </a:r>
            <a:r>
              <a:rPr lang="en-US" sz="2400" cap="none" dirty="0">
                <a:cs typeface="Calibri"/>
              </a:rPr>
              <a:t>and wept bitterly.</a:t>
            </a:r>
            <a:endParaRPr lang="en-US" sz="2400" b="1" cap="none" dirty="0">
              <a:cs typeface="Calibri"/>
            </a:endParaRPr>
          </a:p>
        </p:txBody>
      </p:sp>
      <p:sp>
        <p:nvSpPr>
          <p:cNvPr id="4" name="Slide Number Placeholder 3">
            <a:extLst>
              <a:ext uri="{FF2B5EF4-FFF2-40B4-BE49-F238E27FC236}">
                <a16:creationId xmlns:a16="http://schemas.microsoft.com/office/drawing/2014/main" id="{6FE0D061-7327-A55C-AF6A-A95C24DD8B72}"/>
              </a:ext>
            </a:extLst>
          </p:cNvPr>
          <p:cNvSpPr>
            <a:spLocks noGrp="1"/>
          </p:cNvSpPr>
          <p:nvPr>
            <p:ph type="sldNum" sz="quarter" idx="4"/>
          </p:nvPr>
        </p:nvSpPr>
        <p:spPr/>
        <p:txBody>
          <a:bodyPr/>
          <a:lstStyle/>
          <a:p>
            <a:fld id="{B5CEABB6-07DC-46E8-9B57-56EC44A396E5}" type="slidenum">
              <a:rPr lang="en-US" smtClean="0"/>
              <a:pPr/>
              <a:t>12</a:t>
            </a:fld>
            <a:endParaRPr lang="en-US" dirty="0"/>
          </a:p>
        </p:txBody>
      </p:sp>
      <p:pic>
        <p:nvPicPr>
          <p:cNvPr id="5" name="Picture 4">
            <a:extLst>
              <a:ext uri="{FF2B5EF4-FFF2-40B4-BE49-F238E27FC236}">
                <a16:creationId xmlns:a16="http://schemas.microsoft.com/office/drawing/2014/main" id="{D147AECC-AB0D-E457-EB05-5F28557D78F5}"/>
              </a:ext>
            </a:extLst>
          </p:cNvPr>
          <p:cNvPicPr>
            <a:picLocks noChangeAspect="1"/>
          </p:cNvPicPr>
          <p:nvPr/>
        </p:nvPicPr>
        <p:blipFill>
          <a:blip r:embed="rId3"/>
          <a:stretch>
            <a:fillRect/>
          </a:stretch>
        </p:blipFill>
        <p:spPr>
          <a:xfrm>
            <a:off x="0" y="0"/>
            <a:ext cx="4390136" cy="4242816"/>
          </a:xfrm>
          <a:prstGeom prst="rect">
            <a:avLst/>
          </a:prstGeom>
        </p:spPr>
      </p:pic>
    </p:spTree>
    <p:extLst>
      <p:ext uri="{BB962C8B-B14F-4D97-AF65-F5344CB8AC3E}">
        <p14:creationId xmlns:p14="http://schemas.microsoft.com/office/powerpoint/2010/main" val="3596251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8 Powerful Jesus in the Garden of Gethsemane Paintings ...">
            <a:extLst>
              <a:ext uri="{FF2B5EF4-FFF2-40B4-BE49-F238E27FC236}">
                <a16:creationId xmlns:a16="http://schemas.microsoft.com/office/drawing/2014/main" id="{5DB3906F-2049-E5CA-A362-6597FEEE0CC8}"/>
              </a:ext>
            </a:extLst>
          </p:cNvPr>
          <p:cNvPicPr>
            <a:picLocks noGrp="1" noChangeAspect="1" noChangeArrowheads="1"/>
          </p:cNvPicPr>
          <p:nvPr>
            <p:ph type="pic" sz="quarter" idx="10"/>
          </p:nvPr>
        </p:nvPicPr>
        <p:blipFill rotWithShape="1">
          <a:blip r:embed="rId3">
            <a:extLst>
              <a:ext uri="{28A0092B-C50C-407E-A947-70E740481C1C}">
                <a14:useLocalDpi xmlns:a14="http://schemas.microsoft.com/office/drawing/2010/main" val="0"/>
              </a:ext>
            </a:extLst>
          </a:blip>
          <a:srcRect l="3617" t="139" r="26210" b="-139"/>
          <a:stretch/>
        </p:blipFill>
        <p:spPr bwMode="auto">
          <a:xfrm>
            <a:off x="5797296" y="0"/>
            <a:ext cx="6394704" cy="68675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A36FD5F-786B-1974-5F47-94CA02CFA6E5}"/>
              </a:ext>
            </a:extLst>
          </p:cNvPr>
          <p:cNvSpPr>
            <a:spLocks noGrp="1"/>
          </p:cNvSpPr>
          <p:nvPr>
            <p:ph type="title"/>
          </p:nvPr>
        </p:nvSpPr>
        <p:spPr>
          <a:xfrm>
            <a:off x="914400" y="2580640"/>
            <a:ext cx="5181600" cy="3368819"/>
          </a:xfrm>
        </p:spPr>
        <p:txBody>
          <a:bodyPr/>
          <a:lstStyle/>
          <a:p>
            <a:r>
              <a:rPr lang="en-US" dirty="0"/>
              <a:t>Not my will  but yours be done</a:t>
            </a:r>
          </a:p>
        </p:txBody>
      </p:sp>
    </p:spTree>
    <p:extLst>
      <p:ext uri="{BB962C8B-B14F-4D97-AF65-F5344CB8AC3E}">
        <p14:creationId xmlns:p14="http://schemas.microsoft.com/office/powerpoint/2010/main" val="34942646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2D586-3F7C-3202-E4F4-1F65B9A7D428}"/>
              </a:ext>
            </a:extLst>
          </p:cNvPr>
          <p:cNvSpPr>
            <a:spLocks noGrp="1"/>
          </p:cNvSpPr>
          <p:nvPr>
            <p:ph type="title"/>
          </p:nvPr>
        </p:nvSpPr>
        <p:spPr>
          <a:xfrm>
            <a:off x="914399" y="365125"/>
            <a:ext cx="10363201" cy="1629601"/>
          </a:xfrm>
        </p:spPr>
        <p:txBody>
          <a:bodyPr/>
          <a:lstStyle/>
          <a:p>
            <a:r>
              <a:rPr lang="en-US" dirty="0"/>
              <a:t>Following Jesus’ example</a:t>
            </a:r>
          </a:p>
        </p:txBody>
      </p:sp>
      <p:sp>
        <p:nvSpPr>
          <p:cNvPr id="3" name="Content Placeholder 2">
            <a:extLst>
              <a:ext uri="{FF2B5EF4-FFF2-40B4-BE49-F238E27FC236}">
                <a16:creationId xmlns:a16="http://schemas.microsoft.com/office/drawing/2014/main" id="{375DADF2-8E4D-6C0E-0FA2-C5228AF29C1D}"/>
              </a:ext>
            </a:extLst>
          </p:cNvPr>
          <p:cNvSpPr>
            <a:spLocks noGrp="1"/>
          </p:cNvSpPr>
          <p:nvPr>
            <p:ph sz="quarter" idx="10"/>
          </p:nvPr>
        </p:nvSpPr>
        <p:spPr>
          <a:xfrm>
            <a:off x="914399" y="2022250"/>
            <a:ext cx="4992709" cy="3747180"/>
          </a:xfrm>
        </p:spPr>
        <p:txBody>
          <a:bodyPr>
            <a:normAutofit/>
          </a:bodyPr>
          <a:lstStyle/>
          <a:p>
            <a:r>
              <a:rPr lang="en-US" sz="3400" noProof="1"/>
              <a:t>Pray</a:t>
            </a:r>
          </a:p>
          <a:p>
            <a:r>
              <a:rPr lang="en-US" sz="3400" noProof="1"/>
              <a:t>Absorb</a:t>
            </a:r>
          </a:p>
          <a:p>
            <a:r>
              <a:rPr lang="en-US" sz="3400" noProof="1"/>
              <a:t>Stand </a:t>
            </a:r>
          </a:p>
        </p:txBody>
      </p:sp>
      <p:sp>
        <p:nvSpPr>
          <p:cNvPr id="5" name="Slide Number Placeholder 4">
            <a:extLst>
              <a:ext uri="{FF2B5EF4-FFF2-40B4-BE49-F238E27FC236}">
                <a16:creationId xmlns:a16="http://schemas.microsoft.com/office/drawing/2014/main" id="{FD4FFC83-A1E8-FCEA-2C47-38C5ADAEA1CA}"/>
              </a:ext>
            </a:extLst>
          </p:cNvPr>
          <p:cNvSpPr>
            <a:spLocks noGrp="1"/>
          </p:cNvSpPr>
          <p:nvPr>
            <p:ph type="sldNum" sz="quarter" idx="4"/>
          </p:nvPr>
        </p:nvSpPr>
        <p:spPr>
          <a:xfrm>
            <a:off x="914400" y="6246254"/>
            <a:ext cx="631065" cy="296214"/>
          </a:xfrm>
        </p:spPr>
        <p:txBody>
          <a:bodyPr/>
          <a:lstStyle/>
          <a:p>
            <a:fld id="{B5CEABB6-07DC-46E8-9B57-56EC44A396E5}" type="slidenum">
              <a:rPr lang="en-US" smtClean="0"/>
              <a:pPr/>
              <a:t>14</a:t>
            </a:fld>
            <a:endParaRPr lang="en-US" dirty="0"/>
          </a:p>
        </p:txBody>
      </p:sp>
    </p:spTree>
    <p:extLst>
      <p:ext uri="{BB962C8B-B14F-4D97-AF65-F5344CB8AC3E}">
        <p14:creationId xmlns:p14="http://schemas.microsoft.com/office/powerpoint/2010/main" val="430403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E4F0B-A6EB-861C-1C34-CAA9BDE47858}"/>
              </a:ext>
            </a:extLst>
          </p:cNvPr>
          <p:cNvSpPr>
            <a:spLocks noGrp="1"/>
          </p:cNvSpPr>
          <p:nvPr>
            <p:ph type="title"/>
          </p:nvPr>
        </p:nvSpPr>
        <p:spPr>
          <a:xfrm>
            <a:off x="914399" y="118237"/>
            <a:ext cx="7273637" cy="1646555"/>
          </a:xfrm>
        </p:spPr>
        <p:txBody>
          <a:bodyPr/>
          <a:lstStyle/>
          <a:p>
            <a:r>
              <a:rPr lang="en-US" dirty="0"/>
              <a:t>Romans 8:31 – 39: If God is for us</a:t>
            </a:r>
            <a:endParaRPr lang="en-US" sz="3200" dirty="0"/>
          </a:p>
        </p:txBody>
      </p:sp>
      <p:sp>
        <p:nvSpPr>
          <p:cNvPr id="3" name="Content Placeholder 2">
            <a:extLst>
              <a:ext uri="{FF2B5EF4-FFF2-40B4-BE49-F238E27FC236}">
                <a16:creationId xmlns:a16="http://schemas.microsoft.com/office/drawing/2014/main" id="{59F97739-E0DF-24F3-7886-013A799A52C3}"/>
              </a:ext>
            </a:extLst>
          </p:cNvPr>
          <p:cNvSpPr>
            <a:spLocks noGrp="1"/>
          </p:cNvSpPr>
          <p:nvPr>
            <p:ph sz="quarter" idx="10"/>
          </p:nvPr>
        </p:nvSpPr>
        <p:spPr>
          <a:xfrm>
            <a:off x="914398" y="1545336"/>
            <a:ext cx="9162289" cy="4828032"/>
          </a:xfrm>
        </p:spPr>
        <p:txBody>
          <a:bodyPr>
            <a:normAutofit fontScale="92500" lnSpcReduction="10000"/>
          </a:bodyPr>
          <a:lstStyle/>
          <a:p>
            <a:pPr marL="0" indent="0">
              <a:spcBef>
                <a:spcPts val="0"/>
              </a:spcBef>
              <a:spcAft>
                <a:spcPts val="1200"/>
              </a:spcAft>
              <a:buNone/>
            </a:pPr>
            <a:r>
              <a:rPr lang="en-US" sz="2400" cap="none" dirty="0">
                <a:cs typeface="Calibri"/>
              </a:rPr>
              <a:t>31What then shall we say to these things? If God is for us, who can be against us? 32He who did not spare his own Son but gave him up for us all, how will he not also with him graciously give us all things? 33Who shall bring any charge against God 's elect? It is God who justifies. 34Who is to condemn? Christ Jesus is the one who died — more than that, who was raised — who is at the right hand of God, who indeed is interceding for us. 35Who shall separate us from the love of Christ? Shall tribulation, or distress, or persecution, or famine, or nakedness, or danger, or sword?</a:t>
            </a:r>
          </a:p>
          <a:p>
            <a:pPr marL="0" indent="0">
              <a:spcBef>
                <a:spcPts val="0"/>
              </a:spcBef>
              <a:spcAft>
                <a:spcPts val="1200"/>
              </a:spcAft>
              <a:buNone/>
            </a:pPr>
            <a:r>
              <a:rPr lang="en-US" sz="2400" cap="none" dirty="0">
                <a:cs typeface="Calibri"/>
              </a:rPr>
              <a:t>36As it is written, "For your sake we are being killed all the day long; we are regarded as sheep to be slaughtered."</a:t>
            </a:r>
          </a:p>
          <a:p>
            <a:pPr marL="0" indent="0">
              <a:spcBef>
                <a:spcPts val="0"/>
              </a:spcBef>
              <a:spcAft>
                <a:spcPts val="1200"/>
              </a:spcAft>
              <a:buNone/>
            </a:pPr>
            <a:r>
              <a:rPr lang="en-US" sz="2400" b="1" cap="none" dirty="0">
                <a:cs typeface="Calibri"/>
              </a:rPr>
              <a:t>37No, in all these things we are more than conquerors through him who loved us. </a:t>
            </a:r>
            <a:r>
              <a:rPr lang="en-US" sz="2400" cap="none" dirty="0">
                <a:cs typeface="Calibri"/>
              </a:rPr>
              <a:t>38For I am sure that neither death nor life, nor angels nor rulers, nor things present nor things to come, nor powers, 39nor height nor depth, nor anything else in all creation, will be able to separate us from the love of God in Christ Jesus our Lord.</a:t>
            </a:r>
          </a:p>
        </p:txBody>
      </p:sp>
      <p:sp>
        <p:nvSpPr>
          <p:cNvPr id="4" name="Slide Number Placeholder 3">
            <a:extLst>
              <a:ext uri="{FF2B5EF4-FFF2-40B4-BE49-F238E27FC236}">
                <a16:creationId xmlns:a16="http://schemas.microsoft.com/office/drawing/2014/main" id="{6FE0D061-7327-A55C-AF6A-A95C24DD8B72}"/>
              </a:ext>
            </a:extLst>
          </p:cNvPr>
          <p:cNvSpPr>
            <a:spLocks noGrp="1"/>
          </p:cNvSpPr>
          <p:nvPr>
            <p:ph type="sldNum" sz="quarter" idx="4"/>
          </p:nvPr>
        </p:nvSpPr>
        <p:spPr/>
        <p:txBody>
          <a:bodyPr/>
          <a:lstStyle/>
          <a:p>
            <a:fld id="{B5CEABB6-07DC-46E8-9B57-56EC44A396E5}" type="slidenum">
              <a:rPr lang="en-US" smtClean="0"/>
              <a:pPr/>
              <a:t>15</a:t>
            </a:fld>
            <a:endParaRPr lang="en-US" dirty="0"/>
          </a:p>
        </p:txBody>
      </p:sp>
    </p:spTree>
    <p:extLst>
      <p:ext uri="{BB962C8B-B14F-4D97-AF65-F5344CB8AC3E}">
        <p14:creationId xmlns:p14="http://schemas.microsoft.com/office/powerpoint/2010/main" val="9290020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E4F0B-A6EB-861C-1C34-CAA9BDE47858}"/>
              </a:ext>
            </a:extLst>
          </p:cNvPr>
          <p:cNvSpPr>
            <a:spLocks noGrp="1"/>
          </p:cNvSpPr>
          <p:nvPr>
            <p:ph type="title"/>
          </p:nvPr>
        </p:nvSpPr>
        <p:spPr>
          <a:xfrm>
            <a:off x="914399" y="118237"/>
            <a:ext cx="7273637" cy="1646555"/>
          </a:xfrm>
        </p:spPr>
        <p:txBody>
          <a:bodyPr/>
          <a:lstStyle/>
          <a:p>
            <a:r>
              <a:rPr lang="en-US" sz="3200" dirty="0"/>
              <a:t>Luke 22:39 - 71 </a:t>
            </a:r>
          </a:p>
        </p:txBody>
      </p:sp>
      <p:sp>
        <p:nvSpPr>
          <p:cNvPr id="3" name="Content Placeholder 2">
            <a:extLst>
              <a:ext uri="{FF2B5EF4-FFF2-40B4-BE49-F238E27FC236}">
                <a16:creationId xmlns:a16="http://schemas.microsoft.com/office/drawing/2014/main" id="{59F97739-E0DF-24F3-7886-013A799A52C3}"/>
              </a:ext>
            </a:extLst>
          </p:cNvPr>
          <p:cNvSpPr>
            <a:spLocks noGrp="1"/>
          </p:cNvSpPr>
          <p:nvPr>
            <p:ph sz="quarter" idx="10"/>
          </p:nvPr>
        </p:nvSpPr>
        <p:spPr>
          <a:xfrm>
            <a:off x="914398" y="1481328"/>
            <a:ext cx="9162289" cy="4764926"/>
          </a:xfrm>
        </p:spPr>
        <p:txBody>
          <a:bodyPr>
            <a:normAutofit/>
          </a:bodyPr>
          <a:lstStyle/>
          <a:p>
            <a:pPr marL="0" indent="0">
              <a:spcBef>
                <a:spcPts val="0"/>
              </a:spcBef>
              <a:spcAft>
                <a:spcPts val="1200"/>
              </a:spcAft>
              <a:buNone/>
            </a:pPr>
            <a:r>
              <a:rPr lang="en-US" sz="2400" cap="none" dirty="0">
                <a:cs typeface="Calibri"/>
              </a:rPr>
              <a:t>39And he came out and went, as was his custom, to the Mount of Olives, and the disciples followed him. 40And when he came to the place, he said to them, "Pray that you may not enter into temptation." 41And he withdrew from them about a stone 's throw, and knelt down and prayed, 42saying, "Father, if you are willing, remove this cup from me. Nevertheless, not my will, but yours, be done." 43And there appeared to him an angel from heaven, strengthening him. 44And being in agony he prayed more earnestly; and his sweat became like great drops of blood falling down to the ground. 45And when he rose from prayer, he came to the disciples and found them sleeping for sorrow, 46and he said to them, "Why are you sleeping? Rise and pray that you may not enter into temptation."</a:t>
            </a:r>
          </a:p>
        </p:txBody>
      </p:sp>
      <p:sp>
        <p:nvSpPr>
          <p:cNvPr id="4" name="Slide Number Placeholder 3">
            <a:extLst>
              <a:ext uri="{FF2B5EF4-FFF2-40B4-BE49-F238E27FC236}">
                <a16:creationId xmlns:a16="http://schemas.microsoft.com/office/drawing/2014/main" id="{6FE0D061-7327-A55C-AF6A-A95C24DD8B72}"/>
              </a:ext>
            </a:extLst>
          </p:cNvPr>
          <p:cNvSpPr>
            <a:spLocks noGrp="1"/>
          </p:cNvSpPr>
          <p:nvPr>
            <p:ph type="sldNum" sz="quarter" idx="4"/>
          </p:nvPr>
        </p:nvSpPr>
        <p:spPr/>
        <p:txBody>
          <a:bodyPr/>
          <a:lstStyle/>
          <a:p>
            <a:fld id="{B5CEABB6-07DC-46E8-9B57-56EC44A396E5}" type="slidenum">
              <a:rPr lang="en-US" smtClean="0"/>
              <a:pPr/>
              <a:t>2</a:t>
            </a:fld>
            <a:endParaRPr lang="en-US" dirty="0"/>
          </a:p>
        </p:txBody>
      </p:sp>
    </p:spTree>
    <p:extLst>
      <p:ext uri="{BB962C8B-B14F-4D97-AF65-F5344CB8AC3E}">
        <p14:creationId xmlns:p14="http://schemas.microsoft.com/office/powerpoint/2010/main" val="4120006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E4F0B-A6EB-861C-1C34-CAA9BDE47858}"/>
              </a:ext>
            </a:extLst>
          </p:cNvPr>
          <p:cNvSpPr>
            <a:spLocks noGrp="1"/>
          </p:cNvSpPr>
          <p:nvPr>
            <p:ph type="title"/>
          </p:nvPr>
        </p:nvSpPr>
        <p:spPr>
          <a:xfrm>
            <a:off x="914399" y="118237"/>
            <a:ext cx="7273637" cy="1646555"/>
          </a:xfrm>
        </p:spPr>
        <p:txBody>
          <a:bodyPr/>
          <a:lstStyle/>
          <a:p>
            <a:r>
              <a:rPr lang="en-US" sz="3200" dirty="0"/>
              <a:t>Luke 22:39 - 71 </a:t>
            </a:r>
          </a:p>
        </p:txBody>
      </p:sp>
      <p:sp>
        <p:nvSpPr>
          <p:cNvPr id="3" name="Content Placeholder 2">
            <a:extLst>
              <a:ext uri="{FF2B5EF4-FFF2-40B4-BE49-F238E27FC236}">
                <a16:creationId xmlns:a16="http://schemas.microsoft.com/office/drawing/2014/main" id="{59F97739-E0DF-24F3-7886-013A799A52C3}"/>
              </a:ext>
            </a:extLst>
          </p:cNvPr>
          <p:cNvSpPr>
            <a:spLocks noGrp="1"/>
          </p:cNvSpPr>
          <p:nvPr>
            <p:ph sz="quarter" idx="10"/>
          </p:nvPr>
        </p:nvSpPr>
        <p:spPr>
          <a:xfrm>
            <a:off x="914399" y="1435609"/>
            <a:ext cx="9162289" cy="4493768"/>
          </a:xfrm>
        </p:spPr>
        <p:txBody>
          <a:bodyPr>
            <a:normAutofit/>
          </a:bodyPr>
          <a:lstStyle/>
          <a:p>
            <a:pPr marL="0" indent="0">
              <a:spcBef>
                <a:spcPts val="0"/>
              </a:spcBef>
              <a:spcAft>
                <a:spcPts val="1200"/>
              </a:spcAft>
              <a:buNone/>
            </a:pPr>
            <a:r>
              <a:rPr lang="en-US" sz="2400" cap="none" dirty="0">
                <a:cs typeface="Calibri"/>
              </a:rPr>
              <a:t>47While he was still speaking, there came a crowd, and the man called Judas, one of the twelve, was leading them. He drew near to Jesus to kiss him, 48but Jesus said to him, "Judas, would you betray the Son of Man with a kiss?" 49And when those who were around him saw what would follow, they said, "Lord, shall we strike with the sword?" 50And one of them struck the servant of the high priest and cut off his right ear. 51But Jesus said, "No more of this!" And he touched his ear and healed him. 52Then Jesus said to the chief priests and officers of the temple and elders, who had come out against him, "Have you come out as against a robber, with swords and clubs? 53When I was with you day after day in the temple, you did not lay hands on me. But this is your hour, and the power of darkness."</a:t>
            </a:r>
          </a:p>
        </p:txBody>
      </p:sp>
      <p:sp>
        <p:nvSpPr>
          <p:cNvPr id="4" name="Slide Number Placeholder 3">
            <a:extLst>
              <a:ext uri="{FF2B5EF4-FFF2-40B4-BE49-F238E27FC236}">
                <a16:creationId xmlns:a16="http://schemas.microsoft.com/office/drawing/2014/main" id="{6FE0D061-7327-A55C-AF6A-A95C24DD8B72}"/>
              </a:ext>
            </a:extLst>
          </p:cNvPr>
          <p:cNvSpPr>
            <a:spLocks noGrp="1"/>
          </p:cNvSpPr>
          <p:nvPr>
            <p:ph type="sldNum" sz="quarter" idx="4"/>
          </p:nvPr>
        </p:nvSpPr>
        <p:spPr/>
        <p:txBody>
          <a:bodyPr/>
          <a:lstStyle/>
          <a:p>
            <a:fld id="{B5CEABB6-07DC-46E8-9B57-56EC44A396E5}" type="slidenum">
              <a:rPr lang="en-US" smtClean="0"/>
              <a:pPr/>
              <a:t>3</a:t>
            </a:fld>
            <a:endParaRPr lang="en-US" dirty="0"/>
          </a:p>
        </p:txBody>
      </p:sp>
    </p:spTree>
    <p:extLst>
      <p:ext uri="{BB962C8B-B14F-4D97-AF65-F5344CB8AC3E}">
        <p14:creationId xmlns:p14="http://schemas.microsoft.com/office/powerpoint/2010/main" val="31523032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E4F0B-A6EB-861C-1C34-CAA9BDE47858}"/>
              </a:ext>
            </a:extLst>
          </p:cNvPr>
          <p:cNvSpPr>
            <a:spLocks noGrp="1"/>
          </p:cNvSpPr>
          <p:nvPr>
            <p:ph type="title"/>
          </p:nvPr>
        </p:nvSpPr>
        <p:spPr>
          <a:xfrm>
            <a:off x="914399" y="118237"/>
            <a:ext cx="7273637" cy="1646555"/>
          </a:xfrm>
        </p:spPr>
        <p:txBody>
          <a:bodyPr/>
          <a:lstStyle/>
          <a:p>
            <a:r>
              <a:rPr lang="en-US" sz="3200" dirty="0"/>
              <a:t>Luke 22:39 - 71 </a:t>
            </a:r>
          </a:p>
        </p:txBody>
      </p:sp>
      <p:sp>
        <p:nvSpPr>
          <p:cNvPr id="3" name="Content Placeholder 2">
            <a:extLst>
              <a:ext uri="{FF2B5EF4-FFF2-40B4-BE49-F238E27FC236}">
                <a16:creationId xmlns:a16="http://schemas.microsoft.com/office/drawing/2014/main" id="{59F97739-E0DF-24F3-7886-013A799A52C3}"/>
              </a:ext>
            </a:extLst>
          </p:cNvPr>
          <p:cNvSpPr>
            <a:spLocks noGrp="1"/>
          </p:cNvSpPr>
          <p:nvPr>
            <p:ph sz="quarter" idx="10"/>
          </p:nvPr>
        </p:nvSpPr>
        <p:spPr>
          <a:xfrm>
            <a:off x="914398" y="1545336"/>
            <a:ext cx="9162289" cy="4828032"/>
          </a:xfrm>
        </p:spPr>
        <p:txBody>
          <a:bodyPr>
            <a:normAutofit lnSpcReduction="10000"/>
          </a:bodyPr>
          <a:lstStyle/>
          <a:p>
            <a:pPr marL="0" indent="0">
              <a:spcBef>
                <a:spcPts val="0"/>
              </a:spcBef>
              <a:spcAft>
                <a:spcPts val="1200"/>
              </a:spcAft>
              <a:buNone/>
            </a:pPr>
            <a:r>
              <a:rPr lang="en-US" sz="2400" cap="none" dirty="0">
                <a:cs typeface="Calibri"/>
              </a:rPr>
              <a:t>54Then they seized him and led him away, bringing him into the high priest 's house, and Peter was following at a distance. 55And when they had kindled a fire in the middle of the courtyard and sat down together, Peter sat down among them. 56Then a servant girl, seeing him as he sat in the light and looking closely at him, said, "This man also was with him." 57But he denied it, saying, "Woman, I do not know him." 58And a little later someone else saw him and said, "You also are one of them." But Peter said, "Man, I am not." 59And after an interval of about an hour still another insisted, saying, "Certainly this man also was with him, for he too is a Galilean." 60But Peter said, "Man, I do not know what you are talking about." And immediately, while he was still speaking, the rooster crowed. 61And the Lord turned and looked at Peter. And Peter remembered the saying of the Lord, how he had said to him, "Before the rooster crows today, you will deny me three times." 62And he went out and wept bitterly.</a:t>
            </a:r>
          </a:p>
        </p:txBody>
      </p:sp>
      <p:sp>
        <p:nvSpPr>
          <p:cNvPr id="4" name="Slide Number Placeholder 3">
            <a:extLst>
              <a:ext uri="{FF2B5EF4-FFF2-40B4-BE49-F238E27FC236}">
                <a16:creationId xmlns:a16="http://schemas.microsoft.com/office/drawing/2014/main" id="{6FE0D061-7327-A55C-AF6A-A95C24DD8B72}"/>
              </a:ext>
            </a:extLst>
          </p:cNvPr>
          <p:cNvSpPr>
            <a:spLocks noGrp="1"/>
          </p:cNvSpPr>
          <p:nvPr>
            <p:ph type="sldNum" sz="quarter" idx="4"/>
          </p:nvPr>
        </p:nvSpPr>
        <p:spPr/>
        <p:txBody>
          <a:bodyPr/>
          <a:lstStyle/>
          <a:p>
            <a:fld id="{B5CEABB6-07DC-46E8-9B57-56EC44A396E5}" type="slidenum">
              <a:rPr lang="en-US" smtClean="0"/>
              <a:pPr/>
              <a:t>4</a:t>
            </a:fld>
            <a:endParaRPr lang="en-US" dirty="0"/>
          </a:p>
        </p:txBody>
      </p:sp>
    </p:spTree>
    <p:extLst>
      <p:ext uri="{BB962C8B-B14F-4D97-AF65-F5344CB8AC3E}">
        <p14:creationId xmlns:p14="http://schemas.microsoft.com/office/powerpoint/2010/main" val="14980862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E4F0B-A6EB-861C-1C34-CAA9BDE47858}"/>
              </a:ext>
            </a:extLst>
          </p:cNvPr>
          <p:cNvSpPr>
            <a:spLocks noGrp="1"/>
          </p:cNvSpPr>
          <p:nvPr>
            <p:ph type="title"/>
          </p:nvPr>
        </p:nvSpPr>
        <p:spPr>
          <a:xfrm>
            <a:off x="914399" y="118237"/>
            <a:ext cx="7273637" cy="1646555"/>
          </a:xfrm>
        </p:spPr>
        <p:txBody>
          <a:bodyPr/>
          <a:lstStyle/>
          <a:p>
            <a:r>
              <a:rPr lang="en-US" sz="3200" dirty="0"/>
              <a:t>Luke 22:39 - 71 </a:t>
            </a:r>
          </a:p>
        </p:txBody>
      </p:sp>
      <p:sp>
        <p:nvSpPr>
          <p:cNvPr id="3" name="Content Placeholder 2">
            <a:extLst>
              <a:ext uri="{FF2B5EF4-FFF2-40B4-BE49-F238E27FC236}">
                <a16:creationId xmlns:a16="http://schemas.microsoft.com/office/drawing/2014/main" id="{59F97739-E0DF-24F3-7886-013A799A52C3}"/>
              </a:ext>
            </a:extLst>
          </p:cNvPr>
          <p:cNvSpPr>
            <a:spLocks noGrp="1"/>
          </p:cNvSpPr>
          <p:nvPr>
            <p:ph sz="quarter" idx="10"/>
          </p:nvPr>
        </p:nvSpPr>
        <p:spPr>
          <a:xfrm>
            <a:off x="914398" y="1545336"/>
            <a:ext cx="9162289" cy="4828032"/>
          </a:xfrm>
        </p:spPr>
        <p:txBody>
          <a:bodyPr>
            <a:normAutofit/>
          </a:bodyPr>
          <a:lstStyle/>
          <a:p>
            <a:pPr marL="0" indent="0">
              <a:spcBef>
                <a:spcPts val="0"/>
              </a:spcBef>
              <a:spcAft>
                <a:spcPts val="1200"/>
              </a:spcAft>
              <a:buNone/>
            </a:pPr>
            <a:r>
              <a:rPr lang="en-US" sz="2400" cap="none" dirty="0">
                <a:cs typeface="Calibri"/>
              </a:rPr>
              <a:t>63Now the men who were holding Jesus in custody were mocking him as they beat him. 64They also blindfolded him and kept asking him, "Prophesy! Who is it that struck you?" 65And they said many other things against him, blaspheming him.</a:t>
            </a:r>
          </a:p>
          <a:p>
            <a:pPr marL="0" indent="0">
              <a:spcBef>
                <a:spcPts val="0"/>
              </a:spcBef>
              <a:spcAft>
                <a:spcPts val="1200"/>
              </a:spcAft>
              <a:buNone/>
            </a:pPr>
            <a:r>
              <a:rPr lang="en-US" sz="2400" cap="none" dirty="0">
                <a:cs typeface="Calibri"/>
              </a:rPr>
              <a:t>66When day came, the assembly of the elders of the people gathered together, both chief priests and scribes. And they led him away to their council, and they said, 67"If you are the Christ, tell us." But he said to them, "If I tell you, you will not believe, 68and if I ask you, you will not answer. 69But from now on the Son of Man shall be seated at the right hand of the power of God." 70So they all said, "Are you the Son of God, then?" And he said to them, "You say that I am." 71Then they said, "What further testimony do we need? We have heard it ourselves from his own lips."</a:t>
            </a:r>
          </a:p>
        </p:txBody>
      </p:sp>
      <p:sp>
        <p:nvSpPr>
          <p:cNvPr id="4" name="Slide Number Placeholder 3">
            <a:extLst>
              <a:ext uri="{FF2B5EF4-FFF2-40B4-BE49-F238E27FC236}">
                <a16:creationId xmlns:a16="http://schemas.microsoft.com/office/drawing/2014/main" id="{6FE0D061-7327-A55C-AF6A-A95C24DD8B72}"/>
              </a:ext>
            </a:extLst>
          </p:cNvPr>
          <p:cNvSpPr>
            <a:spLocks noGrp="1"/>
          </p:cNvSpPr>
          <p:nvPr>
            <p:ph type="sldNum" sz="quarter" idx="4"/>
          </p:nvPr>
        </p:nvSpPr>
        <p:spPr/>
        <p:txBody>
          <a:bodyPr/>
          <a:lstStyle/>
          <a:p>
            <a:fld id="{B5CEABB6-07DC-46E8-9B57-56EC44A396E5}" type="slidenum">
              <a:rPr lang="en-US" smtClean="0"/>
              <a:pPr/>
              <a:t>5</a:t>
            </a:fld>
            <a:endParaRPr lang="en-US" dirty="0"/>
          </a:p>
        </p:txBody>
      </p:sp>
    </p:spTree>
    <p:extLst>
      <p:ext uri="{BB962C8B-B14F-4D97-AF65-F5344CB8AC3E}">
        <p14:creationId xmlns:p14="http://schemas.microsoft.com/office/powerpoint/2010/main" val="811196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474D05E-8A36-8D9F-519E-DB514A69D886}"/>
              </a:ext>
            </a:extLst>
          </p:cNvPr>
          <p:cNvSpPr>
            <a:spLocks noGrp="1"/>
          </p:cNvSpPr>
          <p:nvPr>
            <p:ph type="title"/>
          </p:nvPr>
        </p:nvSpPr>
        <p:spPr>
          <a:xfrm>
            <a:off x="914400" y="315533"/>
            <a:ext cx="6345936" cy="873187"/>
          </a:xfrm>
        </p:spPr>
        <p:txBody>
          <a:bodyPr>
            <a:normAutofit/>
          </a:bodyPr>
          <a:lstStyle/>
          <a:p>
            <a:r>
              <a:rPr lang="en-US" dirty="0"/>
              <a:t>Context</a:t>
            </a:r>
          </a:p>
        </p:txBody>
      </p:sp>
      <p:sp>
        <p:nvSpPr>
          <p:cNvPr id="4" name="Content Placeholder 3">
            <a:extLst>
              <a:ext uri="{FF2B5EF4-FFF2-40B4-BE49-F238E27FC236}">
                <a16:creationId xmlns:a16="http://schemas.microsoft.com/office/drawing/2014/main" id="{B20C1E08-E337-110E-DB8E-41BA4A3341A1}"/>
              </a:ext>
            </a:extLst>
          </p:cNvPr>
          <p:cNvSpPr>
            <a:spLocks noGrp="1"/>
          </p:cNvSpPr>
          <p:nvPr>
            <p:ph sz="quarter" idx="10"/>
          </p:nvPr>
        </p:nvSpPr>
        <p:spPr>
          <a:xfrm>
            <a:off x="813816" y="1554480"/>
            <a:ext cx="6446520" cy="4517136"/>
          </a:xfrm>
        </p:spPr>
        <p:txBody>
          <a:bodyPr>
            <a:noAutofit/>
          </a:bodyPr>
          <a:lstStyle/>
          <a:p>
            <a:pPr marL="342900" indent="-342900">
              <a:buFont typeface="Arial" panose="020B0604020202020204" pitchFamily="34" charset="0"/>
              <a:buChar char="•"/>
            </a:pPr>
            <a:r>
              <a:rPr lang="en-US" sz="2400" dirty="0"/>
              <a:t>Chiasm – a literary device that mirrors acts in a way that points to an inflection point.</a:t>
            </a:r>
          </a:p>
          <a:p>
            <a:pPr marL="342900" indent="-342900">
              <a:buFont typeface="Arial" panose="020B0604020202020204" pitchFamily="34" charset="0"/>
              <a:buChar char="•"/>
            </a:pPr>
            <a:r>
              <a:rPr lang="en-US" sz="2400" dirty="0"/>
              <a:t>Inflection point – a moment or incident that changes the course of history and which requires an action or decision to be made.</a:t>
            </a:r>
          </a:p>
          <a:p>
            <a:pPr marL="342900" indent="-342900">
              <a:buFont typeface="Arial" panose="020B0604020202020204" pitchFamily="34" charset="0"/>
              <a:buChar char="•"/>
            </a:pPr>
            <a:r>
              <a:rPr lang="en-US" sz="2400" dirty="0"/>
              <a:t>Inflection points can be high points, but most often they are moments of deep unsettling crisis.</a:t>
            </a:r>
          </a:p>
        </p:txBody>
      </p:sp>
      <p:sp>
        <p:nvSpPr>
          <p:cNvPr id="2" name="Slide Number Placeholder 1">
            <a:extLst>
              <a:ext uri="{FF2B5EF4-FFF2-40B4-BE49-F238E27FC236}">
                <a16:creationId xmlns:a16="http://schemas.microsoft.com/office/drawing/2014/main" id="{00255621-1D81-03E6-507B-CB20E070356A}"/>
              </a:ext>
            </a:extLst>
          </p:cNvPr>
          <p:cNvSpPr>
            <a:spLocks noGrp="1"/>
          </p:cNvSpPr>
          <p:nvPr>
            <p:ph type="sldNum" sz="quarter" idx="4"/>
          </p:nvPr>
        </p:nvSpPr>
        <p:spPr>
          <a:xfrm>
            <a:off x="914400" y="6246254"/>
            <a:ext cx="631065" cy="296214"/>
          </a:xfrm>
        </p:spPr>
        <p:txBody>
          <a:bodyPr/>
          <a:lstStyle/>
          <a:p>
            <a:fld id="{B5CEABB6-07DC-46E8-9B57-56EC44A396E5}" type="slidenum">
              <a:rPr lang="en-US" smtClean="0"/>
              <a:pPr/>
              <a:t>6</a:t>
            </a:fld>
            <a:endParaRPr lang="en-US" dirty="0"/>
          </a:p>
        </p:txBody>
      </p:sp>
    </p:spTree>
    <p:extLst>
      <p:ext uri="{BB962C8B-B14F-4D97-AF65-F5344CB8AC3E}">
        <p14:creationId xmlns:p14="http://schemas.microsoft.com/office/powerpoint/2010/main" val="5420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E4F0B-A6EB-861C-1C34-CAA9BDE47858}"/>
              </a:ext>
            </a:extLst>
          </p:cNvPr>
          <p:cNvSpPr>
            <a:spLocks noGrp="1"/>
          </p:cNvSpPr>
          <p:nvPr>
            <p:ph type="title"/>
          </p:nvPr>
        </p:nvSpPr>
        <p:spPr>
          <a:xfrm>
            <a:off x="914398" y="173101"/>
            <a:ext cx="9162288" cy="1646555"/>
          </a:xfrm>
        </p:spPr>
        <p:txBody>
          <a:bodyPr/>
          <a:lstStyle/>
          <a:p>
            <a:r>
              <a:rPr lang="en-US" dirty="0"/>
              <a:t>Inflection point of Temptation under Trial</a:t>
            </a:r>
            <a:endParaRPr lang="en-US" sz="3200" dirty="0"/>
          </a:p>
        </p:txBody>
      </p:sp>
      <p:sp>
        <p:nvSpPr>
          <p:cNvPr id="3" name="Content Placeholder 2">
            <a:extLst>
              <a:ext uri="{FF2B5EF4-FFF2-40B4-BE49-F238E27FC236}">
                <a16:creationId xmlns:a16="http://schemas.microsoft.com/office/drawing/2014/main" id="{59F97739-E0DF-24F3-7886-013A799A52C3}"/>
              </a:ext>
            </a:extLst>
          </p:cNvPr>
          <p:cNvSpPr>
            <a:spLocks noGrp="1"/>
          </p:cNvSpPr>
          <p:nvPr>
            <p:ph sz="quarter" idx="10"/>
          </p:nvPr>
        </p:nvSpPr>
        <p:spPr>
          <a:xfrm>
            <a:off x="914398" y="1545336"/>
            <a:ext cx="9162289" cy="4828032"/>
          </a:xfrm>
        </p:spPr>
        <p:txBody>
          <a:bodyPr>
            <a:normAutofit/>
          </a:bodyPr>
          <a:lstStyle/>
          <a:p>
            <a:r>
              <a:rPr lang="en-US" sz="2400" cap="none" dirty="0">
                <a:cs typeface="Calibri"/>
              </a:rPr>
              <a:t>Jesus warns his disciples of an impending inflection point / crisis:</a:t>
            </a:r>
          </a:p>
          <a:p>
            <a:r>
              <a:rPr lang="en-US" sz="2400" cap="none" dirty="0">
                <a:cs typeface="Calibri"/>
              </a:rPr>
              <a:t> 22:31"Simon, Simon, behold, Satan demanded to have you, that he might </a:t>
            </a:r>
            <a:r>
              <a:rPr lang="en-US" sz="2400" b="1" cap="none" dirty="0">
                <a:cs typeface="Calibri"/>
              </a:rPr>
              <a:t>sift you like wheat</a:t>
            </a:r>
            <a:r>
              <a:rPr lang="en-US" sz="2400" cap="none" dirty="0">
                <a:cs typeface="Calibri"/>
              </a:rPr>
              <a:t>, 32but I have prayed for you </a:t>
            </a:r>
            <a:r>
              <a:rPr lang="en-US" sz="2400" b="1" cap="none" dirty="0">
                <a:cs typeface="Calibri"/>
              </a:rPr>
              <a:t>that</a:t>
            </a:r>
            <a:r>
              <a:rPr lang="en-US" sz="2400" cap="none" dirty="0">
                <a:cs typeface="Calibri"/>
              </a:rPr>
              <a:t> </a:t>
            </a:r>
            <a:r>
              <a:rPr lang="en-US" sz="2400" b="1" cap="none" dirty="0">
                <a:cs typeface="Calibri"/>
              </a:rPr>
              <a:t>your</a:t>
            </a:r>
            <a:r>
              <a:rPr lang="en-US" sz="2400" cap="none" dirty="0">
                <a:cs typeface="Calibri"/>
              </a:rPr>
              <a:t> </a:t>
            </a:r>
            <a:r>
              <a:rPr lang="en-US" sz="2400" b="1" cap="none" dirty="0">
                <a:cs typeface="Calibri"/>
              </a:rPr>
              <a:t>faith may not fail</a:t>
            </a:r>
            <a:r>
              <a:rPr lang="en-US" sz="2400" cap="none" dirty="0">
                <a:cs typeface="Calibri"/>
              </a:rPr>
              <a:t>. And when you have turned again, strengthen your brothers." </a:t>
            </a:r>
          </a:p>
          <a:p>
            <a:pPr>
              <a:lnSpc>
                <a:spcPct val="107000"/>
              </a:lnSpc>
              <a:spcAft>
                <a:spcPts val="800"/>
              </a:spcAft>
            </a:pPr>
            <a:r>
              <a:rPr lang="en-US" sz="2400" dirty="0">
                <a:cs typeface="Calibri"/>
              </a:rPr>
              <a:t>Again Jesus warns them in </a:t>
            </a:r>
            <a:r>
              <a:rPr lang="en-US" sz="2400" dirty="0" err="1">
                <a:cs typeface="Calibri"/>
              </a:rPr>
              <a:t>Gethsemene</a:t>
            </a:r>
            <a:endParaRPr lang="en-US" sz="2400" dirty="0">
              <a:cs typeface="Calibri"/>
            </a:endParaRPr>
          </a:p>
          <a:p>
            <a:pPr>
              <a:lnSpc>
                <a:spcPct val="107000"/>
              </a:lnSpc>
              <a:spcAft>
                <a:spcPts val="800"/>
              </a:spcAft>
            </a:pPr>
            <a:r>
              <a:rPr lang="en-US" sz="2400" dirty="0">
                <a:cs typeface="Calibri"/>
              </a:rPr>
              <a:t>22:40 and 46 "Pray that you may not enter into </a:t>
            </a:r>
            <a:r>
              <a:rPr lang="en-US" sz="2400" b="1" dirty="0">
                <a:cs typeface="Calibri"/>
              </a:rPr>
              <a:t>temptation</a:t>
            </a:r>
            <a:r>
              <a:rPr lang="en-US" sz="2400" dirty="0">
                <a:cs typeface="Calibri"/>
              </a:rPr>
              <a:t>.”</a:t>
            </a:r>
            <a:endParaRPr lang="en-ZA" sz="2400" dirty="0">
              <a:cs typeface="Calibri"/>
            </a:endParaRPr>
          </a:p>
          <a:p>
            <a:pPr>
              <a:lnSpc>
                <a:spcPct val="107000"/>
              </a:lnSpc>
              <a:spcAft>
                <a:spcPts val="800"/>
              </a:spcAft>
            </a:pPr>
            <a:r>
              <a:rPr lang="en-US" sz="2400" dirty="0">
                <a:cs typeface="Calibri"/>
              </a:rPr>
              <a:t>I pray that you do not succumb to the pressure that trials bring. and fall away = to succumb to the urge to do things your way or turn your back on God.</a:t>
            </a:r>
            <a:endParaRPr lang="en-ZA" sz="2400" dirty="0">
              <a:cs typeface="Calibri"/>
            </a:endParaRPr>
          </a:p>
          <a:p>
            <a:pPr marL="0" indent="0">
              <a:spcBef>
                <a:spcPts val="0"/>
              </a:spcBef>
              <a:spcAft>
                <a:spcPts val="1200"/>
              </a:spcAft>
              <a:buNone/>
            </a:pPr>
            <a:endParaRPr lang="en-US" sz="2400" cap="none" dirty="0">
              <a:cs typeface="Calibri"/>
            </a:endParaRPr>
          </a:p>
        </p:txBody>
      </p:sp>
      <p:sp>
        <p:nvSpPr>
          <p:cNvPr id="4" name="Slide Number Placeholder 3">
            <a:extLst>
              <a:ext uri="{FF2B5EF4-FFF2-40B4-BE49-F238E27FC236}">
                <a16:creationId xmlns:a16="http://schemas.microsoft.com/office/drawing/2014/main" id="{6FE0D061-7327-A55C-AF6A-A95C24DD8B72}"/>
              </a:ext>
            </a:extLst>
          </p:cNvPr>
          <p:cNvSpPr>
            <a:spLocks noGrp="1"/>
          </p:cNvSpPr>
          <p:nvPr>
            <p:ph type="sldNum" sz="quarter" idx="4"/>
          </p:nvPr>
        </p:nvSpPr>
        <p:spPr/>
        <p:txBody>
          <a:bodyPr/>
          <a:lstStyle/>
          <a:p>
            <a:fld id="{B5CEABB6-07DC-46E8-9B57-56EC44A396E5}" type="slidenum">
              <a:rPr lang="en-US" smtClean="0"/>
              <a:pPr/>
              <a:t>7</a:t>
            </a:fld>
            <a:endParaRPr lang="en-US" dirty="0"/>
          </a:p>
        </p:txBody>
      </p:sp>
    </p:spTree>
    <p:extLst>
      <p:ext uri="{BB962C8B-B14F-4D97-AF65-F5344CB8AC3E}">
        <p14:creationId xmlns:p14="http://schemas.microsoft.com/office/powerpoint/2010/main" val="755708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474D05E-8A36-8D9F-519E-DB514A69D886}"/>
              </a:ext>
            </a:extLst>
          </p:cNvPr>
          <p:cNvSpPr>
            <a:spLocks noGrp="1"/>
          </p:cNvSpPr>
          <p:nvPr>
            <p:ph type="title"/>
          </p:nvPr>
        </p:nvSpPr>
        <p:spPr>
          <a:xfrm>
            <a:off x="786384" y="349790"/>
            <a:ext cx="8321040" cy="873187"/>
          </a:xfrm>
        </p:spPr>
        <p:txBody>
          <a:bodyPr>
            <a:normAutofit/>
          </a:bodyPr>
          <a:lstStyle/>
          <a:p>
            <a:r>
              <a:rPr lang="en-US" dirty="0"/>
              <a:t>The decision when sifted</a:t>
            </a:r>
          </a:p>
        </p:txBody>
      </p:sp>
      <p:sp>
        <p:nvSpPr>
          <p:cNvPr id="4" name="Content Placeholder 3">
            <a:extLst>
              <a:ext uri="{FF2B5EF4-FFF2-40B4-BE49-F238E27FC236}">
                <a16:creationId xmlns:a16="http://schemas.microsoft.com/office/drawing/2014/main" id="{B20C1E08-E337-110E-DB8E-41BA4A3341A1}"/>
              </a:ext>
            </a:extLst>
          </p:cNvPr>
          <p:cNvSpPr>
            <a:spLocks noGrp="1"/>
          </p:cNvSpPr>
          <p:nvPr>
            <p:ph sz="quarter" idx="10"/>
          </p:nvPr>
        </p:nvSpPr>
        <p:spPr>
          <a:xfrm>
            <a:off x="813816" y="1554480"/>
            <a:ext cx="6446520" cy="4517136"/>
          </a:xfrm>
        </p:spPr>
        <p:txBody>
          <a:bodyPr>
            <a:noAutofit/>
          </a:bodyPr>
          <a:lstStyle/>
          <a:p>
            <a:r>
              <a:rPr lang="en-US" sz="2400" dirty="0"/>
              <a:t>“The most important theme in this inflection point is this - whether we accept the new covenant and our place in God's kingdom. </a:t>
            </a:r>
          </a:p>
          <a:p>
            <a:r>
              <a:rPr lang="en-US" sz="2400" dirty="0"/>
              <a:t>In other words, do we reject Jesus' authority (Luke 20), reject His servanthood example, betray Him, and use Him for our own gain? Or do we accept Jesus' authority and servanthood example, emulate His servant-leadership, and fulfill the needs of others?”</a:t>
            </a:r>
          </a:p>
          <a:p>
            <a:r>
              <a:rPr lang="en-US" sz="2400" dirty="0"/>
              <a:t>(www.bibleref.com)</a:t>
            </a:r>
          </a:p>
        </p:txBody>
      </p:sp>
      <p:sp>
        <p:nvSpPr>
          <p:cNvPr id="2" name="Slide Number Placeholder 1">
            <a:extLst>
              <a:ext uri="{FF2B5EF4-FFF2-40B4-BE49-F238E27FC236}">
                <a16:creationId xmlns:a16="http://schemas.microsoft.com/office/drawing/2014/main" id="{00255621-1D81-03E6-507B-CB20E070356A}"/>
              </a:ext>
            </a:extLst>
          </p:cNvPr>
          <p:cNvSpPr>
            <a:spLocks noGrp="1"/>
          </p:cNvSpPr>
          <p:nvPr>
            <p:ph type="sldNum" sz="quarter" idx="4"/>
          </p:nvPr>
        </p:nvSpPr>
        <p:spPr>
          <a:xfrm>
            <a:off x="914400" y="6246254"/>
            <a:ext cx="631065" cy="296214"/>
          </a:xfrm>
        </p:spPr>
        <p:txBody>
          <a:bodyPr/>
          <a:lstStyle/>
          <a:p>
            <a:fld id="{B5CEABB6-07DC-46E8-9B57-56EC44A396E5}" type="slidenum">
              <a:rPr lang="en-US" smtClean="0"/>
              <a:pPr/>
              <a:t>8</a:t>
            </a:fld>
            <a:endParaRPr lang="en-US" dirty="0"/>
          </a:p>
        </p:txBody>
      </p:sp>
    </p:spTree>
    <p:extLst>
      <p:ext uri="{BB962C8B-B14F-4D97-AF65-F5344CB8AC3E}">
        <p14:creationId xmlns:p14="http://schemas.microsoft.com/office/powerpoint/2010/main" val="14949195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474D05E-8A36-8D9F-519E-DB514A69D886}"/>
              </a:ext>
            </a:extLst>
          </p:cNvPr>
          <p:cNvSpPr>
            <a:spLocks noGrp="1"/>
          </p:cNvSpPr>
          <p:nvPr>
            <p:ph type="title"/>
          </p:nvPr>
        </p:nvSpPr>
        <p:spPr>
          <a:xfrm>
            <a:off x="914400" y="315533"/>
            <a:ext cx="6345936" cy="873187"/>
          </a:xfrm>
        </p:spPr>
        <p:txBody>
          <a:bodyPr>
            <a:normAutofit/>
          </a:bodyPr>
          <a:lstStyle/>
          <a:p>
            <a:r>
              <a:rPr lang="en-US" u="sng" dirty="0"/>
              <a:t>Expectation vs reality</a:t>
            </a:r>
          </a:p>
        </p:txBody>
      </p:sp>
      <p:sp>
        <p:nvSpPr>
          <p:cNvPr id="2" name="Slide Number Placeholder 1">
            <a:extLst>
              <a:ext uri="{FF2B5EF4-FFF2-40B4-BE49-F238E27FC236}">
                <a16:creationId xmlns:a16="http://schemas.microsoft.com/office/drawing/2014/main" id="{00255621-1D81-03E6-507B-CB20E070356A}"/>
              </a:ext>
            </a:extLst>
          </p:cNvPr>
          <p:cNvSpPr>
            <a:spLocks noGrp="1"/>
          </p:cNvSpPr>
          <p:nvPr>
            <p:ph type="sldNum" sz="quarter" idx="4"/>
          </p:nvPr>
        </p:nvSpPr>
        <p:spPr>
          <a:xfrm>
            <a:off x="914400" y="6246254"/>
            <a:ext cx="631065" cy="296214"/>
          </a:xfrm>
        </p:spPr>
        <p:txBody>
          <a:bodyPr/>
          <a:lstStyle/>
          <a:p>
            <a:fld id="{B5CEABB6-07DC-46E8-9B57-56EC44A396E5}" type="slidenum">
              <a:rPr lang="en-US" smtClean="0"/>
              <a:pPr/>
              <a:t>9</a:t>
            </a:fld>
            <a:endParaRPr lang="en-US" dirty="0"/>
          </a:p>
        </p:txBody>
      </p:sp>
      <p:cxnSp>
        <p:nvCxnSpPr>
          <p:cNvPr id="8" name="Straight Connector 7">
            <a:extLst>
              <a:ext uri="{FF2B5EF4-FFF2-40B4-BE49-F238E27FC236}">
                <a16:creationId xmlns:a16="http://schemas.microsoft.com/office/drawing/2014/main" id="{EE623FF0-BD62-346B-E42D-C1B3A8EC6B1C}"/>
              </a:ext>
            </a:extLst>
          </p:cNvPr>
          <p:cNvCxnSpPr>
            <a:cxnSpLocks/>
          </p:cNvCxnSpPr>
          <p:nvPr/>
        </p:nvCxnSpPr>
        <p:spPr>
          <a:xfrm>
            <a:off x="1143000" y="2103120"/>
            <a:ext cx="0" cy="2651760"/>
          </a:xfrm>
          <a:prstGeom prst="line">
            <a:avLst/>
          </a:prstGeom>
        </p:spPr>
        <p:style>
          <a:lnRef idx="3">
            <a:schemeClr val="dk1"/>
          </a:lnRef>
          <a:fillRef idx="0">
            <a:schemeClr val="dk1"/>
          </a:fillRef>
          <a:effectRef idx="2">
            <a:schemeClr val="dk1"/>
          </a:effectRef>
          <a:fontRef idx="minor">
            <a:schemeClr val="tx1"/>
          </a:fontRef>
        </p:style>
      </p:cxnSp>
      <p:cxnSp>
        <p:nvCxnSpPr>
          <p:cNvPr id="9" name="Straight Connector 8">
            <a:extLst>
              <a:ext uri="{FF2B5EF4-FFF2-40B4-BE49-F238E27FC236}">
                <a16:creationId xmlns:a16="http://schemas.microsoft.com/office/drawing/2014/main" id="{7416A605-646C-B487-FDDA-1C7B2ECB1865}"/>
              </a:ext>
            </a:extLst>
          </p:cNvPr>
          <p:cNvCxnSpPr/>
          <p:nvPr/>
        </p:nvCxnSpPr>
        <p:spPr>
          <a:xfrm>
            <a:off x="1143000" y="4754880"/>
            <a:ext cx="3154680" cy="0"/>
          </a:xfrm>
          <a:prstGeom prst="line">
            <a:avLst/>
          </a:prstGeom>
        </p:spPr>
        <p:style>
          <a:lnRef idx="3">
            <a:schemeClr val="dk1"/>
          </a:lnRef>
          <a:fillRef idx="0">
            <a:schemeClr val="dk1"/>
          </a:fillRef>
          <a:effectRef idx="2">
            <a:schemeClr val="dk1"/>
          </a:effectRef>
          <a:fontRef idx="minor">
            <a:schemeClr val="tx1"/>
          </a:fontRef>
        </p:style>
      </p:cxnSp>
      <p:cxnSp>
        <p:nvCxnSpPr>
          <p:cNvPr id="11" name="Straight Connector 10">
            <a:extLst>
              <a:ext uri="{FF2B5EF4-FFF2-40B4-BE49-F238E27FC236}">
                <a16:creationId xmlns:a16="http://schemas.microsoft.com/office/drawing/2014/main" id="{4BA8389F-1A60-13E0-6316-0833C7E86082}"/>
              </a:ext>
            </a:extLst>
          </p:cNvPr>
          <p:cNvCxnSpPr/>
          <p:nvPr/>
        </p:nvCxnSpPr>
        <p:spPr>
          <a:xfrm flipV="1">
            <a:off x="1143000" y="2560320"/>
            <a:ext cx="1965960" cy="2194560"/>
          </a:xfrm>
          <a:prstGeom prst="line">
            <a:avLst/>
          </a:prstGeom>
        </p:spPr>
        <p:style>
          <a:lnRef idx="3">
            <a:schemeClr val="dk1"/>
          </a:lnRef>
          <a:fillRef idx="0">
            <a:schemeClr val="dk1"/>
          </a:fillRef>
          <a:effectRef idx="2">
            <a:schemeClr val="dk1"/>
          </a:effectRef>
          <a:fontRef idx="minor">
            <a:schemeClr val="tx1"/>
          </a:fontRef>
        </p:style>
      </p:cxnSp>
      <p:cxnSp>
        <p:nvCxnSpPr>
          <p:cNvPr id="13" name="Straight Connector 12">
            <a:extLst>
              <a:ext uri="{FF2B5EF4-FFF2-40B4-BE49-F238E27FC236}">
                <a16:creationId xmlns:a16="http://schemas.microsoft.com/office/drawing/2014/main" id="{308C4C3F-FA81-51C8-A6D2-459BAC18A3C5}"/>
              </a:ext>
            </a:extLst>
          </p:cNvPr>
          <p:cNvCxnSpPr/>
          <p:nvPr/>
        </p:nvCxnSpPr>
        <p:spPr>
          <a:xfrm flipV="1">
            <a:off x="1143000" y="4050792"/>
            <a:ext cx="2926080" cy="704088"/>
          </a:xfrm>
          <a:prstGeom prst="line">
            <a:avLst/>
          </a:prstGeom>
        </p:spPr>
        <p:style>
          <a:lnRef idx="3">
            <a:schemeClr val="dk1"/>
          </a:lnRef>
          <a:fillRef idx="0">
            <a:schemeClr val="dk1"/>
          </a:fillRef>
          <a:effectRef idx="2">
            <a:schemeClr val="dk1"/>
          </a:effectRef>
          <a:fontRef idx="minor">
            <a:schemeClr val="tx1"/>
          </a:fontRef>
        </p:style>
      </p:cxnSp>
      <p:sp>
        <p:nvSpPr>
          <p:cNvPr id="14" name="TextBox 13">
            <a:extLst>
              <a:ext uri="{FF2B5EF4-FFF2-40B4-BE49-F238E27FC236}">
                <a16:creationId xmlns:a16="http://schemas.microsoft.com/office/drawing/2014/main" id="{310BDD82-F4FB-52DA-D42B-441E719E1245}"/>
              </a:ext>
            </a:extLst>
          </p:cNvPr>
          <p:cNvSpPr txBox="1"/>
          <p:nvPr/>
        </p:nvSpPr>
        <p:spPr>
          <a:xfrm>
            <a:off x="3346704" y="2322576"/>
            <a:ext cx="1965959" cy="369332"/>
          </a:xfrm>
          <a:prstGeom prst="rect">
            <a:avLst/>
          </a:prstGeom>
          <a:noFill/>
        </p:spPr>
        <p:txBody>
          <a:bodyPr wrap="square" rtlCol="0">
            <a:spAutoFit/>
          </a:bodyPr>
          <a:lstStyle/>
          <a:p>
            <a:r>
              <a:rPr lang="en-US" dirty="0"/>
              <a:t>Expectation</a:t>
            </a:r>
            <a:endParaRPr lang="en-ZA" dirty="0"/>
          </a:p>
        </p:txBody>
      </p:sp>
      <p:sp>
        <p:nvSpPr>
          <p:cNvPr id="15" name="TextBox 14">
            <a:extLst>
              <a:ext uri="{FF2B5EF4-FFF2-40B4-BE49-F238E27FC236}">
                <a16:creationId xmlns:a16="http://schemas.microsoft.com/office/drawing/2014/main" id="{02107E4E-0E39-CE24-1A6E-009F1C826987}"/>
              </a:ext>
            </a:extLst>
          </p:cNvPr>
          <p:cNvSpPr txBox="1"/>
          <p:nvPr/>
        </p:nvSpPr>
        <p:spPr>
          <a:xfrm>
            <a:off x="4087368" y="3829027"/>
            <a:ext cx="1965959" cy="369332"/>
          </a:xfrm>
          <a:prstGeom prst="rect">
            <a:avLst/>
          </a:prstGeom>
          <a:noFill/>
        </p:spPr>
        <p:txBody>
          <a:bodyPr wrap="square" rtlCol="0">
            <a:spAutoFit/>
          </a:bodyPr>
          <a:lstStyle/>
          <a:p>
            <a:r>
              <a:rPr lang="en-US" dirty="0"/>
              <a:t>Reality</a:t>
            </a:r>
            <a:endParaRPr lang="en-ZA" dirty="0"/>
          </a:p>
        </p:txBody>
      </p:sp>
      <p:sp>
        <p:nvSpPr>
          <p:cNvPr id="16" name="TextBox 15">
            <a:extLst>
              <a:ext uri="{FF2B5EF4-FFF2-40B4-BE49-F238E27FC236}">
                <a16:creationId xmlns:a16="http://schemas.microsoft.com/office/drawing/2014/main" id="{16A7A499-BF16-8F1B-E845-FA72CD684455}"/>
              </a:ext>
            </a:extLst>
          </p:cNvPr>
          <p:cNvSpPr txBox="1"/>
          <p:nvPr/>
        </p:nvSpPr>
        <p:spPr>
          <a:xfrm>
            <a:off x="2606040" y="3429000"/>
            <a:ext cx="1033270" cy="369332"/>
          </a:xfrm>
          <a:prstGeom prst="rect">
            <a:avLst/>
          </a:prstGeom>
          <a:noFill/>
        </p:spPr>
        <p:txBody>
          <a:bodyPr wrap="square" rtlCol="0">
            <a:spAutoFit/>
          </a:bodyPr>
          <a:lstStyle/>
          <a:p>
            <a:r>
              <a:rPr lang="en-US" dirty="0"/>
              <a:t>Gap</a:t>
            </a:r>
            <a:endParaRPr lang="en-ZA" dirty="0"/>
          </a:p>
        </p:txBody>
      </p:sp>
      <mc:AlternateContent xmlns:mc="http://schemas.openxmlformats.org/markup-compatibility/2006">
        <mc:Choice xmlns:p14="http://schemas.microsoft.com/office/powerpoint/2010/main" Requires="p14">
          <p:contentPart p14:bwMode="auto" r:id="rId3">
            <p14:nvContentPartPr>
              <p14:cNvPr id="17" name="Ink 16">
                <a:extLst>
                  <a:ext uri="{FF2B5EF4-FFF2-40B4-BE49-F238E27FC236}">
                    <a16:creationId xmlns:a16="http://schemas.microsoft.com/office/drawing/2014/main" id="{7D1F79D0-B26B-C073-A208-BB26DEA03913}"/>
                  </a:ext>
                </a:extLst>
              </p14:cNvPr>
              <p14:cNvContentPartPr/>
              <p14:nvPr/>
            </p14:nvContentPartPr>
            <p14:xfrm>
              <a:off x="1517904" y="3912624"/>
              <a:ext cx="2431800" cy="577440"/>
            </p14:xfrm>
          </p:contentPart>
        </mc:Choice>
        <mc:Fallback>
          <p:pic>
            <p:nvPicPr>
              <p:cNvPr id="17" name="Ink 16">
                <a:extLst>
                  <a:ext uri="{FF2B5EF4-FFF2-40B4-BE49-F238E27FC236}">
                    <a16:creationId xmlns:a16="http://schemas.microsoft.com/office/drawing/2014/main" id="{7D1F79D0-B26B-C073-A208-BB26DEA03913}"/>
                  </a:ext>
                </a:extLst>
              </p:cNvPr>
              <p:cNvPicPr/>
              <p:nvPr/>
            </p:nvPicPr>
            <p:blipFill>
              <a:blip r:embed="rId4"/>
              <a:stretch>
                <a:fillRect/>
              </a:stretch>
            </p:blipFill>
            <p:spPr>
              <a:xfrm>
                <a:off x="1427904" y="3732624"/>
                <a:ext cx="2611440" cy="93708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18" name="Ink 17">
                <a:extLst>
                  <a:ext uri="{FF2B5EF4-FFF2-40B4-BE49-F238E27FC236}">
                    <a16:creationId xmlns:a16="http://schemas.microsoft.com/office/drawing/2014/main" id="{8FCC2F3F-B2E6-8874-30E9-C725DAFCC146}"/>
                  </a:ext>
                </a:extLst>
              </p14:cNvPr>
              <p14:cNvContentPartPr/>
              <p14:nvPr/>
            </p14:nvContentPartPr>
            <p14:xfrm>
              <a:off x="1764504" y="2785104"/>
              <a:ext cx="1440720" cy="1540080"/>
            </p14:xfrm>
          </p:contentPart>
        </mc:Choice>
        <mc:Fallback>
          <p:pic>
            <p:nvPicPr>
              <p:cNvPr id="18" name="Ink 17">
                <a:extLst>
                  <a:ext uri="{FF2B5EF4-FFF2-40B4-BE49-F238E27FC236}">
                    <a16:creationId xmlns:a16="http://schemas.microsoft.com/office/drawing/2014/main" id="{8FCC2F3F-B2E6-8874-30E9-C725DAFCC146}"/>
                  </a:ext>
                </a:extLst>
              </p:cNvPr>
              <p:cNvPicPr/>
              <p:nvPr/>
            </p:nvPicPr>
            <p:blipFill>
              <a:blip r:embed="rId6"/>
              <a:stretch>
                <a:fillRect/>
              </a:stretch>
            </p:blipFill>
            <p:spPr>
              <a:xfrm>
                <a:off x="1674864" y="2605464"/>
                <a:ext cx="1620360" cy="189972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19" name="Ink 18">
                <a:extLst>
                  <a:ext uri="{FF2B5EF4-FFF2-40B4-BE49-F238E27FC236}">
                    <a16:creationId xmlns:a16="http://schemas.microsoft.com/office/drawing/2014/main" id="{5BB831FA-6CBF-0630-C907-F4FFF0049786}"/>
                  </a:ext>
                </a:extLst>
              </p14:cNvPr>
              <p14:cNvContentPartPr/>
              <p14:nvPr/>
            </p14:nvContentPartPr>
            <p14:xfrm>
              <a:off x="2230704" y="3274344"/>
              <a:ext cx="1249920" cy="822600"/>
            </p14:xfrm>
          </p:contentPart>
        </mc:Choice>
        <mc:Fallback>
          <p:pic>
            <p:nvPicPr>
              <p:cNvPr id="19" name="Ink 18">
                <a:extLst>
                  <a:ext uri="{FF2B5EF4-FFF2-40B4-BE49-F238E27FC236}">
                    <a16:creationId xmlns:a16="http://schemas.microsoft.com/office/drawing/2014/main" id="{5BB831FA-6CBF-0630-C907-F4FFF0049786}"/>
                  </a:ext>
                </a:extLst>
              </p:cNvPr>
              <p:cNvPicPr/>
              <p:nvPr/>
            </p:nvPicPr>
            <p:blipFill>
              <a:blip r:embed="rId8"/>
              <a:stretch>
                <a:fillRect/>
              </a:stretch>
            </p:blipFill>
            <p:spPr>
              <a:xfrm>
                <a:off x="2141064" y="3094704"/>
                <a:ext cx="1429560" cy="118224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20" name="Ink 19">
                <a:extLst>
                  <a:ext uri="{FF2B5EF4-FFF2-40B4-BE49-F238E27FC236}">
                    <a16:creationId xmlns:a16="http://schemas.microsoft.com/office/drawing/2014/main" id="{01DF30FA-7AD5-63CE-A55B-B59168EDCC16}"/>
                  </a:ext>
                </a:extLst>
              </p14:cNvPr>
              <p14:cNvContentPartPr/>
              <p14:nvPr/>
            </p14:nvContentPartPr>
            <p14:xfrm>
              <a:off x="2660544" y="3033144"/>
              <a:ext cx="723960" cy="597240"/>
            </p14:xfrm>
          </p:contentPart>
        </mc:Choice>
        <mc:Fallback>
          <p:pic>
            <p:nvPicPr>
              <p:cNvPr id="20" name="Ink 19">
                <a:extLst>
                  <a:ext uri="{FF2B5EF4-FFF2-40B4-BE49-F238E27FC236}">
                    <a16:creationId xmlns:a16="http://schemas.microsoft.com/office/drawing/2014/main" id="{01DF30FA-7AD5-63CE-A55B-B59168EDCC16}"/>
                  </a:ext>
                </a:extLst>
              </p:cNvPr>
              <p:cNvPicPr/>
              <p:nvPr/>
            </p:nvPicPr>
            <p:blipFill>
              <a:blip r:embed="rId10"/>
              <a:stretch>
                <a:fillRect/>
              </a:stretch>
            </p:blipFill>
            <p:spPr>
              <a:xfrm>
                <a:off x="2570544" y="2853144"/>
                <a:ext cx="903600" cy="95688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21" name="Ink 20">
                <a:extLst>
                  <a:ext uri="{FF2B5EF4-FFF2-40B4-BE49-F238E27FC236}">
                    <a16:creationId xmlns:a16="http://schemas.microsoft.com/office/drawing/2014/main" id="{8699AF9F-B909-48FE-FA6D-976D50D2C061}"/>
                  </a:ext>
                </a:extLst>
              </p14:cNvPr>
              <p14:cNvContentPartPr/>
              <p14:nvPr/>
            </p14:nvContentPartPr>
            <p14:xfrm>
              <a:off x="2953224" y="3623184"/>
              <a:ext cx="805680" cy="281160"/>
            </p14:xfrm>
          </p:contentPart>
        </mc:Choice>
        <mc:Fallback>
          <p:pic>
            <p:nvPicPr>
              <p:cNvPr id="21" name="Ink 20">
                <a:extLst>
                  <a:ext uri="{FF2B5EF4-FFF2-40B4-BE49-F238E27FC236}">
                    <a16:creationId xmlns:a16="http://schemas.microsoft.com/office/drawing/2014/main" id="{8699AF9F-B909-48FE-FA6D-976D50D2C061}"/>
                  </a:ext>
                </a:extLst>
              </p:cNvPr>
              <p:cNvPicPr/>
              <p:nvPr/>
            </p:nvPicPr>
            <p:blipFill>
              <a:blip r:embed="rId12"/>
              <a:stretch>
                <a:fillRect/>
              </a:stretch>
            </p:blipFill>
            <p:spPr>
              <a:xfrm>
                <a:off x="2863584" y="3443544"/>
                <a:ext cx="985320" cy="640800"/>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22" name="Ink 21">
                <a:extLst>
                  <a:ext uri="{FF2B5EF4-FFF2-40B4-BE49-F238E27FC236}">
                    <a16:creationId xmlns:a16="http://schemas.microsoft.com/office/drawing/2014/main" id="{4B83A043-0CF6-3482-5E58-2B113FC4933B}"/>
                  </a:ext>
                </a:extLst>
              </p14:cNvPr>
              <p14:cNvContentPartPr/>
              <p14:nvPr/>
            </p14:nvContentPartPr>
            <p14:xfrm>
              <a:off x="1270584" y="4488264"/>
              <a:ext cx="229320" cy="212040"/>
            </p14:xfrm>
          </p:contentPart>
        </mc:Choice>
        <mc:Fallback>
          <p:pic>
            <p:nvPicPr>
              <p:cNvPr id="22" name="Ink 21">
                <a:extLst>
                  <a:ext uri="{FF2B5EF4-FFF2-40B4-BE49-F238E27FC236}">
                    <a16:creationId xmlns:a16="http://schemas.microsoft.com/office/drawing/2014/main" id="{4B83A043-0CF6-3482-5E58-2B113FC4933B}"/>
                  </a:ext>
                </a:extLst>
              </p:cNvPr>
              <p:cNvPicPr/>
              <p:nvPr/>
            </p:nvPicPr>
            <p:blipFill>
              <a:blip r:embed="rId14"/>
              <a:stretch>
                <a:fillRect/>
              </a:stretch>
            </p:blipFill>
            <p:spPr>
              <a:xfrm>
                <a:off x="1252944" y="4452264"/>
                <a:ext cx="264960" cy="283680"/>
              </a:xfrm>
              <a:prstGeom prst="rect">
                <a:avLst/>
              </a:prstGeom>
            </p:spPr>
          </p:pic>
        </mc:Fallback>
      </mc:AlternateContent>
      <mc:AlternateContent xmlns:mc="http://schemas.openxmlformats.org/markup-compatibility/2006">
        <mc:Choice xmlns:p14="http://schemas.microsoft.com/office/powerpoint/2010/main" Requires="p14">
          <p:contentPart p14:bwMode="auto" r:id="rId15">
            <p14:nvContentPartPr>
              <p14:cNvPr id="23" name="Ink 22">
                <a:extLst>
                  <a:ext uri="{FF2B5EF4-FFF2-40B4-BE49-F238E27FC236}">
                    <a16:creationId xmlns:a16="http://schemas.microsoft.com/office/drawing/2014/main" id="{5E6DC138-7D56-6513-A286-F9C8EEC76E5B}"/>
                  </a:ext>
                </a:extLst>
              </p14:cNvPr>
              <p14:cNvContentPartPr/>
              <p14:nvPr/>
            </p14:nvContentPartPr>
            <p14:xfrm>
              <a:off x="1297944" y="3317904"/>
              <a:ext cx="1257120" cy="1364040"/>
            </p14:xfrm>
          </p:contentPart>
        </mc:Choice>
        <mc:Fallback>
          <p:pic>
            <p:nvPicPr>
              <p:cNvPr id="23" name="Ink 22">
                <a:extLst>
                  <a:ext uri="{FF2B5EF4-FFF2-40B4-BE49-F238E27FC236}">
                    <a16:creationId xmlns:a16="http://schemas.microsoft.com/office/drawing/2014/main" id="{5E6DC138-7D56-6513-A286-F9C8EEC76E5B}"/>
                  </a:ext>
                </a:extLst>
              </p:cNvPr>
              <p:cNvPicPr/>
              <p:nvPr/>
            </p:nvPicPr>
            <p:blipFill>
              <a:blip r:embed="rId16"/>
              <a:stretch>
                <a:fillRect/>
              </a:stretch>
            </p:blipFill>
            <p:spPr>
              <a:xfrm>
                <a:off x="1280304" y="3282264"/>
                <a:ext cx="1292760" cy="1435680"/>
              </a:xfrm>
              <a:prstGeom prst="rect">
                <a:avLst/>
              </a:prstGeom>
            </p:spPr>
          </p:pic>
        </mc:Fallback>
      </mc:AlternateContent>
      <mc:AlternateContent xmlns:mc="http://schemas.openxmlformats.org/markup-compatibility/2006">
        <mc:Choice xmlns:p14="http://schemas.microsoft.com/office/powerpoint/2010/main" Requires="p14">
          <p:contentPart p14:bwMode="auto" r:id="rId17">
            <p14:nvContentPartPr>
              <p14:cNvPr id="24" name="Ink 23">
                <a:extLst>
                  <a:ext uri="{FF2B5EF4-FFF2-40B4-BE49-F238E27FC236}">
                    <a16:creationId xmlns:a16="http://schemas.microsoft.com/office/drawing/2014/main" id="{9FC8DE47-EFAA-CBE5-99C7-B4346DCC8F5E}"/>
                  </a:ext>
                </a:extLst>
              </p14:cNvPr>
              <p14:cNvContentPartPr/>
              <p14:nvPr/>
            </p14:nvContentPartPr>
            <p14:xfrm>
              <a:off x="3028464" y="2591424"/>
              <a:ext cx="1040760" cy="1432080"/>
            </p14:xfrm>
          </p:contentPart>
        </mc:Choice>
        <mc:Fallback>
          <p:pic>
            <p:nvPicPr>
              <p:cNvPr id="24" name="Ink 23">
                <a:extLst>
                  <a:ext uri="{FF2B5EF4-FFF2-40B4-BE49-F238E27FC236}">
                    <a16:creationId xmlns:a16="http://schemas.microsoft.com/office/drawing/2014/main" id="{9FC8DE47-EFAA-CBE5-99C7-B4346DCC8F5E}"/>
                  </a:ext>
                </a:extLst>
              </p:cNvPr>
              <p:cNvPicPr/>
              <p:nvPr/>
            </p:nvPicPr>
            <p:blipFill>
              <a:blip r:embed="rId18"/>
              <a:stretch>
                <a:fillRect/>
              </a:stretch>
            </p:blipFill>
            <p:spPr>
              <a:xfrm>
                <a:off x="3010824" y="2555784"/>
                <a:ext cx="1076400" cy="1503720"/>
              </a:xfrm>
              <a:prstGeom prst="rect">
                <a:avLst/>
              </a:prstGeom>
            </p:spPr>
          </p:pic>
        </mc:Fallback>
      </mc:AlternateContent>
      <mc:AlternateContent xmlns:mc="http://schemas.openxmlformats.org/markup-compatibility/2006">
        <mc:Choice xmlns:p14="http://schemas.microsoft.com/office/powerpoint/2010/main" Requires="p14">
          <p:contentPart p14:bwMode="auto" r:id="rId19">
            <p14:nvContentPartPr>
              <p14:cNvPr id="25" name="Ink 24">
                <a:extLst>
                  <a:ext uri="{FF2B5EF4-FFF2-40B4-BE49-F238E27FC236}">
                    <a16:creationId xmlns:a16="http://schemas.microsoft.com/office/drawing/2014/main" id="{F7BDEC8A-5FDA-2A65-0B48-65581758FCFC}"/>
                  </a:ext>
                </a:extLst>
              </p14:cNvPr>
              <p14:cNvContentPartPr/>
              <p14:nvPr/>
            </p14:nvContentPartPr>
            <p14:xfrm>
              <a:off x="2967264" y="2627424"/>
              <a:ext cx="928440" cy="1182240"/>
            </p14:xfrm>
          </p:contentPart>
        </mc:Choice>
        <mc:Fallback>
          <p:pic>
            <p:nvPicPr>
              <p:cNvPr id="25" name="Ink 24">
                <a:extLst>
                  <a:ext uri="{FF2B5EF4-FFF2-40B4-BE49-F238E27FC236}">
                    <a16:creationId xmlns:a16="http://schemas.microsoft.com/office/drawing/2014/main" id="{F7BDEC8A-5FDA-2A65-0B48-65581758FCFC}"/>
                  </a:ext>
                </a:extLst>
              </p:cNvPr>
              <p:cNvPicPr/>
              <p:nvPr/>
            </p:nvPicPr>
            <p:blipFill>
              <a:blip r:embed="rId20"/>
              <a:stretch>
                <a:fillRect/>
              </a:stretch>
            </p:blipFill>
            <p:spPr>
              <a:xfrm>
                <a:off x="2949624" y="2591424"/>
                <a:ext cx="964080" cy="1253880"/>
              </a:xfrm>
              <a:prstGeom prst="rect">
                <a:avLst/>
              </a:prstGeom>
            </p:spPr>
          </p:pic>
        </mc:Fallback>
      </mc:AlternateContent>
    </p:spTree>
    <p:extLst>
      <p:ext uri="{BB962C8B-B14F-4D97-AF65-F5344CB8AC3E}">
        <p14:creationId xmlns:p14="http://schemas.microsoft.com/office/powerpoint/2010/main" val="1533975254"/>
      </p:ext>
    </p:extLst>
  </p:cSld>
  <p:clrMapOvr>
    <a:masterClrMapping/>
  </p:clrMapOvr>
</p:sld>
</file>

<file path=ppt/theme/theme1.xml><?xml version="1.0" encoding="utf-8"?>
<a:theme xmlns:a="http://schemas.openxmlformats.org/drawingml/2006/main" name="Custom">
  <a:themeElements>
    <a:clrScheme name="Custom 149">
      <a:dk1>
        <a:sysClr val="windowText" lastClr="000000"/>
      </a:dk1>
      <a:lt1>
        <a:sysClr val="window" lastClr="FFFFFF"/>
      </a:lt1>
      <a:dk2>
        <a:srgbClr val="44546A"/>
      </a:dk2>
      <a:lt2>
        <a:srgbClr val="E7E6E6"/>
      </a:lt2>
      <a:accent1>
        <a:srgbClr val="E9E6DF"/>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56">
      <a:majorFont>
        <a:latin typeface="Tenorite"/>
        <a:ea typeface=""/>
        <a:cs typeface=""/>
      </a:majorFont>
      <a:minorFont>
        <a:latin typeface="Tenorit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22318419_win32_SL_V9" id="{8502042B-488E-4F33-AD20-77B40A1BC1AA}" vid="{A90C26AF-23CA-48C5-BFF9-84DC7B1C917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622457D9-12AC-4794-A05E-F1B90FCD8DA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7B39BD0-040C-43BE-B0E4-512B09E8003F}">
  <ds:schemaRefs>
    <ds:schemaRef ds:uri="http://schemas.microsoft.com/sharepoint/v3/contenttype/forms"/>
  </ds:schemaRefs>
</ds:datastoreItem>
</file>

<file path=customXml/itemProps3.xml><?xml version="1.0" encoding="utf-8"?>
<ds:datastoreItem xmlns:ds="http://schemas.openxmlformats.org/officeDocument/2006/customXml" ds:itemID="{AB045227-5724-4DBF-9712-031B1BFB2C3C}">
  <ds:schemaRefs>
    <ds:schemaRef ds:uri="http://www.w3.org/XML/1998/namespace"/>
    <ds:schemaRef ds:uri="http://schemas.microsoft.com/office/2006/documentManagement/types"/>
    <ds:schemaRef ds:uri="http://schemas.openxmlformats.org/package/2006/metadata/core-properties"/>
    <ds:schemaRef ds:uri="http://schemas.microsoft.com/office/infopath/2007/PartnerControls"/>
    <ds:schemaRef ds:uri="http://purl.org/dc/elements/1.1/"/>
    <ds:schemaRef ds:uri="230e9df3-be65-4c73-a93b-d1236ebd677e"/>
    <ds:schemaRef ds:uri="16c05727-aa75-4e4a-9b5f-8a80a1165891"/>
    <ds:schemaRef ds:uri="http://purl.org/dc/terms/"/>
    <ds:schemaRef ds:uri="http://purl.org/dc/dcmitype/"/>
    <ds:schemaRef ds:uri="71af3243-3dd4-4a8d-8c0d-dd76da1f02a5"/>
    <ds:schemaRef ds:uri="http://schemas.microsoft.com/sharepoint/v3"/>
    <ds:schemaRef ds:uri="http://schemas.microsoft.com/office/2006/metadata/propertie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Minimalist sales pitch</Template>
  <TotalTime>128</TotalTime>
  <Words>1599</Words>
  <Application>Microsoft Office PowerPoint</Application>
  <PresentationFormat>Widescreen</PresentationFormat>
  <Paragraphs>68</Paragraphs>
  <Slides>15</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Tenorite</vt:lpstr>
      <vt:lpstr>Custom</vt:lpstr>
      <vt:lpstr>Not my will, but Yours, be done  Luke’s Gospel season 3 </vt:lpstr>
      <vt:lpstr>Luke 22:39 - 71 </vt:lpstr>
      <vt:lpstr>Luke 22:39 - 71 </vt:lpstr>
      <vt:lpstr>Luke 22:39 - 71 </vt:lpstr>
      <vt:lpstr>Luke 22:39 - 71 </vt:lpstr>
      <vt:lpstr>Context</vt:lpstr>
      <vt:lpstr>Inflection point of Temptation under Trial</vt:lpstr>
      <vt:lpstr>The decision when sifted</vt:lpstr>
      <vt:lpstr>Expectation vs reality</vt:lpstr>
      <vt:lpstr>Not your will but mine be done   succumbing to pressure under trial</vt:lpstr>
      <vt:lpstr>Temptation 1: Fight</vt:lpstr>
      <vt:lpstr>Temptation 2: Flight</vt:lpstr>
      <vt:lpstr>Not my will  but yours be done</vt:lpstr>
      <vt:lpstr>Following Jesus’ example</vt:lpstr>
      <vt:lpstr>Romans 8:31 – 39: If God is for us</vt:lpstr>
    </vt:vector>
  </TitlesOfParts>
  <Company>Hilton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Not my will, but Yours, be done  Luke season 3 </dc:title>
  <dc:creator>Tony Shuttleworth</dc:creator>
  <cp:lastModifiedBy>Tony Shuttleworth</cp:lastModifiedBy>
  <cp:revision>2</cp:revision>
  <cp:lastPrinted>2026-03-22T06:21:51Z</cp:lastPrinted>
  <dcterms:created xsi:type="dcterms:W3CDTF">2026-03-21T18:36:19Z</dcterms:created>
  <dcterms:modified xsi:type="dcterms:W3CDTF">2026-03-22T06:41:22Z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