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58" r:id="rId3"/>
    <p:sldId id="259" r:id="rId4"/>
    <p:sldId id="260" r:id="rId5"/>
    <p:sldId id="263" r:id="rId6"/>
    <p:sldId id="264" r:id="rId7"/>
    <p:sldId id="289" r:id="rId8"/>
    <p:sldId id="265" r:id="rId9"/>
    <p:sldId id="275" r:id="rId10"/>
    <p:sldId id="276" r:id="rId11"/>
    <p:sldId id="266" r:id="rId12"/>
    <p:sldId id="267" r:id="rId13"/>
    <p:sldId id="268" r:id="rId14"/>
    <p:sldId id="269" r:id="rId15"/>
    <p:sldId id="270" r:id="rId16"/>
    <p:sldId id="277" r:id="rId17"/>
    <p:sldId id="278" r:id="rId18"/>
    <p:sldId id="279" r:id="rId19"/>
    <p:sldId id="282" r:id="rId20"/>
    <p:sldId id="283" r:id="rId21"/>
    <p:sldId id="261" r:id="rId22"/>
    <p:sldId id="262" r:id="rId23"/>
    <p:sldId id="284" r:id="rId24"/>
    <p:sldId id="285" r:id="rId25"/>
    <p:sldId id="292" r:id="rId26"/>
    <p:sldId id="294" r:id="rId27"/>
    <p:sldId id="287" r:id="rId28"/>
    <p:sldId id="293" r:id="rId29"/>
    <p:sldId id="29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272"/>
    <p:restoredTop sz="94694"/>
  </p:normalViewPr>
  <p:slideViewPr>
    <p:cSldViewPr snapToGrid="0">
      <p:cViewPr varScale="1">
        <p:scale>
          <a:sx n="109" d="100"/>
          <a:sy n="109" d="100"/>
        </p:scale>
        <p:origin x="696" y="192"/>
      </p:cViewPr>
      <p:guideLst/>
    </p:cSldViewPr>
  </p:slideViewPr>
  <p:outlineViewPr>
    <p:cViewPr>
      <p:scale>
        <a:sx n="33" d="100"/>
        <a:sy n="33" d="100"/>
      </p:scale>
      <p:origin x="0" y="-1415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C52858-A733-4A43-87C3-5299576880F7}" type="datetimeFigureOut">
              <a:rPr lang="en-US" smtClean="0"/>
              <a:t>2/26/26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C27C35-06AC-5348-9BB5-369FCDDF1D07}" type="slidenum">
              <a:rPr lang="en-US" smtClean="0"/>
              <a:t>‹#›</a:t>
            </a:fld>
            <a:endParaRPr lang="en-US"/>
          </a:p>
        </p:txBody>
      </p:sp>
    </p:spTree>
    <p:extLst>
      <p:ext uri="{BB962C8B-B14F-4D97-AF65-F5344CB8AC3E}">
        <p14:creationId xmlns:p14="http://schemas.microsoft.com/office/powerpoint/2010/main" val="270947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C27C35-06AC-5348-9BB5-369FCDDF1D07}" type="slidenum">
              <a:rPr lang="en-US" smtClean="0"/>
              <a:t>8</a:t>
            </a:fld>
            <a:endParaRPr lang="en-US"/>
          </a:p>
        </p:txBody>
      </p:sp>
    </p:spTree>
    <p:extLst>
      <p:ext uri="{BB962C8B-B14F-4D97-AF65-F5344CB8AC3E}">
        <p14:creationId xmlns:p14="http://schemas.microsoft.com/office/powerpoint/2010/main" val="2934129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C27C35-06AC-5348-9BB5-369FCDDF1D07}" type="slidenum">
              <a:rPr lang="en-US" smtClean="0"/>
              <a:t>9</a:t>
            </a:fld>
            <a:endParaRPr lang="en-US"/>
          </a:p>
        </p:txBody>
      </p:sp>
    </p:spTree>
    <p:extLst>
      <p:ext uri="{BB962C8B-B14F-4D97-AF65-F5344CB8AC3E}">
        <p14:creationId xmlns:p14="http://schemas.microsoft.com/office/powerpoint/2010/main" val="463314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C27C35-06AC-5348-9BB5-369FCDDF1D07}" type="slidenum">
              <a:rPr lang="en-US" smtClean="0"/>
              <a:t>10</a:t>
            </a:fld>
            <a:endParaRPr lang="en-US"/>
          </a:p>
        </p:txBody>
      </p:sp>
    </p:spTree>
    <p:extLst>
      <p:ext uri="{BB962C8B-B14F-4D97-AF65-F5344CB8AC3E}">
        <p14:creationId xmlns:p14="http://schemas.microsoft.com/office/powerpoint/2010/main" val="3298592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07C1C-4434-81BE-BE20-2B1A6F6DF2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532124B-090F-7F81-8E0F-1870F9B656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C24840-6EAD-95AC-3DAA-44DE8051572F}"/>
              </a:ext>
            </a:extLst>
          </p:cNvPr>
          <p:cNvSpPr>
            <a:spLocks noGrp="1"/>
          </p:cNvSpPr>
          <p:nvPr>
            <p:ph type="dt" sz="half" idx="10"/>
          </p:nvPr>
        </p:nvSpPr>
        <p:spPr/>
        <p:txBody>
          <a:bodyPr/>
          <a:lstStyle/>
          <a:p>
            <a:fld id="{27D88341-648F-3D42-8930-F6CD1055BB12}" type="datetimeFigureOut">
              <a:rPr lang="en-US" smtClean="0"/>
              <a:t>2/24/26</a:t>
            </a:fld>
            <a:endParaRPr lang="en-US"/>
          </a:p>
        </p:txBody>
      </p:sp>
      <p:sp>
        <p:nvSpPr>
          <p:cNvPr id="5" name="Footer Placeholder 4">
            <a:extLst>
              <a:ext uri="{FF2B5EF4-FFF2-40B4-BE49-F238E27FC236}">
                <a16:creationId xmlns:a16="http://schemas.microsoft.com/office/drawing/2014/main" id="{8D41FD34-D375-6B56-38CA-5579ED0B58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CE88CA-1388-A745-DE75-2CD65E72EA41}"/>
              </a:ext>
            </a:extLst>
          </p:cNvPr>
          <p:cNvSpPr>
            <a:spLocks noGrp="1"/>
          </p:cNvSpPr>
          <p:nvPr>
            <p:ph type="sldNum" sz="quarter" idx="12"/>
          </p:nvPr>
        </p:nvSpPr>
        <p:spPr/>
        <p:txBody>
          <a:bodyPr/>
          <a:lstStyle/>
          <a:p>
            <a:fld id="{64CA5A41-8718-3E42-95B9-42FA5A38E670}" type="slidenum">
              <a:rPr lang="en-US" smtClean="0"/>
              <a:t>‹#›</a:t>
            </a:fld>
            <a:endParaRPr lang="en-US"/>
          </a:p>
        </p:txBody>
      </p:sp>
    </p:spTree>
    <p:extLst>
      <p:ext uri="{BB962C8B-B14F-4D97-AF65-F5344CB8AC3E}">
        <p14:creationId xmlns:p14="http://schemas.microsoft.com/office/powerpoint/2010/main" val="479627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C0004-FEF5-F764-F693-E67F2662C4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C3B013-CD5A-5E2A-59CE-5377593555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1CEAE4-3077-4261-6995-6DD0EF193084}"/>
              </a:ext>
            </a:extLst>
          </p:cNvPr>
          <p:cNvSpPr>
            <a:spLocks noGrp="1"/>
          </p:cNvSpPr>
          <p:nvPr>
            <p:ph type="dt" sz="half" idx="10"/>
          </p:nvPr>
        </p:nvSpPr>
        <p:spPr/>
        <p:txBody>
          <a:bodyPr/>
          <a:lstStyle/>
          <a:p>
            <a:fld id="{27D88341-648F-3D42-8930-F6CD1055BB12}" type="datetimeFigureOut">
              <a:rPr lang="en-US" smtClean="0"/>
              <a:t>2/24/26</a:t>
            </a:fld>
            <a:endParaRPr lang="en-US"/>
          </a:p>
        </p:txBody>
      </p:sp>
      <p:sp>
        <p:nvSpPr>
          <p:cNvPr id="5" name="Footer Placeholder 4">
            <a:extLst>
              <a:ext uri="{FF2B5EF4-FFF2-40B4-BE49-F238E27FC236}">
                <a16:creationId xmlns:a16="http://schemas.microsoft.com/office/drawing/2014/main" id="{FC2D1A77-9313-26E0-C577-DE8D4CF78E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BBB896-66DC-AC76-91C6-E6E465799D61}"/>
              </a:ext>
            </a:extLst>
          </p:cNvPr>
          <p:cNvSpPr>
            <a:spLocks noGrp="1"/>
          </p:cNvSpPr>
          <p:nvPr>
            <p:ph type="sldNum" sz="quarter" idx="12"/>
          </p:nvPr>
        </p:nvSpPr>
        <p:spPr/>
        <p:txBody>
          <a:bodyPr/>
          <a:lstStyle/>
          <a:p>
            <a:fld id="{64CA5A41-8718-3E42-95B9-42FA5A38E670}" type="slidenum">
              <a:rPr lang="en-US" smtClean="0"/>
              <a:t>‹#›</a:t>
            </a:fld>
            <a:endParaRPr lang="en-US"/>
          </a:p>
        </p:txBody>
      </p:sp>
    </p:spTree>
    <p:extLst>
      <p:ext uri="{BB962C8B-B14F-4D97-AF65-F5344CB8AC3E}">
        <p14:creationId xmlns:p14="http://schemas.microsoft.com/office/powerpoint/2010/main" val="2709331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D18FAF-F200-8739-2256-5E357FD18FD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691C50-4183-6339-7D21-B4B337709F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36DC65-3E16-7931-E2DF-2524FF338A17}"/>
              </a:ext>
            </a:extLst>
          </p:cNvPr>
          <p:cNvSpPr>
            <a:spLocks noGrp="1"/>
          </p:cNvSpPr>
          <p:nvPr>
            <p:ph type="dt" sz="half" idx="10"/>
          </p:nvPr>
        </p:nvSpPr>
        <p:spPr/>
        <p:txBody>
          <a:bodyPr/>
          <a:lstStyle/>
          <a:p>
            <a:fld id="{27D88341-648F-3D42-8930-F6CD1055BB12}" type="datetimeFigureOut">
              <a:rPr lang="en-US" smtClean="0"/>
              <a:t>2/24/26</a:t>
            </a:fld>
            <a:endParaRPr lang="en-US"/>
          </a:p>
        </p:txBody>
      </p:sp>
      <p:sp>
        <p:nvSpPr>
          <p:cNvPr id="5" name="Footer Placeholder 4">
            <a:extLst>
              <a:ext uri="{FF2B5EF4-FFF2-40B4-BE49-F238E27FC236}">
                <a16:creationId xmlns:a16="http://schemas.microsoft.com/office/drawing/2014/main" id="{BE49B6D6-F672-D298-BD72-E7CBF7DFD4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6C2011-B872-0CB9-56F9-778955C8732E}"/>
              </a:ext>
            </a:extLst>
          </p:cNvPr>
          <p:cNvSpPr>
            <a:spLocks noGrp="1"/>
          </p:cNvSpPr>
          <p:nvPr>
            <p:ph type="sldNum" sz="quarter" idx="12"/>
          </p:nvPr>
        </p:nvSpPr>
        <p:spPr/>
        <p:txBody>
          <a:bodyPr/>
          <a:lstStyle/>
          <a:p>
            <a:fld id="{64CA5A41-8718-3E42-95B9-42FA5A38E670}" type="slidenum">
              <a:rPr lang="en-US" smtClean="0"/>
              <a:t>‹#›</a:t>
            </a:fld>
            <a:endParaRPr lang="en-US"/>
          </a:p>
        </p:txBody>
      </p:sp>
    </p:spTree>
    <p:extLst>
      <p:ext uri="{BB962C8B-B14F-4D97-AF65-F5344CB8AC3E}">
        <p14:creationId xmlns:p14="http://schemas.microsoft.com/office/powerpoint/2010/main" val="959136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9B492-1BA9-A6BF-FE4C-70BAE1AE2A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AC1850-1BD6-B8F1-B082-82E5835458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940F02-F014-2B9D-4E72-C4466A78B95E}"/>
              </a:ext>
            </a:extLst>
          </p:cNvPr>
          <p:cNvSpPr>
            <a:spLocks noGrp="1"/>
          </p:cNvSpPr>
          <p:nvPr>
            <p:ph type="dt" sz="half" idx="10"/>
          </p:nvPr>
        </p:nvSpPr>
        <p:spPr/>
        <p:txBody>
          <a:bodyPr/>
          <a:lstStyle/>
          <a:p>
            <a:fld id="{27D88341-648F-3D42-8930-F6CD1055BB12}" type="datetimeFigureOut">
              <a:rPr lang="en-US" smtClean="0"/>
              <a:t>2/24/26</a:t>
            </a:fld>
            <a:endParaRPr lang="en-US"/>
          </a:p>
        </p:txBody>
      </p:sp>
      <p:sp>
        <p:nvSpPr>
          <p:cNvPr id="5" name="Footer Placeholder 4">
            <a:extLst>
              <a:ext uri="{FF2B5EF4-FFF2-40B4-BE49-F238E27FC236}">
                <a16:creationId xmlns:a16="http://schemas.microsoft.com/office/drawing/2014/main" id="{9F1A670C-883F-AFAD-DD08-0CC62D2AA7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3674AA-74DF-BE74-F939-F511A7FF4AB6}"/>
              </a:ext>
            </a:extLst>
          </p:cNvPr>
          <p:cNvSpPr>
            <a:spLocks noGrp="1"/>
          </p:cNvSpPr>
          <p:nvPr>
            <p:ph type="sldNum" sz="quarter" idx="12"/>
          </p:nvPr>
        </p:nvSpPr>
        <p:spPr/>
        <p:txBody>
          <a:bodyPr/>
          <a:lstStyle/>
          <a:p>
            <a:fld id="{64CA5A41-8718-3E42-95B9-42FA5A38E670}" type="slidenum">
              <a:rPr lang="en-US" smtClean="0"/>
              <a:t>‹#›</a:t>
            </a:fld>
            <a:endParaRPr lang="en-US"/>
          </a:p>
        </p:txBody>
      </p:sp>
    </p:spTree>
    <p:extLst>
      <p:ext uri="{BB962C8B-B14F-4D97-AF65-F5344CB8AC3E}">
        <p14:creationId xmlns:p14="http://schemas.microsoft.com/office/powerpoint/2010/main" val="702677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7437-53C2-24EA-203D-9A1E53B8DC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F95429F-D5A7-A617-41FD-1BA1E381A6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3CDA64-4505-D02E-B53F-D2F536E5A560}"/>
              </a:ext>
            </a:extLst>
          </p:cNvPr>
          <p:cNvSpPr>
            <a:spLocks noGrp="1"/>
          </p:cNvSpPr>
          <p:nvPr>
            <p:ph type="dt" sz="half" idx="10"/>
          </p:nvPr>
        </p:nvSpPr>
        <p:spPr/>
        <p:txBody>
          <a:bodyPr/>
          <a:lstStyle/>
          <a:p>
            <a:fld id="{27D88341-648F-3D42-8930-F6CD1055BB12}" type="datetimeFigureOut">
              <a:rPr lang="en-US" smtClean="0"/>
              <a:t>2/24/26</a:t>
            </a:fld>
            <a:endParaRPr lang="en-US"/>
          </a:p>
        </p:txBody>
      </p:sp>
      <p:sp>
        <p:nvSpPr>
          <p:cNvPr id="5" name="Footer Placeholder 4">
            <a:extLst>
              <a:ext uri="{FF2B5EF4-FFF2-40B4-BE49-F238E27FC236}">
                <a16:creationId xmlns:a16="http://schemas.microsoft.com/office/drawing/2014/main" id="{FEC5B67C-C34D-6DAC-1849-23203445A2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2E2CC0-9CDC-1749-6E67-2057C6D15B74}"/>
              </a:ext>
            </a:extLst>
          </p:cNvPr>
          <p:cNvSpPr>
            <a:spLocks noGrp="1"/>
          </p:cNvSpPr>
          <p:nvPr>
            <p:ph type="sldNum" sz="quarter" idx="12"/>
          </p:nvPr>
        </p:nvSpPr>
        <p:spPr/>
        <p:txBody>
          <a:bodyPr/>
          <a:lstStyle/>
          <a:p>
            <a:fld id="{64CA5A41-8718-3E42-95B9-42FA5A38E670}" type="slidenum">
              <a:rPr lang="en-US" smtClean="0"/>
              <a:t>‹#›</a:t>
            </a:fld>
            <a:endParaRPr lang="en-US"/>
          </a:p>
        </p:txBody>
      </p:sp>
    </p:spTree>
    <p:extLst>
      <p:ext uri="{BB962C8B-B14F-4D97-AF65-F5344CB8AC3E}">
        <p14:creationId xmlns:p14="http://schemas.microsoft.com/office/powerpoint/2010/main" val="3767364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A33BE-131B-9FB1-10EF-5402DDCBA9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645827-9718-D197-9E6C-C0BE9F2C25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5598B1-D01D-14E0-3264-2B43E2122F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6C3733-E3AF-3FB8-E950-D26ED0D6F613}"/>
              </a:ext>
            </a:extLst>
          </p:cNvPr>
          <p:cNvSpPr>
            <a:spLocks noGrp="1"/>
          </p:cNvSpPr>
          <p:nvPr>
            <p:ph type="dt" sz="half" idx="10"/>
          </p:nvPr>
        </p:nvSpPr>
        <p:spPr/>
        <p:txBody>
          <a:bodyPr/>
          <a:lstStyle/>
          <a:p>
            <a:fld id="{27D88341-648F-3D42-8930-F6CD1055BB12}" type="datetimeFigureOut">
              <a:rPr lang="en-US" smtClean="0"/>
              <a:t>2/24/26</a:t>
            </a:fld>
            <a:endParaRPr lang="en-US"/>
          </a:p>
        </p:txBody>
      </p:sp>
      <p:sp>
        <p:nvSpPr>
          <p:cNvPr id="6" name="Footer Placeholder 5">
            <a:extLst>
              <a:ext uri="{FF2B5EF4-FFF2-40B4-BE49-F238E27FC236}">
                <a16:creationId xmlns:a16="http://schemas.microsoft.com/office/drawing/2014/main" id="{C6786101-C21D-E265-1103-DB307491E5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292746-23B5-3324-3C95-7B10761890B2}"/>
              </a:ext>
            </a:extLst>
          </p:cNvPr>
          <p:cNvSpPr>
            <a:spLocks noGrp="1"/>
          </p:cNvSpPr>
          <p:nvPr>
            <p:ph type="sldNum" sz="quarter" idx="12"/>
          </p:nvPr>
        </p:nvSpPr>
        <p:spPr/>
        <p:txBody>
          <a:bodyPr/>
          <a:lstStyle/>
          <a:p>
            <a:fld id="{64CA5A41-8718-3E42-95B9-42FA5A38E670}" type="slidenum">
              <a:rPr lang="en-US" smtClean="0"/>
              <a:t>‹#›</a:t>
            </a:fld>
            <a:endParaRPr lang="en-US"/>
          </a:p>
        </p:txBody>
      </p:sp>
    </p:spTree>
    <p:extLst>
      <p:ext uri="{BB962C8B-B14F-4D97-AF65-F5344CB8AC3E}">
        <p14:creationId xmlns:p14="http://schemas.microsoft.com/office/powerpoint/2010/main" val="1179554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C7909-A087-1DDA-B02B-8E707281E53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D80209D-8561-6393-B754-B56E59D2F7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653F46-C828-5DC7-364C-5763296E56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1CA3C2A-8B1D-4CE2-FD81-28DFACA68F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5E99A9-90D4-A3DE-8D46-06FC33557B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4F2BEF-EA5D-CF98-097D-CC4416E31CB4}"/>
              </a:ext>
            </a:extLst>
          </p:cNvPr>
          <p:cNvSpPr>
            <a:spLocks noGrp="1"/>
          </p:cNvSpPr>
          <p:nvPr>
            <p:ph type="dt" sz="half" idx="10"/>
          </p:nvPr>
        </p:nvSpPr>
        <p:spPr/>
        <p:txBody>
          <a:bodyPr/>
          <a:lstStyle/>
          <a:p>
            <a:fld id="{27D88341-648F-3D42-8930-F6CD1055BB12}" type="datetimeFigureOut">
              <a:rPr lang="en-US" smtClean="0"/>
              <a:t>2/24/26</a:t>
            </a:fld>
            <a:endParaRPr lang="en-US"/>
          </a:p>
        </p:txBody>
      </p:sp>
      <p:sp>
        <p:nvSpPr>
          <p:cNvPr id="8" name="Footer Placeholder 7">
            <a:extLst>
              <a:ext uri="{FF2B5EF4-FFF2-40B4-BE49-F238E27FC236}">
                <a16:creationId xmlns:a16="http://schemas.microsoft.com/office/drawing/2014/main" id="{0B485D82-0983-1105-35D8-5C4F6FD418E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D9B440-6BFB-FADA-7694-66FA27B8B781}"/>
              </a:ext>
            </a:extLst>
          </p:cNvPr>
          <p:cNvSpPr>
            <a:spLocks noGrp="1"/>
          </p:cNvSpPr>
          <p:nvPr>
            <p:ph type="sldNum" sz="quarter" idx="12"/>
          </p:nvPr>
        </p:nvSpPr>
        <p:spPr/>
        <p:txBody>
          <a:bodyPr/>
          <a:lstStyle/>
          <a:p>
            <a:fld id="{64CA5A41-8718-3E42-95B9-42FA5A38E670}" type="slidenum">
              <a:rPr lang="en-US" smtClean="0"/>
              <a:t>‹#›</a:t>
            </a:fld>
            <a:endParaRPr lang="en-US"/>
          </a:p>
        </p:txBody>
      </p:sp>
    </p:spTree>
    <p:extLst>
      <p:ext uri="{BB962C8B-B14F-4D97-AF65-F5344CB8AC3E}">
        <p14:creationId xmlns:p14="http://schemas.microsoft.com/office/powerpoint/2010/main" val="3077593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DC26A-65BF-A582-B40C-7BE6037C45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22DE53A-32A7-25C6-7EBB-8848E8748607}"/>
              </a:ext>
            </a:extLst>
          </p:cNvPr>
          <p:cNvSpPr>
            <a:spLocks noGrp="1"/>
          </p:cNvSpPr>
          <p:nvPr>
            <p:ph type="dt" sz="half" idx="10"/>
          </p:nvPr>
        </p:nvSpPr>
        <p:spPr/>
        <p:txBody>
          <a:bodyPr/>
          <a:lstStyle/>
          <a:p>
            <a:fld id="{27D88341-648F-3D42-8930-F6CD1055BB12}" type="datetimeFigureOut">
              <a:rPr lang="en-US" smtClean="0"/>
              <a:t>2/24/26</a:t>
            </a:fld>
            <a:endParaRPr lang="en-US"/>
          </a:p>
        </p:txBody>
      </p:sp>
      <p:sp>
        <p:nvSpPr>
          <p:cNvPr id="4" name="Footer Placeholder 3">
            <a:extLst>
              <a:ext uri="{FF2B5EF4-FFF2-40B4-BE49-F238E27FC236}">
                <a16:creationId xmlns:a16="http://schemas.microsoft.com/office/drawing/2014/main" id="{A78B569B-1798-A323-40AA-34482E2D9F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BECCD2-57A4-E660-DC35-56D6B048B3EE}"/>
              </a:ext>
            </a:extLst>
          </p:cNvPr>
          <p:cNvSpPr>
            <a:spLocks noGrp="1"/>
          </p:cNvSpPr>
          <p:nvPr>
            <p:ph type="sldNum" sz="quarter" idx="12"/>
          </p:nvPr>
        </p:nvSpPr>
        <p:spPr/>
        <p:txBody>
          <a:bodyPr/>
          <a:lstStyle/>
          <a:p>
            <a:fld id="{64CA5A41-8718-3E42-95B9-42FA5A38E670}" type="slidenum">
              <a:rPr lang="en-US" smtClean="0"/>
              <a:t>‹#›</a:t>
            </a:fld>
            <a:endParaRPr lang="en-US"/>
          </a:p>
        </p:txBody>
      </p:sp>
    </p:spTree>
    <p:extLst>
      <p:ext uri="{BB962C8B-B14F-4D97-AF65-F5344CB8AC3E}">
        <p14:creationId xmlns:p14="http://schemas.microsoft.com/office/powerpoint/2010/main" val="1068928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787DCD-C7F8-AB58-2B0D-7626ADC3B6DD}"/>
              </a:ext>
            </a:extLst>
          </p:cNvPr>
          <p:cNvSpPr>
            <a:spLocks noGrp="1"/>
          </p:cNvSpPr>
          <p:nvPr>
            <p:ph type="dt" sz="half" idx="10"/>
          </p:nvPr>
        </p:nvSpPr>
        <p:spPr/>
        <p:txBody>
          <a:bodyPr/>
          <a:lstStyle/>
          <a:p>
            <a:fld id="{27D88341-648F-3D42-8930-F6CD1055BB12}" type="datetimeFigureOut">
              <a:rPr lang="en-US" smtClean="0"/>
              <a:t>2/24/26</a:t>
            </a:fld>
            <a:endParaRPr lang="en-US"/>
          </a:p>
        </p:txBody>
      </p:sp>
      <p:sp>
        <p:nvSpPr>
          <p:cNvPr id="3" name="Footer Placeholder 2">
            <a:extLst>
              <a:ext uri="{FF2B5EF4-FFF2-40B4-BE49-F238E27FC236}">
                <a16:creationId xmlns:a16="http://schemas.microsoft.com/office/drawing/2014/main" id="{C8FF083B-B1E6-EFCC-B4CB-B66538ED17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084AAEF-705F-E9F7-2AF6-72BADAE0AC86}"/>
              </a:ext>
            </a:extLst>
          </p:cNvPr>
          <p:cNvSpPr>
            <a:spLocks noGrp="1"/>
          </p:cNvSpPr>
          <p:nvPr>
            <p:ph type="sldNum" sz="quarter" idx="12"/>
          </p:nvPr>
        </p:nvSpPr>
        <p:spPr/>
        <p:txBody>
          <a:bodyPr/>
          <a:lstStyle/>
          <a:p>
            <a:fld id="{64CA5A41-8718-3E42-95B9-42FA5A38E670}" type="slidenum">
              <a:rPr lang="en-US" smtClean="0"/>
              <a:t>‹#›</a:t>
            </a:fld>
            <a:endParaRPr lang="en-US"/>
          </a:p>
        </p:txBody>
      </p:sp>
    </p:spTree>
    <p:extLst>
      <p:ext uri="{BB962C8B-B14F-4D97-AF65-F5344CB8AC3E}">
        <p14:creationId xmlns:p14="http://schemas.microsoft.com/office/powerpoint/2010/main" val="1158118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3F8D1-C3B6-C635-8A64-1574DC9325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B9B1A7-E79F-6D5A-9ED6-67637E3889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2FE5D4-5267-8DEB-EBB3-ECCB79DFED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A1695A-850A-99D5-DEEB-1FAAB836C8DB}"/>
              </a:ext>
            </a:extLst>
          </p:cNvPr>
          <p:cNvSpPr>
            <a:spLocks noGrp="1"/>
          </p:cNvSpPr>
          <p:nvPr>
            <p:ph type="dt" sz="half" idx="10"/>
          </p:nvPr>
        </p:nvSpPr>
        <p:spPr/>
        <p:txBody>
          <a:bodyPr/>
          <a:lstStyle/>
          <a:p>
            <a:fld id="{27D88341-648F-3D42-8930-F6CD1055BB12}" type="datetimeFigureOut">
              <a:rPr lang="en-US" smtClean="0"/>
              <a:t>2/24/26</a:t>
            </a:fld>
            <a:endParaRPr lang="en-US"/>
          </a:p>
        </p:txBody>
      </p:sp>
      <p:sp>
        <p:nvSpPr>
          <p:cNvPr id="6" name="Footer Placeholder 5">
            <a:extLst>
              <a:ext uri="{FF2B5EF4-FFF2-40B4-BE49-F238E27FC236}">
                <a16:creationId xmlns:a16="http://schemas.microsoft.com/office/drawing/2014/main" id="{6602F46B-BA5C-6ACC-705B-BA9E9893E6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C1AB20-32F8-39EC-1E82-4D556866535A}"/>
              </a:ext>
            </a:extLst>
          </p:cNvPr>
          <p:cNvSpPr>
            <a:spLocks noGrp="1"/>
          </p:cNvSpPr>
          <p:nvPr>
            <p:ph type="sldNum" sz="quarter" idx="12"/>
          </p:nvPr>
        </p:nvSpPr>
        <p:spPr/>
        <p:txBody>
          <a:bodyPr/>
          <a:lstStyle/>
          <a:p>
            <a:fld id="{64CA5A41-8718-3E42-95B9-42FA5A38E670}" type="slidenum">
              <a:rPr lang="en-US" smtClean="0"/>
              <a:t>‹#›</a:t>
            </a:fld>
            <a:endParaRPr lang="en-US"/>
          </a:p>
        </p:txBody>
      </p:sp>
    </p:spTree>
    <p:extLst>
      <p:ext uri="{BB962C8B-B14F-4D97-AF65-F5344CB8AC3E}">
        <p14:creationId xmlns:p14="http://schemas.microsoft.com/office/powerpoint/2010/main" val="1138633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83486-8CBF-475E-ED6A-27071BFC71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9F78AF-C107-48CA-DCD9-6B755F9F3B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27C8C9B-B02F-9C36-D2F9-A2A9362DBC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88B48A-7BC1-DAEF-C351-F57C60076209}"/>
              </a:ext>
            </a:extLst>
          </p:cNvPr>
          <p:cNvSpPr>
            <a:spLocks noGrp="1"/>
          </p:cNvSpPr>
          <p:nvPr>
            <p:ph type="dt" sz="half" idx="10"/>
          </p:nvPr>
        </p:nvSpPr>
        <p:spPr/>
        <p:txBody>
          <a:bodyPr/>
          <a:lstStyle/>
          <a:p>
            <a:fld id="{27D88341-648F-3D42-8930-F6CD1055BB12}" type="datetimeFigureOut">
              <a:rPr lang="en-US" smtClean="0"/>
              <a:t>2/24/26</a:t>
            </a:fld>
            <a:endParaRPr lang="en-US"/>
          </a:p>
        </p:txBody>
      </p:sp>
      <p:sp>
        <p:nvSpPr>
          <p:cNvPr id="6" name="Footer Placeholder 5">
            <a:extLst>
              <a:ext uri="{FF2B5EF4-FFF2-40B4-BE49-F238E27FC236}">
                <a16:creationId xmlns:a16="http://schemas.microsoft.com/office/drawing/2014/main" id="{8DE76F07-4135-11D1-0D5E-140538BCAF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51077B-84F8-3DD0-6403-239734B1AA21}"/>
              </a:ext>
            </a:extLst>
          </p:cNvPr>
          <p:cNvSpPr>
            <a:spLocks noGrp="1"/>
          </p:cNvSpPr>
          <p:nvPr>
            <p:ph type="sldNum" sz="quarter" idx="12"/>
          </p:nvPr>
        </p:nvSpPr>
        <p:spPr/>
        <p:txBody>
          <a:bodyPr/>
          <a:lstStyle/>
          <a:p>
            <a:fld id="{64CA5A41-8718-3E42-95B9-42FA5A38E670}" type="slidenum">
              <a:rPr lang="en-US" smtClean="0"/>
              <a:t>‹#›</a:t>
            </a:fld>
            <a:endParaRPr lang="en-US"/>
          </a:p>
        </p:txBody>
      </p:sp>
    </p:spTree>
    <p:extLst>
      <p:ext uri="{BB962C8B-B14F-4D97-AF65-F5344CB8AC3E}">
        <p14:creationId xmlns:p14="http://schemas.microsoft.com/office/powerpoint/2010/main" val="3496572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75DE14-B16D-1C49-27C8-7F9B5B121F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8A3858-7D15-954C-B344-8F3854BDD1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46BFBB-6681-5C9B-D2D3-29879B6A41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D88341-648F-3D42-8930-F6CD1055BB12}" type="datetimeFigureOut">
              <a:rPr lang="en-US" smtClean="0"/>
              <a:t>2/24/26</a:t>
            </a:fld>
            <a:endParaRPr lang="en-US"/>
          </a:p>
        </p:txBody>
      </p:sp>
      <p:sp>
        <p:nvSpPr>
          <p:cNvPr id="5" name="Footer Placeholder 4">
            <a:extLst>
              <a:ext uri="{FF2B5EF4-FFF2-40B4-BE49-F238E27FC236}">
                <a16:creationId xmlns:a16="http://schemas.microsoft.com/office/drawing/2014/main" id="{C8F1EC71-EABB-0ACA-72D4-9E66E47B37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7444171-BCE7-F600-D944-4574455BA2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CA5A41-8718-3E42-95B9-42FA5A38E670}" type="slidenum">
              <a:rPr lang="en-US" smtClean="0"/>
              <a:t>‹#›</a:t>
            </a:fld>
            <a:endParaRPr lang="en-US"/>
          </a:p>
        </p:txBody>
      </p:sp>
    </p:spTree>
    <p:extLst>
      <p:ext uri="{BB962C8B-B14F-4D97-AF65-F5344CB8AC3E}">
        <p14:creationId xmlns:p14="http://schemas.microsoft.com/office/powerpoint/2010/main" val="38778256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180BB1-0A62-2702-9167-844C2C27342E}"/>
              </a:ext>
            </a:extLst>
          </p:cNvPr>
          <p:cNvPicPr>
            <a:picLocks noChangeAspect="1"/>
          </p:cNvPicPr>
          <p:nvPr/>
        </p:nvPicPr>
        <p:blipFill>
          <a:blip r:embed="rId2"/>
          <a:stretch>
            <a:fillRect/>
          </a:stretch>
        </p:blipFill>
        <p:spPr>
          <a:xfrm>
            <a:off x="3813081" y="0"/>
            <a:ext cx="4565838" cy="6858000"/>
          </a:xfrm>
          <a:prstGeom prst="rect">
            <a:avLst/>
          </a:prstGeom>
        </p:spPr>
      </p:pic>
    </p:spTree>
    <p:extLst>
      <p:ext uri="{BB962C8B-B14F-4D97-AF65-F5344CB8AC3E}">
        <p14:creationId xmlns:p14="http://schemas.microsoft.com/office/powerpoint/2010/main" val="1651147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111B0-84F0-B0CD-184C-32885128E0A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76B7D19-E128-D829-C913-D1870A54415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36D870B-CF39-C909-A689-5AF9F90DDD7B}"/>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F23995B-EFF3-DC13-6B94-24D504E52AEB}"/>
              </a:ext>
            </a:extLst>
          </p:cNvPr>
          <p:cNvSpPr txBox="1"/>
          <p:nvPr/>
        </p:nvSpPr>
        <p:spPr>
          <a:xfrm>
            <a:off x="838200" y="3366701"/>
            <a:ext cx="2763129" cy="2554545"/>
          </a:xfrm>
          <a:prstGeom prst="rect">
            <a:avLst/>
          </a:prstGeom>
          <a:noFill/>
        </p:spPr>
        <p:txBody>
          <a:bodyPr wrap="square" rtlCol="0">
            <a:spAutoFit/>
          </a:bodyPr>
          <a:lstStyle/>
          <a:p>
            <a:r>
              <a:rPr lang="en-US" sz="4000" dirty="0">
                <a:latin typeface="Abadi" panose="020B0604020104020204" pitchFamily="34" charset="0"/>
              </a:rPr>
              <a:t>Isaiah 13</a:t>
            </a:r>
          </a:p>
          <a:p>
            <a:r>
              <a:rPr lang="en-US" sz="4000" dirty="0">
                <a:latin typeface="Abadi" panose="020B0604020104020204" pitchFamily="34" charset="0"/>
              </a:rPr>
              <a:t>Isaiah 34</a:t>
            </a:r>
          </a:p>
          <a:p>
            <a:r>
              <a:rPr lang="en-US" sz="4000" dirty="0">
                <a:latin typeface="Abadi" panose="020B0604020104020204" pitchFamily="34" charset="0"/>
              </a:rPr>
              <a:t>Ezekiel 32</a:t>
            </a:r>
          </a:p>
          <a:p>
            <a:r>
              <a:rPr lang="en-US" sz="4000" dirty="0">
                <a:latin typeface="Abadi" panose="020B0604020104020204" pitchFamily="34" charset="0"/>
              </a:rPr>
              <a:t>Joel 2</a:t>
            </a:r>
          </a:p>
        </p:txBody>
      </p:sp>
    </p:spTree>
    <p:extLst>
      <p:ext uri="{BB962C8B-B14F-4D97-AF65-F5344CB8AC3E}">
        <p14:creationId xmlns:p14="http://schemas.microsoft.com/office/powerpoint/2010/main" val="1071022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4E4EE-5551-4F35-8FAF-44B85812738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11B053D-829D-4726-4800-139626987BD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96D5DC4E-0C2E-8C26-2AFE-62CE661D73A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34362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D7C47-67B2-8FCA-CCBD-0458F4B375A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D74D219-581C-06E9-0F57-7F3150ACA91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DDCEDD3-210A-4FD6-7EC4-42C34F3EC97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08038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A66E6-8239-23AA-754E-1FC754206CB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2C6F57A-452C-A35C-B408-82BBDE01C18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2CF1B18A-970A-BC83-67AD-2EDE751A064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46440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9599F-507C-AD22-D9E0-8167C21AA8C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7C32B91-F6A9-D56F-6BA7-D6B60C64C6D5}"/>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691460C-467B-0E7A-5EB9-DE6B70AB341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94220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B159D-1A85-30AE-4EFA-BD7820B6ED6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275B187-4D0B-4CBF-1165-2C781FF98650}"/>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14716C5-0903-7DE4-9C7D-6E7817585AA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19835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212A-2FDC-E2F9-353E-8EAE32CB17F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0E2FFA5-7DFF-62CD-FFB1-6EC2A1C85FF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2469C133-972B-75B3-7DF6-9F66D5A8B0C4}"/>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191EB17C-0E31-976E-4661-6488412F9C9A}"/>
              </a:ext>
            </a:extLst>
          </p:cNvPr>
          <p:cNvSpPr txBox="1"/>
          <p:nvPr/>
        </p:nvSpPr>
        <p:spPr>
          <a:xfrm>
            <a:off x="5033850" y="521899"/>
            <a:ext cx="1552028" cy="523220"/>
          </a:xfrm>
          <a:prstGeom prst="rect">
            <a:avLst/>
          </a:prstGeom>
          <a:noFill/>
        </p:spPr>
        <p:txBody>
          <a:bodyPr wrap="none" rtlCol="0">
            <a:spAutoFit/>
          </a:bodyPr>
          <a:lstStyle/>
          <a:p>
            <a:r>
              <a:rPr lang="en-US" sz="2800" dirty="0">
                <a:latin typeface="Abadi" panose="020B0604020104020204" pitchFamily="34" charset="0"/>
              </a:rPr>
              <a:t>vv. 6, 20</a:t>
            </a:r>
          </a:p>
        </p:txBody>
      </p:sp>
    </p:spTree>
    <p:extLst>
      <p:ext uri="{BB962C8B-B14F-4D97-AF65-F5344CB8AC3E}">
        <p14:creationId xmlns:p14="http://schemas.microsoft.com/office/powerpoint/2010/main" val="3910604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6315A-6289-3E70-9F56-C5F00B942F4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22F09E4-566A-7454-BBC0-48C41731BE7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0B2FE9AE-C258-2734-B457-E3FDEB8F884E}"/>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5622B98B-790D-6F27-9C3C-49AE0A9A3A37}"/>
              </a:ext>
            </a:extLst>
          </p:cNvPr>
          <p:cNvSpPr txBox="1"/>
          <p:nvPr/>
        </p:nvSpPr>
        <p:spPr>
          <a:xfrm>
            <a:off x="5033850" y="521899"/>
            <a:ext cx="1552028" cy="523220"/>
          </a:xfrm>
          <a:prstGeom prst="rect">
            <a:avLst/>
          </a:prstGeom>
          <a:noFill/>
        </p:spPr>
        <p:txBody>
          <a:bodyPr wrap="none" rtlCol="0">
            <a:spAutoFit/>
          </a:bodyPr>
          <a:lstStyle/>
          <a:p>
            <a:r>
              <a:rPr lang="en-US" sz="2800" dirty="0">
                <a:latin typeface="Abadi" panose="020B0604020104020204" pitchFamily="34" charset="0"/>
              </a:rPr>
              <a:t>vv. 6, 20</a:t>
            </a:r>
          </a:p>
        </p:txBody>
      </p:sp>
      <p:sp>
        <p:nvSpPr>
          <p:cNvPr id="7" name="TextBox 6">
            <a:extLst>
              <a:ext uri="{FF2B5EF4-FFF2-40B4-BE49-F238E27FC236}">
                <a16:creationId xmlns:a16="http://schemas.microsoft.com/office/drawing/2014/main" id="{D6CDB6FD-FB97-6C2F-AB01-B785006719CA}"/>
              </a:ext>
            </a:extLst>
          </p:cNvPr>
          <p:cNvSpPr txBox="1"/>
          <p:nvPr/>
        </p:nvSpPr>
        <p:spPr>
          <a:xfrm>
            <a:off x="8098335" y="1943271"/>
            <a:ext cx="1660904" cy="523220"/>
          </a:xfrm>
          <a:prstGeom prst="rect">
            <a:avLst/>
          </a:prstGeom>
          <a:noFill/>
        </p:spPr>
        <p:txBody>
          <a:bodyPr wrap="none" rtlCol="0">
            <a:spAutoFit/>
          </a:bodyPr>
          <a:lstStyle/>
          <a:p>
            <a:r>
              <a:rPr lang="en-US" sz="2800" dirty="0">
                <a:latin typeface="Abadi" panose="020B0604020104020204" pitchFamily="34" charset="0"/>
              </a:rPr>
              <a:t>vv. 10-19</a:t>
            </a:r>
          </a:p>
        </p:txBody>
      </p:sp>
    </p:spTree>
    <p:extLst>
      <p:ext uri="{BB962C8B-B14F-4D97-AF65-F5344CB8AC3E}">
        <p14:creationId xmlns:p14="http://schemas.microsoft.com/office/powerpoint/2010/main" val="22601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49894-E429-C1D7-74A9-CF6E7C0AAA1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DB52954-C0B3-0645-86FF-684222BA0717}"/>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05757B8E-C810-C363-4563-AF3DCAAA5A6E}"/>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E6491C7E-1492-2EEA-E235-388E95F90B96}"/>
              </a:ext>
            </a:extLst>
          </p:cNvPr>
          <p:cNvSpPr txBox="1"/>
          <p:nvPr/>
        </p:nvSpPr>
        <p:spPr>
          <a:xfrm>
            <a:off x="5033850" y="521899"/>
            <a:ext cx="1552028" cy="523220"/>
          </a:xfrm>
          <a:prstGeom prst="rect">
            <a:avLst/>
          </a:prstGeom>
          <a:noFill/>
        </p:spPr>
        <p:txBody>
          <a:bodyPr wrap="none" rtlCol="0">
            <a:spAutoFit/>
          </a:bodyPr>
          <a:lstStyle/>
          <a:p>
            <a:r>
              <a:rPr lang="en-US" sz="2800" dirty="0">
                <a:latin typeface="Abadi" panose="020B0604020104020204" pitchFamily="34" charset="0"/>
              </a:rPr>
              <a:t>vv. 6, 20</a:t>
            </a:r>
          </a:p>
        </p:txBody>
      </p:sp>
      <p:sp>
        <p:nvSpPr>
          <p:cNvPr id="6" name="TextBox 5">
            <a:extLst>
              <a:ext uri="{FF2B5EF4-FFF2-40B4-BE49-F238E27FC236}">
                <a16:creationId xmlns:a16="http://schemas.microsoft.com/office/drawing/2014/main" id="{70249DD8-BEC8-E817-E003-B8CE7C036B54}"/>
              </a:ext>
            </a:extLst>
          </p:cNvPr>
          <p:cNvSpPr txBox="1"/>
          <p:nvPr/>
        </p:nvSpPr>
        <p:spPr>
          <a:xfrm>
            <a:off x="8098335" y="1943271"/>
            <a:ext cx="1660904" cy="523220"/>
          </a:xfrm>
          <a:prstGeom prst="rect">
            <a:avLst/>
          </a:prstGeom>
          <a:noFill/>
        </p:spPr>
        <p:txBody>
          <a:bodyPr wrap="none" rtlCol="0">
            <a:spAutoFit/>
          </a:bodyPr>
          <a:lstStyle/>
          <a:p>
            <a:r>
              <a:rPr lang="en-US" sz="2800" dirty="0">
                <a:latin typeface="Abadi" panose="020B0604020104020204" pitchFamily="34" charset="0"/>
              </a:rPr>
              <a:t>vv. 10-19</a:t>
            </a:r>
          </a:p>
        </p:txBody>
      </p:sp>
      <p:sp>
        <p:nvSpPr>
          <p:cNvPr id="8" name="TextBox 7">
            <a:extLst>
              <a:ext uri="{FF2B5EF4-FFF2-40B4-BE49-F238E27FC236}">
                <a16:creationId xmlns:a16="http://schemas.microsoft.com/office/drawing/2014/main" id="{8234486B-A23C-CD09-A92A-5A991F2BC685}"/>
              </a:ext>
            </a:extLst>
          </p:cNvPr>
          <p:cNvSpPr txBox="1"/>
          <p:nvPr/>
        </p:nvSpPr>
        <p:spPr>
          <a:xfrm>
            <a:off x="9934322" y="3167390"/>
            <a:ext cx="1697901" cy="523220"/>
          </a:xfrm>
          <a:prstGeom prst="rect">
            <a:avLst/>
          </a:prstGeom>
          <a:noFill/>
        </p:spPr>
        <p:txBody>
          <a:bodyPr wrap="none" rtlCol="0">
            <a:spAutoFit/>
          </a:bodyPr>
          <a:lstStyle/>
          <a:p>
            <a:r>
              <a:rPr lang="en-US" sz="2800" dirty="0">
                <a:latin typeface="Abadi" panose="020B0604020104020204" pitchFamily="34" charset="0"/>
              </a:rPr>
              <a:t>vv. 20-26</a:t>
            </a:r>
          </a:p>
        </p:txBody>
      </p:sp>
    </p:spTree>
    <p:extLst>
      <p:ext uri="{BB962C8B-B14F-4D97-AF65-F5344CB8AC3E}">
        <p14:creationId xmlns:p14="http://schemas.microsoft.com/office/powerpoint/2010/main" val="199149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C3E4C-3457-7C0C-9FB5-A16B34A7A06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99564D1-91FF-A6F0-B485-F5E918AAF15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A4FCC7D5-C55F-E667-F891-E9FE9508AEBB}"/>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E87A421D-9996-EE21-BB22-23ADFD9EB954}"/>
              </a:ext>
            </a:extLst>
          </p:cNvPr>
          <p:cNvSpPr txBox="1"/>
          <p:nvPr/>
        </p:nvSpPr>
        <p:spPr>
          <a:xfrm>
            <a:off x="5033850" y="521899"/>
            <a:ext cx="1552028" cy="523220"/>
          </a:xfrm>
          <a:prstGeom prst="rect">
            <a:avLst/>
          </a:prstGeom>
          <a:noFill/>
        </p:spPr>
        <p:txBody>
          <a:bodyPr wrap="none" rtlCol="0">
            <a:spAutoFit/>
          </a:bodyPr>
          <a:lstStyle/>
          <a:p>
            <a:r>
              <a:rPr lang="en-US" sz="2800" dirty="0">
                <a:latin typeface="Abadi" panose="020B0604020104020204" pitchFamily="34" charset="0"/>
              </a:rPr>
              <a:t>vv. 6, 20</a:t>
            </a:r>
          </a:p>
        </p:txBody>
      </p:sp>
      <p:sp>
        <p:nvSpPr>
          <p:cNvPr id="6" name="TextBox 5">
            <a:extLst>
              <a:ext uri="{FF2B5EF4-FFF2-40B4-BE49-F238E27FC236}">
                <a16:creationId xmlns:a16="http://schemas.microsoft.com/office/drawing/2014/main" id="{8221E6A6-4C16-4161-038E-8B6596A3AE4D}"/>
              </a:ext>
            </a:extLst>
          </p:cNvPr>
          <p:cNvSpPr txBox="1"/>
          <p:nvPr/>
        </p:nvSpPr>
        <p:spPr>
          <a:xfrm>
            <a:off x="8098335" y="1943271"/>
            <a:ext cx="1697901" cy="523220"/>
          </a:xfrm>
          <a:prstGeom prst="rect">
            <a:avLst/>
          </a:prstGeom>
          <a:noFill/>
        </p:spPr>
        <p:txBody>
          <a:bodyPr wrap="none" rtlCol="0">
            <a:spAutoFit/>
          </a:bodyPr>
          <a:lstStyle/>
          <a:p>
            <a:r>
              <a:rPr lang="en-US" sz="2800" dirty="0">
                <a:latin typeface="Abadi" panose="020B0604020104020204" pitchFamily="34" charset="0"/>
              </a:rPr>
              <a:t>vv. 10-19</a:t>
            </a:r>
          </a:p>
        </p:txBody>
      </p:sp>
      <p:sp>
        <p:nvSpPr>
          <p:cNvPr id="8" name="TextBox 7">
            <a:extLst>
              <a:ext uri="{FF2B5EF4-FFF2-40B4-BE49-F238E27FC236}">
                <a16:creationId xmlns:a16="http://schemas.microsoft.com/office/drawing/2014/main" id="{0288F2B3-1A59-C584-90D0-77172CA20E4C}"/>
              </a:ext>
            </a:extLst>
          </p:cNvPr>
          <p:cNvSpPr txBox="1"/>
          <p:nvPr/>
        </p:nvSpPr>
        <p:spPr>
          <a:xfrm>
            <a:off x="1561701" y="6140639"/>
            <a:ext cx="976549" cy="523220"/>
          </a:xfrm>
          <a:prstGeom prst="rect">
            <a:avLst/>
          </a:prstGeom>
          <a:noFill/>
        </p:spPr>
        <p:txBody>
          <a:bodyPr wrap="none" rtlCol="0">
            <a:spAutoFit/>
          </a:bodyPr>
          <a:lstStyle/>
          <a:p>
            <a:r>
              <a:rPr lang="en-US" sz="2800" dirty="0">
                <a:latin typeface="Abadi" panose="020B0604020104020204" pitchFamily="34" charset="0"/>
              </a:rPr>
              <a:t>v. 27</a:t>
            </a:r>
          </a:p>
        </p:txBody>
      </p:sp>
      <p:sp>
        <p:nvSpPr>
          <p:cNvPr id="9" name="TextBox 8">
            <a:extLst>
              <a:ext uri="{FF2B5EF4-FFF2-40B4-BE49-F238E27FC236}">
                <a16:creationId xmlns:a16="http://schemas.microsoft.com/office/drawing/2014/main" id="{D3419F57-72A9-8B30-E78F-EB250905B1FB}"/>
              </a:ext>
            </a:extLst>
          </p:cNvPr>
          <p:cNvSpPr txBox="1"/>
          <p:nvPr/>
        </p:nvSpPr>
        <p:spPr>
          <a:xfrm>
            <a:off x="9934322" y="3167390"/>
            <a:ext cx="1697901" cy="523220"/>
          </a:xfrm>
          <a:prstGeom prst="rect">
            <a:avLst/>
          </a:prstGeom>
          <a:noFill/>
        </p:spPr>
        <p:txBody>
          <a:bodyPr wrap="none" rtlCol="0">
            <a:spAutoFit/>
          </a:bodyPr>
          <a:lstStyle/>
          <a:p>
            <a:r>
              <a:rPr lang="en-US" sz="2800" dirty="0">
                <a:latin typeface="Abadi" panose="020B0604020104020204" pitchFamily="34" charset="0"/>
              </a:rPr>
              <a:t>vv. 20-26</a:t>
            </a:r>
          </a:p>
        </p:txBody>
      </p:sp>
    </p:spTree>
    <p:extLst>
      <p:ext uri="{BB962C8B-B14F-4D97-AF65-F5344CB8AC3E}">
        <p14:creationId xmlns:p14="http://schemas.microsoft.com/office/powerpoint/2010/main" val="1836496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A11EB7-DF1B-0FB6-4185-393E8A7D5323}"/>
              </a:ext>
            </a:extLst>
          </p:cNvPr>
          <p:cNvPicPr>
            <a:picLocks noChangeAspect="1"/>
          </p:cNvPicPr>
          <p:nvPr/>
        </p:nvPicPr>
        <p:blipFill>
          <a:blip r:embed="rId2"/>
          <a:stretch>
            <a:fillRect/>
          </a:stretch>
        </p:blipFill>
        <p:spPr>
          <a:xfrm>
            <a:off x="8227243" y="716970"/>
            <a:ext cx="3611164" cy="5424056"/>
          </a:xfrm>
          <a:prstGeom prst="rect">
            <a:avLst/>
          </a:prstGeom>
        </p:spPr>
      </p:pic>
      <p:pic>
        <p:nvPicPr>
          <p:cNvPr id="5" name="Picture 4">
            <a:extLst>
              <a:ext uri="{FF2B5EF4-FFF2-40B4-BE49-F238E27FC236}">
                <a16:creationId xmlns:a16="http://schemas.microsoft.com/office/drawing/2014/main" id="{E7D25096-CCBA-0C6C-0CC7-D4C9B59657FD}"/>
              </a:ext>
            </a:extLst>
          </p:cNvPr>
          <p:cNvPicPr>
            <a:picLocks noChangeAspect="1"/>
          </p:cNvPicPr>
          <p:nvPr/>
        </p:nvPicPr>
        <p:blipFill>
          <a:blip r:embed="rId3"/>
          <a:stretch>
            <a:fillRect/>
          </a:stretch>
        </p:blipFill>
        <p:spPr>
          <a:xfrm>
            <a:off x="331953" y="716971"/>
            <a:ext cx="3621068" cy="5424058"/>
          </a:xfrm>
          <a:prstGeom prst="rect">
            <a:avLst/>
          </a:prstGeom>
        </p:spPr>
      </p:pic>
      <p:pic>
        <p:nvPicPr>
          <p:cNvPr id="6" name="Picture 5">
            <a:extLst>
              <a:ext uri="{FF2B5EF4-FFF2-40B4-BE49-F238E27FC236}">
                <a16:creationId xmlns:a16="http://schemas.microsoft.com/office/drawing/2014/main" id="{F1CB4B9A-27A5-235B-42EA-A99A9C8DB900}"/>
              </a:ext>
            </a:extLst>
          </p:cNvPr>
          <p:cNvPicPr>
            <a:picLocks noChangeAspect="1"/>
          </p:cNvPicPr>
          <p:nvPr/>
        </p:nvPicPr>
        <p:blipFill>
          <a:blip r:embed="rId4"/>
          <a:stretch>
            <a:fillRect/>
          </a:stretch>
        </p:blipFill>
        <p:spPr>
          <a:xfrm>
            <a:off x="4304713" y="716970"/>
            <a:ext cx="3570838" cy="5424057"/>
          </a:xfrm>
          <a:prstGeom prst="rect">
            <a:avLst/>
          </a:prstGeom>
        </p:spPr>
      </p:pic>
    </p:spTree>
    <p:extLst>
      <p:ext uri="{BB962C8B-B14F-4D97-AF65-F5344CB8AC3E}">
        <p14:creationId xmlns:p14="http://schemas.microsoft.com/office/powerpoint/2010/main" val="3167420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B5B9F-2C2C-0EAD-8AAD-2CE2D5B22FF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8E03266-BEC8-FB1C-BAAD-91CC071F6F2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EE95EAE-55DB-9978-7672-86EBFAB68AB0}"/>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D85030E-566F-56C8-3B14-3DFD1B9A47BF}"/>
              </a:ext>
            </a:extLst>
          </p:cNvPr>
          <p:cNvSpPr txBox="1"/>
          <p:nvPr/>
        </p:nvSpPr>
        <p:spPr>
          <a:xfrm>
            <a:off x="5033850" y="521899"/>
            <a:ext cx="1552028" cy="523220"/>
          </a:xfrm>
          <a:prstGeom prst="rect">
            <a:avLst/>
          </a:prstGeom>
          <a:noFill/>
        </p:spPr>
        <p:txBody>
          <a:bodyPr wrap="none" rtlCol="0">
            <a:spAutoFit/>
          </a:bodyPr>
          <a:lstStyle/>
          <a:p>
            <a:r>
              <a:rPr lang="en-US" sz="2800" dirty="0">
                <a:latin typeface="Abadi" panose="020B0604020104020204" pitchFamily="34" charset="0"/>
              </a:rPr>
              <a:t>vv. 6, 20</a:t>
            </a:r>
          </a:p>
        </p:txBody>
      </p:sp>
      <p:sp>
        <p:nvSpPr>
          <p:cNvPr id="6" name="TextBox 5">
            <a:extLst>
              <a:ext uri="{FF2B5EF4-FFF2-40B4-BE49-F238E27FC236}">
                <a16:creationId xmlns:a16="http://schemas.microsoft.com/office/drawing/2014/main" id="{03BECD8E-82F1-B1A0-FE89-9103D80AD3C4}"/>
              </a:ext>
            </a:extLst>
          </p:cNvPr>
          <p:cNvSpPr txBox="1"/>
          <p:nvPr/>
        </p:nvSpPr>
        <p:spPr>
          <a:xfrm>
            <a:off x="8098335" y="1943271"/>
            <a:ext cx="1660904" cy="523220"/>
          </a:xfrm>
          <a:prstGeom prst="rect">
            <a:avLst/>
          </a:prstGeom>
          <a:noFill/>
        </p:spPr>
        <p:txBody>
          <a:bodyPr wrap="none" rtlCol="0">
            <a:spAutoFit/>
          </a:bodyPr>
          <a:lstStyle/>
          <a:p>
            <a:r>
              <a:rPr lang="en-US" sz="2800" dirty="0">
                <a:latin typeface="Abadi" panose="020B0604020104020204" pitchFamily="34" charset="0"/>
              </a:rPr>
              <a:t>vv. 10-19</a:t>
            </a:r>
          </a:p>
        </p:txBody>
      </p:sp>
      <p:sp>
        <p:nvSpPr>
          <p:cNvPr id="7" name="TextBox 6">
            <a:extLst>
              <a:ext uri="{FF2B5EF4-FFF2-40B4-BE49-F238E27FC236}">
                <a16:creationId xmlns:a16="http://schemas.microsoft.com/office/drawing/2014/main" id="{2E232B35-3F1C-9130-A482-F3325BDBCDFD}"/>
              </a:ext>
            </a:extLst>
          </p:cNvPr>
          <p:cNvSpPr txBox="1"/>
          <p:nvPr/>
        </p:nvSpPr>
        <p:spPr>
          <a:xfrm>
            <a:off x="9934322" y="3167390"/>
            <a:ext cx="1697901" cy="523220"/>
          </a:xfrm>
          <a:prstGeom prst="rect">
            <a:avLst/>
          </a:prstGeom>
          <a:noFill/>
        </p:spPr>
        <p:txBody>
          <a:bodyPr wrap="none" rtlCol="0">
            <a:spAutoFit/>
          </a:bodyPr>
          <a:lstStyle/>
          <a:p>
            <a:r>
              <a:rPr lang="en-US" sz="2800" dirty="0">
                <a:latin typeface="Abadi" panose="020B0604020104020204" pitchFamily="34" charset="0"/>
              </a:rPr>
              <a:t>vv. 20-26</a:t>
            </a:r>
          </a:p>
        </p:txBody>
      </p:sp>
      <p:sp>
        <p:nvSpPr>
          <p:cNvPr id="8" name="TextBox 7">
            <a:extLst>
              <a:ext uri="{FF2B5EF4-FFF2-40B4-BE49-F238E27FC236}">
                <a16:creationId xmlns:a16="http://schemas.microsoft.com/office/drawing/2014/main" id="{714AAA50-8B62-F739-BD62-996CEC7B19FC}"/>
              </a:ext>
            </a:extLst>
          </p:cNvPr>
          <p:cNvSpPr txBox="1"/>
          <p:nvPr/>
        </p:nvSpPr>
        <p:spPr>
          <a:xfrm>
            <a:off x="1561701" y="6140639"/>
            <a:ext cx="976549" cy="523220"/>
          </a:xfrm>
          <a:prstGeom prst="rect">
            <a:avLst/>
          </a:prstGeom>
          <a:noFill/>
        </p:spPr>
        <p:txBody>
          <a:bodyPr wrap="none" rtlCol="0">
            <a:spAutoFit/>
          </a:bodyPr>
          <a:lstStyle/>
          <a:p>
            <a:r>
              <a:rPr lang="en-US" sz="2800" dirty="0">
                <a:latin typeface="Abadi" panose="020B0604020104020204" pitchFamily="34" charset="0"/>
              </a:rPr>
              <a:t>v. 27</a:t>
            </a:r>
          </a:p>
        </p:txBody>
      </p:sp>
      <p:sp>
        <p:nvSpPr>
          <p:cNvPr id="9" name="TextBox 8">
            <a:extLst>
              <a:ext uri="{FF2B5EF4-FFF2-40B4-BE49-F238E27FC236}">
                <a16:creationId xmlns:a16="http://schemas.microsoft.com/office/drawing/2014/main" id="{D8582B37-6ABC-9396-47B4-48EE40F1DDC6}"/>
              </a:ext>
            </a:extLst>
          </p:cNvPr>
          <p:cNvSpPr txBox="1"/>
          <p:nvPr/>
        </p:nvSpPr>
        <p:spPr>
          <a:xfrm>
            <a:off x="6467109" y="6074491"/>
            <a:ext cx="1731436" cy="523220"/>
          </a:xfrm>
          <a:prstGeom prst="rect">
            <a:avLst/>
          </a:prstGeom>
          <a:noFill/>
        </p:spPr>
        <p:txBody>
          <a:bodyPr wrap="none" rtlCol="0">
            <a:spAutoFit/>
          </a:bodyPr>
          <a:lstStyle/>
          <a:p>
            <a:r>
              <a:rPr lang="en-US" sz="2800" dirty="0">
                <a:latin typeface="Abadi" panose="020B0604020104020204" pitchFamily="34" charset="0"/>
              </a:rPr>
              <a:t>vv. 28, 36</a:t>
            </a:r>
          </a:p>
        </p:txBody>
      </p:sp>
    </p:spTree>
    <p:extLst>
      <p:ext uri="{BB962C8B-B14F-4D97-AF65-F5344CB8AC3E}">
        <p14:creationId xmlns:p14="http://schemas.microsoft.com/office/powerpoint/2010/main" val="16425671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99F883-6D40-E8F9-7DE8-5D3DC3C629E2}"/>
              </a:ext>
            </a:extLst>
          </p:cNvPr>
          <p:cNvSpPr>
            <a:spLocks noGrp="1"/>
          </p:cNvSpPr>
          <p:nvPr>
            <p:ph idx="1"/>
          </p:nvPr>
        </p:nvSpPr>
        <p:spPr>
          <a:xfrm>
            <a:off x="838200" y="2072121"/>
            <a:ext cx="10515600" cy="2713758"/>
          </a:xfrm>
        </p:spPr>
        <p:txBody>
          <a:bodyPr>
            <a:normAutofit/>
          </a:bodyPr>
          <a:lstStyle/>
          <a:p>
            <a:pPr marL="0" marR="0" indent="0">
              <a:spcBef>
                <a:spcPts val="0"/>
              </a:spcBef>
              <a:spcAft>
                <a:spcPts val="0"/>
              </a:spcAft>
              <a:buNone/>
            </a:pPr>
            <a:r>
              <a:rPr lang="en-US" sz="3000" kern="100" dirty="0">
                <a:effectLst/>
                <a:latin typeface="Abadi MT Condensed Light" panose="020B0306030101010103" pitchFamily="34" charset="77"/>
                <a:ea typeface="Calibri" panose="020F0502020204030204" pitchFamily="34" charset="0"/>
                <a:cs typeface="Arial" panose="020B0604020202020204" pitchFamily="34" charset="0"/>
              </a:rPr>
              <a:t>8 And he said, “See that you are not led astray. For many will come in my name, saying, ‘I am he!’ and, ‘The time is at hand!’ Do not go after them. 9 And when you hear of wars and tumults, do not be terrified, for these things must first take place, but the end will not be at once.”</a:t>
            </a:r>
          </a:p>
        </p:txBody>
      </p:sp>
    </p:spTree>
    <p:extLst>
      <p:ext uri="{BB962C8B-B14F-4D97-AF65-F5344CB8AC3E}">
        <p14:creationId xmlns:p14="http://schemas.microsoft.com/office/powerpoint/2010/main" val="37041046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99F883-6D40-E8F9-7DE8-5D3DC3C629E2}"/>
              </a:ext>
            </a:extLst>
          </p:cNvPr>
          <p:cNvSpPr>
            <a:spLocks noGrp="1"/>
          </p:cNvSpPr>
          <p:nvPr>
            <p:ph idx="1"/>
          </p:nvPr>
        </p:nvSpPr>
        <p:spPr>
          <a:xfrm>
            <a:off x="246184" y="323555"/>
            <a:ext cx="11699631" cy="5528603"/>
          </a:xfrm>
        </p:spPr>
        <p:txBody>
          <a:bodyPr>
            <a:noAutofit/>
          </a:bodyPr>
          <a:lstStyle/>
          <a:p>
            <a:pPr marL="0" indent="0" algn="just">
              <a:buNone/>
            </a:pPr>
            <a:r>
              <a:rPr lang="en-US" sz="3000" dirty="0">
                <a:effectLst/>
                <a:latin typeface="Abadi MT Condensed Light" panose="020B0306030101010103" pitchFamily="34" charset="77"/>
              </a:rPr>
              <a:t>10 Then he said to them, “Nation will rise against nation, and kingdom against kingdom.11 There will be great earthquakes, and in various places famines and pestilences. And there will be terrors and great signs from heaven. 12 But before all this they will lay their hands on you and persecute you, delivering you up to the synagogues and prisons, and you will be brought before kings and governors for my name’s sake. 13 This will be your opportunity to bear witness. 14 Settle it therefore in your minds not to meditate beforehand how to answer, 15 for I will give you a mouth and wisdom, which none of your adversaries will be able to withstand or contradict. 16 You will be delivered up even by parents and brothers and relatives and friends, and some of you they will put to death. 17 You will be hated by all for my name’s sake.18 But not a hair of your head will perish. 19 By your endurance you will gain your lives.” </a:t>
            </a:r>
            <a:endParaRPr lang="en-US" sz="3000" kern="100" dirty="0">
              <a:effectLst/>
              <a:latin typeface="Abadi MT Condensed Light" panose="020B0306030101010103" pitchFamily="34" charset="77"/>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5E5F1C3E-30A7-64F0-0937-9588BCD4D1F1}"/>
              </a:ext>
            </a:extLst>
          </p:cNvPr>
          <p:cNvPicPr>
            <a:picLocks noChangeAspect="1"/>
          </p:cNvPicPr>
          <p:nvPr/>
        </p:nvPicPr>
        <p:blipFill>
          <a:blip r:embed="rId2"/>
          <a:stretch>
            <a:fillRect/>
          </a:stretch>
        </p:blipFill>
        <p:spPr>
          <a:xfrm>
            <a:off x="838494" y="5109293"/>
            <a:ext cx="7772400" cy="1485731"/>
          </a:xfrm>
          <a:prstGeom prst="rect">
            <a:avLst/>
          </a:prstGeom>
        </p:spPr>
      </p:pic>
      <p:pic>
        <p:nvPicPr>
          <p:cNvPr id="7" name="Picture 6">
            <a:extLst>
              <a:ext uri="{FF2B5EF4-FFF2-40B4-BE49-F238E27FC236}">
                <a16:creationId xmlns:a16="http://schemas.microsoft.com/office/drawing/2014/main" id="{746F610B-390B-E434-EA1B-3DD7CE8A8B6E}"/>
              </a:ext>
            </a:extLst>
          </p:cNvPr>
          <p:cNvPicPr>
            <a:picLocks noChangeAspect="1"/>
          </p:cNvPicPr>
          <p:nvPr/>
        </p:nvPicPr>
        <p:blipFill>
          <a:blip r:embed="rId3"/>
          <a:stretch>
            <a:fillRect/>
          </a:stretch>
        </p:blipFill>
        <p:spPr>
          <a:xfrm>
            <a:off x="9413924" y="5109293"/>
            <a:ext cx="1701898" cy="1486921"/>
          </a:xfrm>
          <a:prstGeom prst="rect">
            <a:avLst/>
          </a:prstGeom>
        </p:spPr>
      </p:pic>
    </p:spTree>
    <p:extLst>
      <p:ext uri="{BB962C8B-B14F-4D97-AF65-F5344CB8AC3E}">
        <p14:creationId xmlns:p14="http://schemas.microsoft.com/office/powerpoint/2010/main" val="11607895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99F883-6D40-E8F9-7DE8-5D3DC3C629E2}"/>
              </a:ext>
            </a:extLst>
          </p:cNvPr>
          <p:cNvSpPr>
            <a:spLocks noGrp="1"/>
          </p:cNvSpPr>
          <p:nvPr>
            <p:ph idx="1"/>
          </p:nvPr>
        </p:nvSpPr>
        <p:spPr>
          <a:xfrm>
            <a:off x="440786" y="924950"/>
            <a:ext cx="11310425" cy="4164038"/>
          </a:xfrm>
        </p:spPr>
        <p:txBody>
          <a:bodyPr>
            <a:noAutofit/>
          </a:bodyPr>
          <a:lstStyle/>
          <a:p>
            <a:pPr marL="0" indent="0" algn="just">
              <a:buNone/>
            </a:pPr>
            <a:r>
              <a:rPr lang="en-US" sz="3000" dirty="0">
                <a:effectLst/>
                <a:latin typeface="Abadi MT Condensed Light" panose="020B0306030101010103" pitchFamily="34" charset="77"/>
              </a:rPr>
              <a:t>20 “But when you see Jerusalem surrounded by armies, then know that its desolation has come near. 21 Then let those who are in Judea flee to the mountains, and let those who are inside the city depart, and let not those who are out in the country enter it, 22 for these are days of vengeance, to fulfill all that is written. 23 Alas for women who are pregnant and for those who are nursing infants in those days! For there will be great distress upon the earth and wrath against this people. 24 They will fall by the edge of the sword and be led captive among all nations, and Jerusalem will be trampled underfoot by the Gentiles, until the times of the Gentiles are fulfilled."</a:t>
            </a:r>
            <a:endParaRPr lang="en-US" sz="3000" kern="100" dirty="0">
              <a:effectLst/>
              <a:latin typeface="Abadi MT Condensed Light" panose="020B0306030101010103" pitchFamily="34" charset="77"/>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2CB49D7-DA2F-1043-052E-8155DDC62308}"/>
              </a:ext>
            </a:extLst>
          </p:cNvPr>
          <p:cNvPicPr>
            <a:picLocks noChangeAspect="1"/>
          </p:cNvPicPr>
          <p:nvPr/>
        </p:nvPicPr>
        <p:blipFill>
          <a:blip r:embed="rId2"/>
          <a:stretch>
            <a:fillRect/>
          </a:stretch>
        </p:blipFill>
        <p:spPr>
          <a:xfrm>
            <a:off x="4354535" y="4713273"/>
            <a:ext cx="3482926" cy="1645366"/>
          </a:xfrm>
          <a:prstGeom prst="rect">
            <a:avLst/>
          </a:prstGeom>
        </p:spPr>
      </p:pic>
    </p:spTree>
    <p:extLst>
      <p:ext uri="{BB962C8B-B14F-4D97-AF65-F5344CB8AC3E}">
        <p14:creationId xmlns:p14="http://schemas.microsoft.com/office/powerpoint/2010/main" val="581177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99F883-6D40-E8F9-7DE8-5D3DC3C629E2}"/>
              </a:ext>
            </a:extLst>
          </p:cNvPr>
          <p:cNvSpPr>
            <a:spLocks noGrp="1"/>
          </p:cNvSpPr>
          <p:nvPr>
            <p:ph idx="1"/>
          </p:nvPr>
        </p:nvSpPr>
        <p:spPr>
          <a:xfrm>
            <a:off x="440785" y="1485899"/>
            <a:ext cx="11310425" cy="2676379"/>
          </a:xfrm>
        </p:spPr>
        <p:txBody>
          <a:bodyPr>
            <a:noAutofit/>
          </a:bodyPr>
          <a:lstStyle/>
          <a:p>
            <a:pPr marL="0" indent="0" algn="just">
              <a:spcBef>
                <a:spcPts val="0"/>
              </a:spcBef>
              <a:buNone/>
            </a:pPr>
            <a:r>
              <a:rPr lang="en-US" sz="3000" kern="100" dirty="0">
                <a:effectLst/>
                <a:latin typeface="Abadi MT Condensed Light" panose="020B0306030101010103" pitchFamily="34" charset="77"/>
                <a:ea typeface="Calibri" panose="020F0502020204030204" pitchFamily="34" charset="0"/>
                <a:cs typeface="Arial" panose="020B0604020202020204" pitchFamily="34" charset="0"/>
              </a:rPr>
              <a:t>25 “And there will be signs in sun and moon and stars, and on the earth distress of nations in perplexity because of the roaring of the sea and the waves, 26 people fainting with fear and with foreboding of what is coming on the world. For the powers of the heavens will be shaken. 27 And then they will see the Son of Man coming in a cloud with power and great glory. 28 Now when these things begin to take place, straighten up and raise your heads, because your redemption is drawing near.”</a:t>
            </a:r>
          </a:p>
        </p:txBody>
      </p:sp>
      <p:pic>
        <p:nvPicPr>
          <p:cNvPr id="5" name="Picture 4">
            <a:extLst>
              <a:ext uri="{FF2B5EF4-FFF2-40B4-BE49-F238E27FC236}">
                <a16:creationId xmlns:a16="http://schemas.microsoft.com/office/drawing/2014/main" id="{A94481E4-4284-2652-749F-D2F2A49869BD}"/>
              </a:ext>
            </a:extLst>
          </p:cNvPr>
          <p:cNvPicPr>
            <a:picLocks noChangeAspect="1"/>
          </p:cNvPicPr>
          <p:nvPr/>
        </p:nvPicPr>
        <p:blipFill>
          <a:blip r:embed="rId2"/>
          <a:stretch>
            <a:fillRect/>
          </a:stretch>
        </p:blipFill>
        <p:spPr>
          <a:xfrm>
            <a:off x="440785" y="4675783"/>
            <a:ext cx="3482926" cy="1645366"/>
          </a:xfrm>
          <a:prstGeom prst="rect">
            <a:avLst/>
          </a:prstGeom>
        </p:spPr>
      </p:pic>
      <p:pic>
        <p:nvPicPr>
          <p:cNvPr id="7" name="Picture 6">
            <a:extLst>
              <a:ext uri="{FF2B5EF4-FFF2-40B4-BE49-F238E27FC236}">
                <a16:creationId xmlns:a16="http://schemas.microsoft.com/office/drawing/2014/main" id="{D5E19213-C5FB-C684-D352-CF04114FF412}"/>
              </a:ext>
            </a:extLst>
          </p:cNvPr>
          <p:cNvPicPr>
            <a:picLocks noChangeAspect="1"/>
          </p:cNvPicPr>
          <p:nvPr/>
        </p:nvPicPr>
        <p:blipFill>
          <a:blip r:embed="rId3"/>
          <a:stretch>
            <a:fillRect/>
          </a:stretch>
        </p:blipFill>
        <p:spPr>
          <a:xfrm>
            <a:off x="4460041" y="4671710"/>
            <a:ext cx="3271911" cy="1649439"/>
          </a:xfrm>
          <a:prstGeom prst="rect">
            <a:avLst/>
          </a:prstGeom>
        </p:spPr>
      </p:pic>
      <p:pic>
        <p:nvPicPr>
          <p:cNvPr id="8" name="Picture 7">
            <a:extLst>
              <a:ext uri="{FF2B5EF4-FFF2-40B4-BE49-F238E27FC236}">
                <a16:creationId xmlns:a16="http://schemas.microsoft.com/office/drawing/2014/main" id="{06C89DE5-AE91-EEF3-FD9B-A6D63588FBF5}"/>
              </a:ext>
            </a:extLst>
          </p:cNvPr>
          <p:cNvPicPr>
            <a:picLocks noChangeAspect="1"/>
          </p:cNvPicPr>
          <p:nvPr/>
        </p:nvPicPr>
        <p:blipFill>
          <a:blip r:embed="rId4"/>
          <a:stretch>
            <a:fillRect/>
          </a:stretch>
        </p:blipFill>
        <p:spPr>
          <a:xfrm>
            <a:off x="8268282" y="4671710"/>
            <a:ext cx="3268393" cy="1684041"/>
          </a:xfrm>
          <a:prstGeom prst="rect">
            <a:avLst/>
          </a:prstGeom>
        </p:spPr>
      </p:pic>
    </p:spTree>
    <p:extLst>
      <p:ext uri="{BB962C8B-B14F-4D97-AF65-F5344CB8AC3E}">
        <p14:creationId xmlns:p14="http://schemas.microsoft.com/office/powerpoint/2010/main" val="1344138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99F883-6D40-E8F9-7DE8-5D3DC3C629E2}"/>
              </a:ext>
            </a:extLst>
          </p:cNvPr>
          <p:cNvSpPr>
            <a:spLocks noGrp="1"/>
          </p:cNvSpPr>
          <p:nvPr>
            <p:ph idx="1"/>
          </p:nvPr>
        </p:nvSpPr>
        <p:spPr>
          <a:xfrm>
            <a:off x="440787" y="1647678"/>
            <a:ext cx="11310425" cy="2296551"/>
          </a:xfrm>
        </p:spPr>
        <p:txBody>
          <a:bodyPr>
            <a:noAutofit/>
          </a:bodyPr>
          <a:lstStyle/>
          <a:p>
            <a:pPr marL="0" indent="0" algn="just">
              <a:spcBef>
                <a:spcPts val="0"/>
              </a:spcBef>
              <a:buNone/>
            </a:pPr>
            <a:r>
              <a:rPr lang="en-US" sz="3000" kern="100" dirty="0">
                <a:effectLst/>
                <a:latin typeface="Abadi MT Condensed Light" panose="020B0306030101010103" pitchFamily="34" charset="77"/>
                <a:ea typeface="Calibri" panose="020F0502020204030204" pitchFamily="34" charset="0"/>
                <a:cs typeface="Arial" panose="020B0604020202020204" pitchFamily="34" charset="0"/>
              </a:rPr>
              <a:t>29 And he told them a parable: “Look at the fig tree, and all the trees. 30 As soon as they come out in leaf, you see for yourselves and know that the summer is already near. 31 So also, when you see these things taking place, you know that the kingdom of God is near. 32 Truly, I say to you, this generation will not pass away until all has taken place. 33 Heaven and earth will pass away, but my words will not pass away.”</a:t>
            </a:r>
          </a:p>
          <a:p>
            <a:pPr marL="0" indent="0" algn="just">
              <a:spcBef>
                <a:spcPts val="0"/>
              </a:spcBef>
              <a:buNone/>
            </a:pPr>
            <a:br>
              <a:rPr lang="en-US" sz="3000" kern="100" dirty="0">
                <a:effectLst/>
                <a:latin typeface="Abadi MT Condensed Light" panose="020B0306030101010103" pitchFamily="34" charset="77"/>
                <a:ea typeface="Calibri" panose="020F0502020204030204" pitchFamily="34" charset="0"/>
                <a:cs typeface="Arial" panose="020B0604020202020204" pitchFamily="34" charset="0"/>
              </a:rPr>
            </a:br>
            <a:endParaRPr lang="en-US" sz="3000" kern="100" dirty="0">
              <a:effectLst/>
              <a:latin typeface="Abadi MT Condensed Light" panose="020B0306030101010103" pitchFamily="34" charset="77"/>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826320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99F883-6D40-E8F9-7DE8-5D3DC3C629E2}"/>
              </a:ext>
            </a:extLst>
          </p:cNvPr>
          <p:cNvSpPr>
            <a:spLocks noGrp="1"/>
          </p:cNvSpPr>
          <p:nvPr>
            <p:ph idx="1"/>
          </p:nvPr>
        </p:nvSpPr>
        <p:spPr>
          <a:xfrm>
            <a:off x="440787" y="898574"/>
            <a:ext cx="11310425" cy="2296551"/>
          </a:xfrm>
        </p:spPr>
        <p:txBody>
          <a:bodyPr>
            <a:noAutofit/>
          </a:bodyPr>
          <a:lstStyle/>
          <a:p>
            <a:pPr marL="0" indent="0" algn="just">
              <a:spcBef>
                <a:spcPts val="0"/>
              </a:spcBef>
              <a:buNone/>
            </a:pPr>
            <a:r>
              <a:rPr lang="en-US" sz="3000" kern="100" dirty="0">
                <a:effectLst/>
                <a:latin typeface="Abadi MT Condensed Light" panose="020B0306030101010103" pitchFamily="34" charset="77"/>
                <a:ea typeface="Calibri" panose="020F0502020204030204" pitchFamily="34" charset="0"/>
                <a:cs typeface="Arial" panose="020B0604020202020204" pitchFamily="34" charset="0"/>
              </a:rPr>
              <a:t>34 “But watch yourselves lest your hearts be weighed down with dissipation and drunkenness and cares of this life, and that day come upon you suddenly like a trap. 35 For it will come upon all who dwell on the face of the whole earth. 36 But stay awake at all times, praying that you may have strength to escape all these things that are going to take place, and to stand before the Son of Man.” </a:t>
            </a:r>
          </a:p>
        </p:txBody>
      </p:sp>
    </p:spTree>
    <p:extLst>
      <p:ext uri="{BB962C8B-B14F-4D97-AF65-F5344CB8AC3E}">
        <p14:creationId xmlns:p14="http://schemas.microsoft.com/office/powerpoint/2010/main" val="4112179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99F883-6D40-E8F9-7DE8-5D3DC3C629E2}"/>
              </a:ext>
            </a:extLst>
          </p:cNvPr>
          <p:cNvSpPr>
            <a:spLocks noGrp="1"/>
          </p:cNvSpPr>
          <p:nvPr>
            <p:ph idx="1"/>
          </p:nvPr>
        </p:nvSpPr>
        <p:spPr>
          <a:xfrm>
            <a:off x="440787" y="898574"/>
            <a:ext cx="11310425" cy="2296551"/>
          </a:xfrm>
        </p:spPr>
        <p:txBody>
          <a:bodyPr>
            <a:noAutofit/>
          </a:bodyPr>
          <a:lstStyle/>
          <a:p>
            <a:pPr marL="0" indent="0" algn="just">
              <a:spcBef>
                <a:spcPts val="0"/>
              </a:spcBef>
              <a:buNone/>
            </a:pPr>
            <a:r>
              <a:rPr lang="en-US" sz="3000" kern="100" dirty="0">
                <a:effectLst/>
                <a:latin typeface="Abadi MT Condensed Light" panose="020B0306030101010103" pitchFamily="34" charset="77"/>
                <a:ea typeface="Calibri" panose="020F0502020204030204" pitchFamily="34" charset="0"/>
                <a:cs typeface="Arial" panose="020B0604020202020204" pitchFamily="34" charset="0"/>
              </a:rPr>
              <a:t>34 “But watch yourselves lest your hearts be weighed down with dissipation and drunkenness and cares of this life, and that day come upon you suddenly like a trap. 35 For it will come upon all who dwell on the face of the whole earth. 36 But stay awake at all times, praying that you may have strength to escape all these things that are going to take place, and to stand before the Son of Man.” </a:t>
            </a:r>
          </a:p>
        </p:txBody>
      </p:sp>
      <p:pic>
        <p:nvPicPr>
          <p:cNvPr id="7" name="Picture 6">
            <a:extLst>
              <a:ext uri="{FF2B5EF4-FFF2-40B4-BE49-F238E27FC236}">
                <a16:creationId xmlns:a16="http://schemas.microsoft.com/office/drawing/2014/main" id="{7CBC7DF5-064D-2E6E-AB04-9B37A74395B0}"/>
              </a:ext>
            </a:extLst>
          </p:cNvPr>
          <p:cNvPicPr>
            <a:picLocks noChangeAspect="1"/>
          </p:cNvPicPr>
          <p:nvPr/>
        </p:nvPicPr>
        <p:blipFill>
          <a:blip r:embed="rId2"/>
          <a:stretch>
            <a:fillRect/>
          </a:stretch>
        </p:blipFill>
        <p:spPr>
          <a:xfrm>
            <a:off x="5032393" y="3195125"/>
            <a:ext cx="2127212" cy="3195124"/>
          </a:xfrm>
          <a:prstGeom prst="rect">
            <a:avLst/>
          </a:prstGeom>
        </p:spPr>
      </p:pic>
    </p:spTree>
    <p:extLst>
      <p:ext uri="{BB962C8B-B14F-4D97-AF65-F5344CB8AC3E}">
        <p14:creationId xmlns:p14="http://schemas.microsoft.com/office/powerpoint/2010/main" val="2645531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99F883-6D40-E8F9-7DE8-5D3DC3C629E2}"/>
              </a:ext>
            </a:extLst>
          </p:cNvPr>
          <p:cNvSpPr>
            <a:spLocks noGrp="1"/>
          </p:cNvSpPr>
          <p:nvPr>
            <p:ph idx="1"/>
          </p:nvPr>
        </p:nvSpPr>
        <p:spPr>
          <a:xfrm>
            <a:off x="440787" y="2037911"/>
            <a:ext cx="11310425" cy="1644601"/>
          </a:xfrm>
        </p:spPr>
        <p:txBody>
          <a:bodyPr>
            <a:noAutofit/>
          </a:bodyPr>
          <a:lstStyle/>
          <a:p>
            <a:pPr marL="0" indent="0" algn="just">
              <a:spcBef>
                <a:spcPts val="0"/>
              </a:spcBef>
              <a:buNone/>
            </a:pPr>
            <a:r>
              <a:rPr lang="en-US" sz="3000" kern="100" dirty="0">
                <a:effectLst/>
                <a:latin typeface="Abadi MT Condensed Light" panose="020B0306030101010103" pitchFamily="34" charset="77"/>
                <a:ea typeface="Calibri" panose="020F0502020204030204" pitchFamily="34" charset="0"/>
                <a:cs typeface="Arial" panose="020B0604020202020204" pitchFamily="34" charset="0"/>
              </a:rPr>
              <a:t>37 And every day he was teaching in the temple, but at night he went out and lodged on the mount called Olivet. 38 And early in the morning all the people came to him in the temple to hear him. </a:t>
            </a:r>
          </a:p>
          <a:p>
            <a:pPr marL="0" indent="0" algn="just">
              <a:spcBef>
                <a:spcPts val="0"/>
              </a:spcBef>
              <a:buNone/>
            </a:pPr>
            <a:endParaRPr lang="en-US" sz="3000" kern="100" dirty="0">
              <a:effectLst/>
              <a:latin typeface="Abadi MT Condensed Light" panose="020B0306030101010103" pitchFamily="34" charset="77"/>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004348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180BB1-0A62-2702-9167-844C2C27342E}"/>
              </a:ext>
            </a:extLst>
          </p:cNvPr>
          <p:cNvPicPr>
            <a:picLocks noChangeAspect="1"/>
          </p:cNvPicPr>
          <p:nvPr/>
        </p:nvPicPr>
        <p:blipFill>
          <a:blip r:embed="rId2"/>
          <a:stretch>
            <a:fillRect/>
          </a:stretch>
        </p:blipFill>
        <p:spPr>
          <a:xfrm>
            <a:off x="3813081" y="0"/>
            <a:ext cx="4565838" cy="6858000"/>
          </a:xfrm>
          <a:prstGeom prst="rect">
            <a:avLst/>
          </a:prstGeom>
        </p:spPr>
      </p:pic>
    </p:spTree>
    <p:extLst>
      <p:ext uri="{BB962C8B-B14F-4D97-AF65-F5344CB8AC3E}">
        <p14:creationId xmlns:p14="http://schemas.microsoft.com/office/powerpoint/2010/main" val="1891151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99F883-6D40-E8F9-7DE8-5D3DC3C629E2}"/>
              </a:ext>
            </a:extLst>
          </p:cNvPr>
          <p:cNvSpPr>
            <a:spLocks noGrp="1"/>
          </p:cNvSpPr>
          <p:nvPr>
            <p:ph idx="1"/>
          </p:nvPr>
        </p:nvSpPr>
        <p:spPr>
          <a:xfrm>
            <a:off x="838200" y="2072121"/>
            <a:ext cx="10515600" cy="2713758"/>
          </a:xfrm>
        </p:spPr>
        <p:txBody>
          <a:bodyPr>
            <a:noAutofit/>
          </a:bodyPr>
          <a:lstStyle/>
          <a:p>
            <a:pPr marL="0" indent="0" algn="just">
              <a:lnSpc>
                <a:spcPct val="100000"/>
              </a:lnSpc>
              <a:buNone/>
            </a:pPr>
            <a:r>
              <a:rPr lang="en-US" sz="3000" dirty="0">
                <a:latin typeface="Abadi MT Condensed Light" panose="020B0306030101010103" pitchFamily="34" charset="77"/>
              </a:rPr>
              <a:t>See that you are not led astray. Do not go after them. Do not be terrified. Settle it in your minds not to meditate beforehand how to answer. Flee to the mountains. Watch yourselves lest your hearts be weighed down with dissipation and drunkenness and cares of this life. Stay awake at all times, praying…</a:t>
            </a:r>
          </a:p>
        </p:txBody>
      </p:sp>
    </p:spTree>
    <p:extLst>
      <p:ext uri="{BB962C8B-B14F-4D97-AF65-F5344CB8AC3E}">
        <p14:creationId xmlns:p14="http://schemas.microsoft.com/office/powerpoint/2010/main" val="1456010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99F883-6D40-E8F9-7DE8-5D3DC3C629E2}"/>
              </a:ext>
            </a:extLst>
          </p:cNvPr>
          <p:cNvSpPr>
            <a:spLocks noGrp="1"/>
          </p:cNvSpPr>
          <p:nvPr>
            <p:ph idx="1"/>
          </p:nvPr>
        </p:nvSpPr>
        <p:spPr>
          <a:xfrm>
            <a:off x="838200" y="2072121"/>
            <a:ext cx="10515600" cy="2713758"/>
          </a:xfrm>
        </p:spPr>
        <p:txBody>
          <a:bodyPr>
            <a:normAutofit/>
          </a:bodyPr>
          <a:lstStyle/>
          <a:p>
            <a:pPr marL="0" indent="0" algn="just">
              <a:lnSpc>
                <a:spcPct val="100000"/>
              </a:lnSpc>
              <a:buNone/>
            </a:pPr>
            <a:r>
              <a:rPr lang="en-US" sz="3000" dirty="0">
                <a:effectLst/>
                <a:latin typeface="Abadi MT Condensed Light" panose="020B0306030101010103" pitchFamily="34" charset="77"/>
                <a:ea typeface="Calibri" panose="020F0502020204030204" pitchFamily="34" charset="0"/>
                <a:cs typeface="Arial" panose="020B0604020202020204" pitchFamily="34" charset="0"/>
              </a:rPr>
              <a:t>5 And while some were speaking of the temple, how it was adorned with noble stones and offerings, he said, 6 “As for these things that you see, the days will come when there will not be left here one stone upon another that will not be thrown down.” 7 And they asked him, “Teacher, when will these things be, and what will be the sign when these things are about to take place?”</a:t>
            </a:r>
            <a:r>
              <a:rPr lang="en-US" sz="3000" dirty="0">
                <a:effectLst/>
                <a:latin typeface="Abadi MT Condensed Light" panose="020B0306030101010103" pitchFamily="34" charset="77"/>
              </a:rPr>
              <a:t> </a:t>
            </a:r>
            <a:endParaRPr lang="en-US" sz="3000" dirty="0">
              <a:latin typeface="Abadi MT Condensed Light" panose="020B0306030101010103" pitchFamily="34" charset="77"/>
            </a:endParaRPr>
          </a:p>
        </p:txBody>
      </p:sp>
    </p:spTree>
    <p:extLst>
      <p:ext uri="{BB962C8B-B14F-4D97-AF65-F5344CB8AC3E}">
        <p14:creationId xmlns:p14="http://schemas.microsoft.com/office/powerpoint/2010/main" val="1305159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BC6931-CB4E-5650-6DB8-0D0496DC2EF6}"/>
              </a:ext>
            </a:extLst>
          </p:cNvPr>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1560297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DE93C-4F77-DD22-87AE-ACA5848B5E2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6C7D5D9-6D60-989E-8B3D-122C3B81812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6A84C25-F667-E782-8783-FED0E390D4BD}"/>
              </a:ext>
            </a:extLst>
          </p:cNvPr>
          <p:cNvPicPr>
            <a:picLocks noChangeAspect="1"/>
          </p:cNvPicPr>
          <p:nvPr/>
        </p:nvPicPr>
        <p:blipFill>
          <a:blip r:embed="rId2"/>
          <a:stretch>
            <a:fillRect/>
          </a:stretch>
        </p:blipFill>
        <p:spPr>
          <a:xfrm>
            <a:off x="-1" y="0"/>
            <a:ext cx="12191999" cy="6858000"/>
          </a:xfrm>
          <a:prstGeom prst="rect">
            <a:avLst/>
          </a:prstGeom>
        </p:spPr>
      </p:pic>
    </p:spTree>
    <p:extLst>
      <p:ext uri="{BB962C8B-B14F-4D97-AF65-F5344CB8AC3E}">
        <p14:creationId xmlns:p14="http://schemas.microsoft.com/office/powerpoint/2010/main" val="3540831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FA7DE2-9EC2-3272-B20B-594674978CE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84079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111B0-84F0-B0CD-184C-32885128E0A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76B7D19-E128-D829-C913-D1870A54415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36D870B-CF39-C909-A689-5AF9F90DDD7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407057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111B0-84F0-B0CD-184C-32885128E0A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76B7D19-E128-D829-C913-D1870A54415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36D870B-CF39-C909-A689-5AF9F90DDD7B}"/>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F23995B-EFF3-DC13-6B94-24D504E52AEB}"/>
              </a:ext>
            </a:extLst>
          </p:cNvPr>
          <p:cNvSpPr txBox="1"/>
          <p:nvPr/>
        </p:nvSpPr>
        <p:spPr>
          <a:xfrm>
            <a:off x="6743700" y="60082"/>
            <a:ext cx="5302935" cy="2739211"/>
          </a:xfrm>
          <a:prstGeom prst="rect">
            <a:avLst/>
          </a:prstGeom>
          <a:noFill/>
        </p:spPr>
        <p:txBody>
          <a:bodyPr wrap="square" rtlCol="0">
            <a:spAutoFit/>
          </a:bodyPr>
          <a:lstStyle/>
          <a:p>
            <a:pPr algn="ctr"/>
            <a:r>
              <a:rPr lang="en-US" sz="2800" dirty="0">
                <a:effectLst/>
                <a:latin typeface="Abadi" panose="020B0604020104020204" pitchFamily="34" charset="0"/>
                <a:ea typeface="Calibri" panose="020F0502020204030204" pitchFamily="34" charset="0"/>
                <a:cs typeface="Arial" panose="020B0604020202020204" pitchFamily="34" charset="0"/>
              </a:rPr>
              <a:t>Isaiah 13:</a:t>
            </a:r>
          </a:p>
          <a:p>
            <a:pPr algn="just"/>
            <a:r>
              <a:rPr lang="en-US" sz="2400" dirty="0">
                <a:effectLst/>
                <a:latin typeface="Abadi" panose="020B0604020104020204" pitchFamily="34" charset="0"/>
                <a:ea typeface="Calibri" panose="020F0502020204030204" pitchFamily="34" charset="0"/>
                <a:cs typeface="Arial" panose="020B0604020202020204" pitchFamily="34" charset="0"/>
              </a:rPr>
              <a:t>An oracle concerning Babylon . . . The sound of an uproar of kingdoms, of nations gathering together! The LORD of hosts is mustering a host for battle . . . to make the land a desolation and to destroy its sinners from it. </a:t>
            </a:r>
            <a:endParaRPr lang="en-US" sz="2400" dirty="0">
              <a:latin typeface="Abadi" panose="020B0604020104020204" pitchFamily="34" charset="0"/>
            </a:endParaRPr>
          </a:p>
        </p:txBody>
      </p:sp>
      <p:sp>
        <p:nvSpPr>
          <p:cNvPr id="7" name="TextBox 6">
            <a:extLst>
              <a:ext uri="{FF2B5EF4-FFF2-40B4-BE49-F238E27FC236}">
                <a16:creationId xmlns:a16="http://schemas.microsoft.com/office/drawing/2014/main" id="{638A091C-C35A-898D-1235-0DED9ED90FAE}"/>
              </a:ext>
            </a:extLst>
          </p:cNvPr>
          <p:cNvSpPr txBox="1"/>
          <p:nvPr/>
        </p:nvSpPr>
        <p:spPr>
          <a:xfrm>
            <a:off x="145366" y="4000640"/>
            <a:ext cx="6133514" cy="2677656"/>
          </a:xfrm>
          <a:prstGeom prst="rect">
            <a:avLst/>
          </a:prstGeom>
          <a:noFill/>
        </p:spPr>
        <p:txBody>
          <a:bodyPr wrap="square" rtlCol="0">
            <a:spAutoFit/>
          </a:bodyPr>
          <a:lstStyle/>
          <a:p>
            <a:pPr algn="just"/>
            <a:r>
              <a:rPr lang="en-US" sz="2400" dirty="0">
                <a:effectLst/>
                <a:latin typeface="Abadi" panose="020B0604020104020204" pitchFamily="34" charset="0"/>
                <a:ea typeface="Calibri" panose="020F0502020204030204" pitchFamily="34" charset="0"/>
                <a:cs typeface="Arial" panose="020B0604020202020204" pitchFamily="34" charset="0"/>
              </a:rPr>
              <a:t>For the stars of the heavens and their constellations will not give their light; the sun will be dark at its rising, and the moon will not shed its light. I will punish the world for its evil, and the wicked for their iniquity . . . Therefore I will make the heavens tremble, and the earth will be shaken out of its place.</a:t>
            </a:r>
          </a:p>
        </p:txBody>
      </p:sp>
    </p:spTree>
    <p:extLst>
      <p:ext uri="{BB962C8B-B14F-4D97-AF65-F5344CB8AC3E}">
        <p14:creationId xmlns:p14="http://schemas.microsoft.com/office/powerpoint/2010/main" val="26136557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5836</TotalTime>
  <Words>1163</Words>
  <Application>Microsoft Macintosh PowerPoint</Application>
  <PresentationFormat>Widescreen</PresentationFormat>
  <Paragraphs>36</Paragraphs>
  <Slides>29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Abadi</vt:lpstr>
      <vt:lpstr>Abadi MT Condensed Light</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Langley</dc:creator>
  <cp:lastModifiedBy>Jessica Langley</cp:lastModifiedBy>
  <cp:revision>23</cp:revision>
  <dcterms:created xsi:type="dcterms:W3CDTF">2026-02-24T10:42:12Z</dcterms:created>
  <dcterms:modified xsi:type="dcterms:W3CDTF">2026-02-28T11:58:55Z</dcterms:modified>
</cp:coreProperties>
</file>