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5" r:id="rId5"/>
    <p:sldId id="261" r:id="rId6"/>
    <p:sldId id="266" r:id="rId7"/>
    <p:sldId id="262" r:id="rId8"/>
    <p:sldId id="267" r:id="rId9"/>
    <p:sldId id="263" r:id="rId10"/>
    <p:sldId id="264"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70" d="100"/>
          <a:sy n="70" d="100"/>
        </p:scale>
        <p:origin x="1166" y="2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2E40779-8704-4E12-9C3B-47AC644D4630}" type="datetimeFigureOut">
              <a:rPr lang="en-ZA" smtClean="0"/>
              <a:t>2026/03/14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A8FC521-5CBE-4CC7-97F7-4B41D8621BDB}" type="slidenum">
              <a:rPr lang="en-ZA" smtClean="0"/>
              <a:t>‹#›</a:t>
            </a:fld>
            <a:endParaRPr lang="en-ZA"/>
          </a:p>
        </p:txBody>
      </p:sp>
    </p:spTree>
    <p:extLst>
      <p:ext uri="{BB962C8B-B14F-4D97-AF65-F5344CB8AC3E}">
        <p14:creationId xmlns:p14="http://schemas.microsoft.com/office/powerpoint/2010/main" val="412207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E40779-8704-4E12-9C3B-47AC644D4630}" type="datetimeFigureOut">
              <a:rPr lang="en-ZA" smtClean="0"/>
              <a:t>2026/03/14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A8FC521-5CBE-4CC7-97F7-4B41D8621BDB}" type="slidenum">
              <a:rPr lang="en-ZA" smtClean="0"/>
              <a:t>‹#›</a:t>
            </a:fld>
            <a:endParaRPr lang="en-ZA"/>
          </a:p>
        </p:txBody>
      </p:sp>
    </p:spTree>
    <p:extLst>
      <p:ext uri="{BB962C8B-B14F-4D97-AF65-F5344CB8AC3E}">
        <p14:creationId xmlns:p14="http://schemas.microsoft.com/office/powerpoint/2010/main" val="42933264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E40779-8704-4E12-9C3B-47AC644D4630}" type="datetimeFigureOut">
              <a:rPr lang="en-ZA" smtClean="0"/>
              <a:t>2026/03/14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A8FC521-5CBE-4CC7-97F7-4B41D8621BDB}" type="slidenum">
              <a:rPr lang="en-ZA" smtClean="0"/>
              <a:t>‹#›</a:t>
            </a:fld>
            <a:endParaRPr lang="en-ZA"/>
          </a:p>
        </p:txBody>
      </p:sp>
    </p:spTree>
    <p:extLst>
      <p:ext uri="{BB962C8B-B14F-4D97-AF65-F5344CB8AC3E}">
        <p14:creationId xmlns:p14="http://schemas.microsoft.com/office/powerpoint/2010/main" val="11804400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E40779-8704-4E12-9C3B-47AC644D4630}" type="datetimeFigureOut">
              <a:rPr lang="en-ZA" smtClean="0"/>
              <a:t>2026/03/14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A8FC521-5CBE-4CC7-97F7-4B41D8621BDB}" type="slidenum">
              <a:rPr lang="en-ZA" smtClean="0"/>
              <a:t>‹#›</a:t>
            </a:fld>
            <a:endParaRPr lang="en-ZA"/>
          </a:p>
        </p:txBody>
      </p:sp>
    </p:spTree>
    <p:extLst>
      <p:ext uri="{BB962C8B-B14F-4D97-AF65-F5344CB8AC3E}">
        <p14:creationId xmlns:p14="http://schemas.microsoft.com/office/powerpoint/2010/main" val="2288514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shade val="82000"/>
                  </a:schemeClr>
                </a:solidFill>
              </a:defRPr>
            </a:lvl1pPr>
            <a:lvl2pPr marL="457200" indent="0">
              <a:buNone/>
              <a:defRPr sz="2000">
                <a:solidFill>
                  <a:schemeClr val="tx1">
                    <a:shade val="82000"/>
                  </a:schemeClr>
                </a:solidFill>
              </a:defRPr>
            </a:lvl2pPr>
            <a:lvl3pPr marL="914400" indent="0">
              <a:buNone/>
              <a:defRPr sz="1800">
                <a:solidFill>
                  <a:schemeClr val="tx1">
                    <a:shade val="82000"/>
                  </a:schemeClr>
                </a:solidFill>
              </a:defRPr>
            </a:lvl3pPr>
            <a:lvl4pPr marL="1371600" indent="0">
              <a:buNone/>
              <a:defRPr sz="1600">
                <a:solidFill>
                  <a:schemeClr val="tx1">
                    <a:shade val="82000"/>
                  </a:schemeClr>
                </a:solidFill>
              </a:defRPr>
            </a:lvl4pPr>
            <a:lvl5pPr marL="1828800" indent="0">
              <a:buNone/>
              <a:defRPr sz="1600">
                <a:solidFill>
                  <a:schemeClr val="tx1">
                    <a:shade val="82000"/>
                  </a:schemeClr>
                </a:solidFill>
              </a:defRPr>
            </a:lvl5pPr>
            <a:lvl6pPr marL="2286000" indent="0">
              <a:buNone/>
              <a:defRPr sz="1600">
                <a:solidFill>
                  <a:schemeClr val="tx1">
                    <a:shade val="82000"/>
                  </a:schemeClr>
                </a:solidFill>
              </a:defRPr>
            </a:lvl6pPr>
            <a:lvl7pPr marL="2743200" indent="0">
              <a:buNone/>
              <a:defRPr sz="1600">
                <a:solidFill>
                  <a:schemeClr val="tx1">
                    <a:shade val="82000"/>
                  </a:schemeClr>
                </a:solidFill>
              </a:defRPr>
            </a:lvl7pPr>
            <a:lvl8pPr marL="3200400" indent="0">
              <a:buNone/>
              <a:defRPr sz="1600">
                <a:solidFill>
                  <a:schemeClr val="tx1">
                    <a:shade val="82000"/>
                  </a:schemeClr>
                </a:solidFill>
              </a:defRPr>
            </a:lvl8pPr>
            <a:lvl9pPr marL="3657600" indent="0">
              <a:buNone/>
              <a:defRPr sz="1600">
                <a:solidFill>
                  <a:schemeClr val="tx1">
                    <a:shade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E40779-8704-4E12-9C3B-47AC644D4630}" type="datetimeFigureOut">
              <a:rPr lang="en-ZA" smtClean="0"/>
              <a:t>2026/03/14</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6A8FC521-5CBE-4CC7-97F7-4B41D8621BDB}" type="slidenum">
              <a:rPr lang="en-ZA" smtClean="0"/>
              <a:t>‹#›</a:t>
            </a:fld>
            <a:endParaRPr lang="en-ZA"/>
          </a:p>
        </p:txBody>
      </p:sp>
    </p:spTree>
    <p:extLst>
      <p:ext uri="{BB962C8B-B14F-4D97-AF65-F5344CB8AC3E}">
        <p14:creationId xmlns:p14="http://schemas.microsoft.com/office/powerpoint/2010/main" val="53260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2E40779-8704-4E12-9C3B-47AC644D4630}" type="datetimeFigureOut">
              <a:rPr lang="en-ZA" smtClean="0"/>
              <a:t>2026/03/14</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A8FC521-5CBE-4CC7-97F7-4B41D8621BDB}" type="slidenum">
              <a:rPr lang="en-ZA" smtClean="0"/>
              <a:t>‹#›</a:t>
            </a:fld>
            <a:endParaRPr lang="en-ZA"/>
          </a:p>
        </p:txBody>
      </p:sp>
    </p:spTree>
    <p:extLst>
      <p:ext uri="{BB962C8B-B14F-4D97-AF65-F5344CB8AC3E}">
        <p14:creationId xmlns:p14="http://schemas.microsoft.com/office/powerpoint/2010/main" val="1560388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E40779-8704-4E12-9C3B-47AC644D4630}" type="datetimeFigureOut">
              <a:rPr lang="en-ZA" smtClean="0"/>
              <a:t>2026/03/14</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6A8FC521-5CBE-4CC7-97F7-4B41D8621BDB}" type="slidenum">
              <a:rPr lang="en-ZA" smtClean="0"/>
              <a:t>‹#›</a:t>
            </a:fld>
            <a:endParaRPr lang="en-ZA"/>
          </a:p>
        </p:txBody>
      </p:sp>
    </p:spTree>
    <p:extLst>
      <p:ext uri="{BB962C8B-B14F-4D97-AF65-F5344CB8AC3E}">
        <p14:creationId xmlns:p14="http://schemas.microsoft.com/office/powerpoint/2010/main" val="12024465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2E40779-8704-4E12-9C3B-47AC644D4630}" type="datetimeFigureOut">
              <a:rPr lang="en-ZA" smtClean="0"/>
              <a:t>2026/03/14</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6A8FC521-5CBE-4CC7-97F7-4B41D8621BDB}" type="slidenum">
              <a:rPr lang="en-ZA" smtClean="0"/>
              <a:t>‹#›</a:t>
            </a:fld>
            <a:endParaRPr lang="en-ZA"/>
          </a:p>
        </p:txBody>
      </p:sp>
    </p:spTree>
    <p:extLst>
      <p:ext uri="{BB962C8B-B14F-4D97-AF65-F5344CB8AC3E}">
        <p14:creationId xmlns:p14="http://schemas.microsoft.com/office/powerpoint/2010/main" val="9640709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E40779-8704-4E12-9C3B-47AC644D4630}" type="datetimeFigureOut">
              <a:rPr lang="en-ZA" smtClean="0"/>
              <a:t>2026/03/14</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6A8FC521-5CBE-4CC7-97F7-4B41D8621BDB}" type="slidenum">
              <a:rPr lang="en-ZA" smtClean="0"/>
              <a:t>‹#›</a:t>
            </a:fld>
            <a:endParaRPr lang="en-ZA"/>
          </a:p>
        </p:txBody>
      </p:sp>
    </p:spTree>
    <p:extLst>
      <p:ext uri="{BB962C8B-B14F-4D97-AF65-F5344CB8AC3E}">
        <p14:creationId xmlns:p14="http://schemas.microsoft.com/office/powerpoint/2010/main" val="36709560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2E40779-8704-4E12-9C3B-47AC644D4630}" type="datetimeFigureOut">
              <a:rPr lang="en-ZA" smtClean="0"/>
              <a:t>2026/03/14</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A8FC521-5CBE-4CC7-97F7-4B41D8621BDB}" type="slidenum">
              <a:rPr lang="en-ZA" smtClean="0"/>
              <a:t>‹#›</a:t>
            </a:fld>
            <a:endParaRPr lang="en-ZA"/>
          </a:p>
        </p:txBody>
      </p:sp>
    </p:spTree>
    <p:extLst>
      <p:ext uri="{BB962C8B-B14F-4D97-AF65-F5344CB8AC3E}">
        <p14:creationId xmlns:p14="http://schemas.microsoft.com/office/powerpoint/2010/main" val="22417446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2E40779-8704-4E12-9C3B-47AC644D4630}" type="datetimeFigureOut">
              <a:rPr lang="en-ZA" smtClean="0"/>
              <a:t>2026/03/14</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6A8FC521-5CBE-4CC7-97F7-4B41D8621BDB}" type="slidenum">
              <a:rPr lang="en-ZA" smtClean="0"/>
              <a:t>‹#›</a:t>
            </a:fld>
            <a:endParaRPr lang="en-ZA"/>
          </a:p>
        </p:txBody>
      </p:sp>
    </p:spTree>
    <p:extLst>
      <p:ext uri="{BB962C8B-B14F-4D97-AF65-F5344CB8AC3E}">
        <p14:creationId xmlns:p14="http://schemas.microsoft.com/office/powerpoint/2010/main" val="1459214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shade val="82000"/>
                  </a:schemeClr>
                </a:solidFill>
              </a:defRPr>
            </a:lvl1pPr>
          </a:lstStyle>
          <a:p>
            <a:fld id="{02E40779-8704-4E12-9C3B-47AC644D4630}" type="datetimeFigureOut">
              <a:rPr lang="en-ZA" smtClean="0"/>
              <a:t>2026/03/14</a:t>
            </a:fld>
            <a:endParaRPr lang="en-Z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shade val="82000"/>
                  </a:schemeClr>
                </a:solidFill>
              </a:defRPr>
            </a:lvl1pPr>
          </a:lstStyle>
          <a:p>
            <a:endParaRPr lang="en-Z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shade val="82000"/>
                  </a:schemeClr>
                </a:solidFill>
              </a:defRPr>
            </a:lvl1pPr>
          </a:lstStyle>
          <a:p>
            <a:fld id="{6A8FC521-5CBE-4CC7-97F7-4B41D8621BDB}" type="slidenum">
              <a:rPr lang="en-ZA" smtClean="0"/>
              <a:t>‹#›</a:t>
            </a:fld>
            <a:endParaRPr lang="en-ZA"/>
          </a:p>
        </p:txBody>
      </p:sp>
    </p:spTree>
    <p:extLst>
      <p:ext uri="{BB962C8B-B14F-4D97-AF65-F5344CB8AC3E}">
        <p14:creationId xmlns:p14="http://schemas.microsoft.com/office/powerpoint/2010/main" val="218450573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224F5E-90F7-62E8-D158-C52E83FA4D91}"/>
              </a:ext>
            </a:extLst>
          </p:cNvPr>
          <p:cNvSpPr>
            <a:spLocks noGrp="1"/>
          </p:cNvSpPr>
          <p:nvPr>
            <p:ph type="title"/>
          </p:nvPr>
        </p:nvSpPr>
        <p:spPr/>
        <p:txBody>
          <a:bodyPr/>
          <a:lstStyle/>
          <a:p>
            <a:r>
              <a:rPr lang="en-ZA" dirty="0"/>
              <a:t>Luke 22: 24-27 (New Living Translation)</a:t>
            </a:r>
          </a:p>
        </p:txBody>
      </p:sp>
      <p:sp>
        <p:nvSpPr>
          <p:cNvPr id="3" name="Content Placeholder 2">
            <a:extLst>
              <a:ext uri="{FF2B5EF4-FFF2-40B4-BE49-F238E27FC236}">
                <a16:creationId xmlns:a16="http://schemas.microsoft.com/office/drawing/2014/main" id="{076397DB-0B0A-E0E9-99A5-585E16281D00}"/>
              </a:ext>
            </a:extLst>
          </p:cNvPr>
          <p:cNvSpPr>
            <a:spLocks noGrp="1"/>
          </p:cNvSpPr>
          <p:nvPr>
            <p:ph idx="1"/>
          </p:nvPr>
        </p:nvSpPr>
        <p:spPr>
          <a:xfrm>
            <a:off x="838199" y="1825625"/>
            <a:ext cx="10613571" cy="4912632"/>
          </a:xfrm>
        </p:spPr>
        <p:txBody>
          <a:bodyPr>
            <a:noAutofit/>
          </a:bodyPr>
          <a:lstStyle/>
          <a:p>
            <a:pPr marL="0" indent="0">
              <a:buNone/>
            </a:pPr>
            <a:r>
              <a:rPr lang="en-ZA" sz="3200" dirty="0"/>
              <a:t>Then they began to argue among themselves about who would be the greatest among them. </a:t>
            </a:r>
          </a:p>
          <a:p>
            <a:pPr marL="0" indent="0">
              <a:buNone/>
            </a:pPr>
            <a:r>
              <a:rPr lang="en-ZA" sz="3200" dirty="0"/>
              <a:t>Jesus told them, “In this world the kings and great men lord it over their people, yet they are called ‘friends of the people.’ But among you it will be different. Those who are the greatest among you should take the lowest rank, and the leader should be like a servant. Who is more important, the one who sits at the table or the one who serves? The one who sits at the table of course. But not here! For I am among you as one who serves.”</a:t>
            </a:r>
          </a:p>
        </p:txBody>
      </p:sp>
    </p:spTree>
    <p:extLst>
      <p:ext uri="{BB962C8B-B14F-4D97-AF65-F5344CB8AC3E}">
        <p14:creationId xmlns:p14="http://schemas.microsoft.com/office/powerpoint/2010/main" val="6752480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A8489-21D9-7DD9-350B-EBB02EBB73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7FB441-24AD-7326-EA19-5DED84E99D52}"/>
              </a:ext>
            </a:extLst>
          </p:cNvPr>
          <p:cNvSpPr>
            <a:spLocks noGrp="1"/>
          </p:cNvSpPr>
          <p:nvPr>
            <p:ph type="title"/>
          </p:nvPr>
        </p:nvSpPr>
        <p:spPr>
          <a:xfrm>
            <a:off x="838200" y="2520496"/>
            <a:ext cx="10515600" cy="1325563"/>
          </a:xfrm>
        </p:spPr>
        <p:txBody>
          <a:bodyPr>
            <a:normAutofit/>
          </a:bodyPr>
          <a:lstStyle/>
          <a:p>
            <a:pPr algn="ctr"/>
            <a:r>
              <a:rPr lang="en-ZA" dirty="0"/>
              <a:t>Living for Jesus and His Kingdom will involve SUFFERING</a:t>
            </a:r>
          </a:p>
        </p:txBody>
      </p:sp>
    </p:spTree>
    <p:extLst>
      <p:ext uri="{BB962C8B-B14F-4D97-AF65-F5344CB8AC3E}">
        <p14:creationId xmlns:p14="http://schemas.microsoft.com/office/powerpoint/2010/main" val="22430877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A7EC0-6C9F-17DD-4CB8-2A02F62AE7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112AA2-A39E-EB14-0DE1-43F357FCB32B}"/>
              </a:ext>
            </a:extLst>
          </p:cNvPr>
          <p:cNvSpPr>
            <a:spLocks noGrp="1"/>
          </p:cNvSpPr>
          <p:nvPr>
            <p:ph type="title"/>
          </p:nvPr>
        </p:nvSpPr>
        <p:spPr/>
        <p:txBody>
          <a:bodyPr/>
          <a:lstStyle/>
          <a:p>
            <a:r>
              <a:rPr lang="en-ZA" dirty="0"/>
              <a:t>Luke 22: 24-27 (New Living Translation)</a:t>
            </a:r>
          </a:p>
        </p:txBody>
      </p:sp>
      <p:sp>
        <p:nvSpPr>
          <p:cNvPr id="3" name="Content Placeholder 2">
            <a:extLst>
              <a:ext uri="{FF2B5EF4-FFF2-40B4-BE49-F238E27FC236}">
                <a16:creationId xmlns:a16="http://schemas.microsoft.com/office/drawing/2014/main" id="{8A06DAE9-3D4A-05AF-64D3-6FE2478BFC81}"/>
              </a:ext>
            </a:extLst>
          </p:cNvPr>
          <p:cNvSpPr>
            <a:spLocks noGrp="1"/>
          </p:cNvSpPr>
          <p:nvPr>
            <p:ph idx="1"/>
          </p:nvPr>
        </p:nvSpPr>
        <p:spPr>
          <a:xfrm>
            <a:off x="838200" y="1825625"/>
            <a:ext cx="10515600" cy="4912632"/>
          </a:xfrm>
        </p:spPr>
        <p:txBody>
          <a:bodyPr>
            <a:noAutofit/>
          </a:bodyPr>
          <a:lstStyle/>
          <a:p>
            <a:pPr marL="0" indent="0">
              <a:buNone/>
            </a:pPr>
            <a:r>
              <a:rPr lang="en-ZA" sz="3200" dirty="0"/>
              <a:t>Then they began to argue among themselves about who would be the greatest among them. </a:t>
            </a:r>
          </a:p>
          <a:p>
            <a:pPr marL="0" indent="0">
              <a:buNone/>
            </a:pPr>
            <a:r>
              <a:rPr lang="en-ZA" sz="3200" dirty="0"/>
              <a:t>Jesus told them, “</a:t>
            </a:r>
            <a:r>
              <a:rPr lang="en-ZA" sz="3200" b="1" dirty="0">
                <a:solidFill>
                  <a:srgbClr val="FFFF00"/>
                </a:solidFill>
              </a:rPr>
              <a:t>In this world </a:t>
            </a:r>
            <a:r>
              <a:rPr lang="en-ZA" sz="3200" dirty="0"/>
              <a:t>the kings and great men lord it over their people, yet they are called ‘friends of the people.’ </a:t>
            </a:r>
            <a:r>
              <a:rPr lang="en-ZA" sz="3200" b="1" dirty="0">
                <a:solidFill>
                  <a:srgbClr val="FFFF00"/>
                </a:solidFill>
              </a:rPr>
              <a:t>But among you </a:t>
            </a:r>
            <a:r>
              <a:rPr lang="en-ZA" sz="3200" dirty="0"/>
              <a:t>it will be different. Those who are the greatest among you should take the lowest rank, and the leader should be like a servant. Who is more important , the one who sits at the table or the one who serves? The one who sits at the table of course. But not here! For I am among you as one who serves.”</a:t>
            </a:r>
          </a:p>
        </p:txBody>
      </p:sp>
    </p:spTree>
    <p:extLst>
      <p:ext uri="{BB962C8B-B14F-4D97-AF65-F5344CB8AC3E}">
        <p14:creationId xmlns:p14="http://schemas.microsoft.com/office/powerpoint/2010/main" val="1157514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F1607D-0CE9-2ED7-2578-FD7F158BA980}"/>
              </a:ext>
            </a:extLst>
          </p:cNvPr>
          <p:cNvSpPr>
            <a:spLocks noGrp="1"/>
          </p:cNvSpPr>
          <p:nvPr>
            <p:ph type="title"/>
          </p:nvPr>
        </p:nvSpPr>
        <p:spPr>
          <a:xfrm>
            <a:off x="838200" y="2531382"/>
            <a:ext cx="10515600" cy="1325563"/>
          </a:xfrm>
        </p:spPr>
        <p:txBody>
          <a:bodyPr/>
          <a:lstStyle/>
          <a:p>
            <a:pPr algn="ctr"/>
            <a:r>
              <a:rPr lang="en-ZA" dirty="0"/>
              <a:t>The KINGDOM of JESUS is vastly different from the kingdoms of this world.</a:t>
            </a:r>
          </a:p>
        </p:txBody>
      </p:sp>
    </p:spTree>
    <p:extLst>
      <p:ext uri="{BB962C8B-B14F-4D97-AF65-F5344CB8AC3E}">
        <p14:creationId xmlns:p14="http://schemas.microsoft.com/office/powerpoint/2010/main" val="977593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98CB0-1104-61B7-186A-174C70F2BF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EBFBDD-7D8B-6241-F31B-F99E452819C7}"/>
              </a:ext>
            </a:extLst>
          </p:cNvPr>
          <p:cNvSpPr>
            <a:spLocks noGrp="1"/>
          </p:cNvSpPr>
          <p:nvPr>
            <p:ph type="title"/>
          </p:nvPr>
        </p:nvSpPr>
        <p:spPr/>
        <p:txBody>
          <a:bodyPr/>
          <a:lstStyle/>
          <a:p>
            <a:r>
              <a:rPr lang="en-ZA" dirty="0"/>
              <a:t>Colossians 1:13</a:t>
            </a:r>
          </a:p>
        </p:txBody>
      </p:sp>
      <p:sp>
        <p:nvSpPr>
          <p:cNvPr id="3" name="Content Placeholder 2">
            <a:extLst>
              <a:ext uri="{FF2B5EF4-FFF2-40B4-BE49-F238E27FC236}">
                <a16:creationId xmlns:a16="http://schemas.microsoft.com/office/drawing/2014/main" id="{3F6D7569-7FCC-2AE8-DEF5-1F8B11F2BA45}"/>
              </a:ext>
            </a:extLst>
          </p:cNvPr>
          <p:cNvSpPr>
            <a:spLocks noGrp="1"/>
          </p:cNvSpPr>
          <p:nvPr>
            <p:ph idx="1"/>
          </p:nvPr>
        </p:nvSpPr>
        <p:spPr>
          <a:xfrm>
            <a:off x="838199" y="1825625"/>
            <a:ext cx="10613571" cy="1690461"/>
          </a:xfrm>
        </p:spPr>
        <p:txBody>
          <a:bodyPr>
            <a:noAutofit/>
          </a:bodyPr>
          <a:lstStyle/>
          <a:p>
            <a:pPr marL="0" indent="0">
              <a:buNone/>
            </a:pPr>
            <a:r>
              <a:rPr lang="en-ZA" sz="3200" dirty="0"/>
              <a:t>“God delivered us from the kingdom of darkness and transferred us into the kingdom of His dear Son , who purchased our freedom and forgave us our sins.”</a:t>
            </a:r>
          </a:p>
        </p:txBody>
      </p:sp>
    </p:spTree>
    <p:extLst>
      <p:ext uri="{BB962C8B-B14F-4D97-AF65-F5344CB8AC3E}">
        <p14:creationId xmlns:p14="http://schemas.microsoft.com/office/powerpoint/2010/main" val="6254316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37D69B-AEDC-1919-ABEC-452965BE4C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6E912A-20E2-4E84-A683-A37904343C5E}"/>
              </a:ext>
            </a:extLst>
          </p:cNvPr>
          <p:cNvSpPr>
            <a:spLocks noGrp="1"/>
          </p:cNvSpPr>
          <p:nvPr>
            <p:ph type="title"/>
          </p:nvPr>
        </p:nvSpPr>
        <p:spPr>
          <a:xfrm>
            <a:off x="838200" y="2509611"/>
            <a:ext cx="10515600" cy="1325563"/>
          </a:xfrm>
        </p:spPr>
        <p:txBody>
          <a:bodyPr/>
          <a:lstStyle/>
          <a:p>
            <a:r>
              <a:rPr lang="en-ZA" dirty="0"/>
              <a:t>In the KINGDOM of JESUS </a:t>
            </a:r>
            <a:br>
              <a:rPr lang="en-ZA" dirty="0"/>
            </a:br>
            <a:r>
              <a:rPr lang="en-ZA" dirty="0"/>
              <a:t>      SERVANTHOOD is GREATNESS.</a:t>
            </a:r>
          </a:p>
        </p:txBody>
      </p:sp>
    </p:spTree>
    <p:extLst>
      <p:ext uri="{BB962C8B-B14F-4D97-AF65-F5344CB8AC3E}">
        <p14:creationId xmlns:p14="http://schemas.microsoft.com/office/powerpoint/2010/main" val="22342726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B6E506-EF32-8A15-7931-AD6A16EFD8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6FBEE4-BE3C-4F53-D0D3-06738F6AB702}"/>
              </a:ext>
            </a:extLst>
          </p:cNvPr>
          <p:cNvSpPr>
            <a:spLocks noGrp="1"/>
          </p:cNvSpPr>
          <p:nvPr>
            <p:ph type="title"/>
          </p:nvPr>
        </p:nvSpPr>
        <p:spPr/>
        <p:txBody>
          <a:bodyPr/>
          <a:lstStyle/>
          <a:p>
            <a:r>
              <a:rPr lang="en-ZA" dirty="0"/>
              <a:t>John 1:12</a:t>
            </a:r>
          </a:p>
        </p:txBody>
      </p:sp>
      <p:sp>
        <p:nvSpPr>
          <p:cNvPr id="3" name="Content Placeholder 2">
            <a:extLst>
              <a:ext uri="{FF2B5EF4-FFF2-40B4-BE49-F238E27FC236}">
                <a16:creationId xmlns:a16="http://schemas.microsoft.com/office/drawing/2014/main" id="{A3228376-27AE-5BD7-B1F4-5790E2FE9DE8}"/>
              </a:ext>
            </a:extLst>
          </p:cNvPr>
          <p:cNvSpPr>
            <a:spLocks noGrp="1"/>
          </p:cNvSpPr>
          <p:nvPr>
            <p:ph idx="1"/>
          </p:nvPr>
        </p:nvSpPr>
        <p:spPr>
          <a:xfrm>
            <a:off x="838199" y="1825625"/>
            <a:ext cx="10613571" cy="1690461"/>
          </a:xfrm>
        </p:spPr>
        <p:txBody>
          <a:bodyPr>
            <a:noAutofit/>
          </a:bodyPr>
          <a:lstStyle/>
          <a:p>
            <a:pPr marL="0" indent="0">
              <a:buNone/>
            </a:pPr>
            <a:r>
              <a:rPr lang="en-ZA" sz="3200" dirty="0"/>
              <a:t>“But as many as </a:t>
            </a:r>
            <a:r>
              <a:rPr lang="en-ZA" sz="3200" b="1" u="sng" dirty="0"/>
              <a:t>received</a:t>
            </a:r>
            <a:r>
              <a:rPr lang="en-ZA" sz="3200" b="1" dirty="0"/>
              <a:t> </a:t>
            </a:r>
            <a:r>
              <a:rPr lang="en-ZA" sz="3200" dirty="0"/>
              <a:t>Him (Jesus) to </a:t>
            </a:r>
            <a:r>
              <a:rPr lang="en-ZA" sz="3200" dirty="0">
                <a:solidFill>
                  <a:srgbClr val="FFFF00"/>
                </a:solidFill>
              </a:rPr>
              <a:t>them</a:t>
            </a:r>
            <a:r>
              <a:rPr lang="en-ZA" sz="3200" dirty="0"/>
              <a:t> He gave the </a:t>
            </a:r>
            <a:r>
              <a:rPr lang="en-ZA" sz="3200" dirty="0">
                <a:solidFill>
                  <a:srgbClr val="FFFF00"/>
                </a:solidFill>
              </a:rPr>
              <a:t>right</a:t>
            </a:r>
            <a:r>
              <a:rPr lang="en-ZA" sz="3200" dirty="0"/>
              <a:t> to </a:t>
            </a:r>
            <a:r>
              <a:rPr lang="en-ZA" sz="3200" dirty="0">
                <a:solidFill>
                  <a:srgbClr val="FFFF00"/>
                </a:solidFill>
              </a:rPr>
              <a:t>become children of God</a:t>
            </a:r>
            <a:r>
              <a:rPr lang="en-ZA" sz="3200" dirty="0"/>
              <a:t>, even to those who </a:t>
            </a:r>
            <a:r>
              <a:rPr lang="en-ZA" sz="3200" b="1" u="sng" dirty="0"/>
              <a:t>believe</a:t>
            </a:r>
            <a:r>
              <a:rPr lang="en-ZA" sz="3200" dirty="0"/>
              <a:t> in His name, who were born, not of blood nor the will of the flesh nor the will of man, but of God.”</a:t>
            </a:r>
          </a:p>
        </p:txBody>
      </p:sp>
    </p:spTree>
    <p:extLst>
      <p:ext uri="{BB962C8B-B14F-4D97-AF65-F5344CB8AC3E}">
        <p14:creationId xmlns:p14="http://schemas.microsoft.com/office/powerpoint/2010/main" val="31374275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D352F8-7934-A3B4-E7E6-CEDDF851BD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C730C4-A666-F904-B85F-75A82BD69503}"/>
              </a:ext>
            </a:extLst>
          </p:cNvPr>
          <p:cNvSpPr>
            <a:spLocks noGrp="1"/>
          </p:cNvSpPr>
          <p:nvPr>
            <p:ph type="title"/>
          </p:nvPr>
        </p:nvSpPr>
        <p:spPr>
          <a:xfrm>
            <a:off x="838200" y="2411639"/>
            <a:ext cx="10515600" cy="1325563"/>
          </a:xfrm>
        </p:spPr>
        <p:txBody>
          <a:bodyPr/>
          <a:lstStyle/>
          <a:p>
            <a:pPr algn="ctr"/>
            <a:r>
              <a:rPr lang="en-ZA" dirty="0"/>
              <a:t>Are you sitting at His table today?</a:t>
            </a:r>
          </a:p>
        </p:txBody>
      </p:sp>
    </p:spTree>
    <p:extLst>
      <p:ext uri="{BB962C8B-B14F-4D97-AF65-F5344CB8AC3E}">
        <p14:creationId xmlns:p14="http://schemas.microsoft.com/office/powerpoint/2010/main" val="30122217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ACBD59-BADC-807F-9FF3-AAF50F5D17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F4083E-63F5-4006-CDFD-C1D4682F5462}"/>
              </a:ext>
            </a:extLst>
          </p:cNvPr>
          <p:cNvSpPr>
            <a:spLocks noGrp="1"/>
          </p:cNvSpPr>
          <p:nvPr>
            <p:ph type="title"/>
          </p:nvPr>
        </p:nvSpPr>
        <p:spPr/>
        <p:txBody>
          <a:bodyPr/>
          <a:lstStyle/>
          <a:p>
            <a:r>
              <a:rPr lang="en-ZA" dirty="0"/>
              <a:t>Luke 22:28</a:t>
            </a:r>
          </a:p>
        </p:txBody>
      </p:sp>
      <p:sp>
        <p:nvSpPr>
          <p:cNvPr id="3" name="Content Placeholder 2">
            <a:extLst>
              <a:ext uri="{FF2B5EF4-FFF2-40B4-BE49-F238E27FC236}">
                <a16:creationId xmlns:a16="http://schemas.microsoft.com/office/drawing/2014/main" id="{8EE4A589-CBB8-503D-4BE0-EE852545F6A3}"/>
              </a:ext>
            </a:extLst>
          </p:cNvPr>
          <p:cNvSpPr>
            <a:spLocks noGrp="1"/>
          </p:cNvSpPr>
          <p:nvPr>
            <p:ph idx="1"/>
          </p:nvPr>
        </p:nvSpPr>
        <p:spPr>
          <a:xfrm>
            <a:off x="838199" y="1825625"/>
            <a:ext cx="10613571" cy="1690461"/>
          </a:xfrm>
        </p:spPr>
        <p:txBody>
          <a:bodyPr>
            <a:noAutofit/>
          </a:bodyPr>
          <a:lstStyle/>
          <a:p>
            <a:pPr marL="0" indent="0">
              <a:buNone/>
            </a:pPr>
            <a:r>
              <a:rPr lang="en-ZA" sz="3200" dirty="0"/>
              <a:t>Jesus said to His disciples, “You have stayed with me in my time of trial”</a:t>
            </a:r>
          </a:p>
        </p:txBody>
      </p:sp>
    </p:spTree>
    <p:extLst>
      <p:ext uri="{BB962C8B-B14F-4D97-AF65-F5344CB8AC3E}">
        <p14:creationId xmlns:p14="http://schemas.microsoft.com/office/powerpoint/2010/main" val="872941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3BBE42-9BB8-4F42-BCBC-CEAA5B548C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6C2431-81A2-8905-3EF8-022B8E7CE1A9}"/>
              </a:ext>
            </a:extLst>
          </p:cNvPr>
          <p:cNvSpPr>
            <a:spLocks noGrp="1"/>
          </p:cNvSpPr>
          <p:nvPr>
            <p:ph type="title"/>
          </p:nvPr>
        </p:nvSpPr>
        <p:spPr>
          <a:xfrm>
            <a:off x="838200" y="2585811"/>
            <a:ext cx="10515600" cy="1325563"/>
          </a:xfrm>
        </p:spPr>
        <p:txBody>
          <a:bodyPr/>
          <a:lstStyle/>
          <a:p>
            <a:pPr algn="ctr"/>
            <a:r>
              <a:rPr lang="en-ZA" dirty="0"/>
              <a:t>Stick with Jesus!</a:t>
            </a:r>
          </a:p>
        </p:txBody>
      </p:sp>
    </p:spTree>
    <p:extLst>
      <p:ext uri="{BB962C8B-B14F-4D97-AF65-F5344CB8AC3E}">
        <p14:creationId xmlns:p14="http://schemas.microsoft.com/office/powerpoint/2010/main" val="331168343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538D9D"/>
      </a:hlink>
      <a:folHlink>
        <a:srgbClr val="A5738E"/>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C0A3E416-13B0-4CFE-8B85-8989D8AEFB51}"/>
    </a:ext>
  </a:extLst>
</a:theme>
</file>

<file path=docProps/app.xml><?xml version="1.0" encoding="utf-8"?>
<Properties xmlns="http://schemas.openxmlformats.org/officeDocument/2006/extended-properties" xmlns:vt="http://schemas.openxmlformats.org/officeDocument/2006/docPropsVTypes">
  <Template>Office Theme</Template>
  <TotalTime>76</TotalTime>
  <Words>406</Words>
  <Application>Microsoft Office PowerPoint</Application>
  <PresentationFormat>Widescreen</PresentationFormat>
  <Paragraphs>17</Paragraphs>
  <Slides>10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Aptos</vt:lpstr>
      <vt:lpstr>Aptos Display</vt:lpstr>
      <vt:lpstr>Arial</vt:lpstr>
      <vt:lpstr>Office Theme</vt:lpstr>
      <vt:lpstr>Luke 22: 24-27 (New Living Translation)</vt:lpstr>
      <vt:lpstr>Luke 22: 24-27 (New Living Translation)</vt:lpstr>
      <vt:lpstr>The KINGDOM of JESUS is vastly different from the kingdoms of this world.</vt:lpstr>
      <vt:lpstr>Colossians 1:13</vt:lpstr>
      <vt:lpstr>In the KINGDOM of JESUS        SERVANTHOOD is GREATNESS.</vt:lpstr>
      <vt:lpstr>John 1:12</vt:lpstr>
      <vt:lpstr>Are you sitting at His table today?</vt:lpstr>
      <vt:lpstr>Luke 22:28</vt:lpstr>
      <vt:lpstr>Stick with Jesus!</vt:lpstr>
      <vt:lpstr>Living for Jesus and His Kingdom will involve SUFFERING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Pam Bircher</dc:creator>
  <cp:lastModifiedBy>Pam Bircher</cp:lastModifiedBy>
  <cp:revision>1</cp:revision>
  <dcterms:created xsi:type="dcterms:W3CDTF">2026-03-14T12:18:32Z</dcterms:created>
  <dcterms:modified xsi:type="dcterms:W3CDTF">2026-03-14T13:35:04Z</dcterms:modified>
</cp:coreProperties>
</file>