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80" r:id="rId3"/>
    <p:sldId id="256" r:id="rId4"/>
    <p:sldId id="281" r:id="rId5"/>
    <p:sldId id="278" r:id="rId6"/>
    <p:sldId id="277" r:id="rId7"/>
    <p:sldId id="276" r:id="rId8"/>
    <p:sldId id="275" r:id="rId9"/>
    <p:sldId id="274" r:id="rId10"/>
    <p:sldId id="282" r:id="rId11"/>
    <p:sldId id="283" r:id="rId12"/>
    <p:sldId id="284" r:id="rId13"/>
    <p:sldId id="28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223C0AE-AEB1-42EA-A4FF-D9C0DD2F7201}" v="36" dt="2026-02-07T22:05:37.2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75" d="100"/>
          <a:sy n="75" d="100"/>
        </p:scale>
        <p:origin x="85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EA78D-9A0D-A90D-2AC0-3DF6ED3764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9CFFE8-BDBB-BDF6-8C8A-B1D16BAC5B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6B1EC1-9F56-932D-1F05-5C2D1C16A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0AAB8-246B-440C-BCFA-13CD290DAD76}" type="datetimeFigureOut">
              <a:rPr lang="en-ZA" smtClean="0"/>
              <a:t>2026/02/08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6FD3D6-7601-01EE-618C-FCE41B44F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CC67F8-764C-43DD-389A-7E1B03475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1111-F605-4F3A-8C24-3B9992093DF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9290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2CEDF-768D-F773-8287-6551206C51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A9EA4B-7F9B-8F1E-CF54-8CB66B6D6F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C4FEBA-B007-4EAE-A608-5D2DC93D6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0AAB8-246B-440C-BCFA-13CD290DAD76}" type="datetimeFigureOut">
              <a:rPr lang="en-ZA" smtClean="0"/>
              <a:t>2026/02/08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4CF89E-56E3-8D74-80A6-F7E994B21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2AF5B6-3EA0-717E-3C2E-BA4DC12CE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1111-F605-4F3A-8C24-3B9992093DF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6856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61DC2C0-9C1F-9411-75F6-B8CB6137D6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A17625-60E4-A720-914D-7FF2CDD15E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2D25BC-D030-6274-A463-14103F877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0AAB8-246B-440C-BCFA-13CD290DAD76}" type="datetimeFigureOut">
              <a:rPr lang="en-ZA" smtClean="0"/>
              <a:t>2026/02/08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C7F72D-4C79-AF99-A52B-97F368D21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62D722-6AB3-6590-2C0F-FF8DAA744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1111-F605-4F3A-8C24-3B9992093DF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03003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9E444-6C2A-A2D9-9A31-5ABA104DD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40B457-A4C6-5686-46D3-FB79FD2C37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1524E3-A2D5-B79A-4FE7-0735B65FD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0AAB8-246B-440C-BCFA-13CD290DAD76}" type="datetimeFigureOut">
              <a:rPr lang="en-ZA" smtClean="0"/>
              <a:t>2026/02/08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83B4C6-0A0C-49E0-C731-70595FFCD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8261F3-D4C7-B813-66CE-2DE87E6DB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1111-F605-4F3A-8C24-3B9992093DF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4249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2943F-0EB1-9F5A-9ED2-9DF987A3F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B9D7DD-488C-02DA-D73F-87D13B3AED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CA4923-D727-BC53-E8F3-B015D68B01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0AAB8-246B-440C-BCFA-13CD290DAD76}" type="datetimeFigureOut">
              <a:rPr lang="en-ZA" smtClean="0"/>
              <a:t>2026/02/08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C3FB0A-C0A7-9C14-8EBF-147F407F1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B1039B-AF7E-E9BE-A7E8-4D4733D28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1111-F605-4F3A-8C24-3B9992093DF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43525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010A6-3194-1799-3BF2-DE3AF998F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16817A-EC8B-5013-4A2D-CD169DF814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652C97-B9B1-7044-80CF-042BA3316D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B3D018-6CFC-30A9-0405-FE292655B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0AAB8-246B-440C-BCFA-13CD290DAD76}" type="datetimeFigureOut">
              <a:rPr lang="en-ZA" smtClean="0"/>
              <a:t>2026/02/08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AC7727-9914-66E6-0637-775097FC2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28A32D-5BDC-8B4E-A6F2-5BEC2BAB0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1111-F605-4F3A-8C24-3B9992093DF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07795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9061B-EF82-A045-D867-6642A09FB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735E60-998A-5C07-45FF-E37BEFF038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9B543B-7FFB-A47A-24BE-4DB5910A86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9DC120-26AB-5150-DD03-79DE7053D3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DFD9A9-7CC5-859E-8511-DAB92A51AD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9144B2E-38DD-0AF6-AFB6-3BA80B2B3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0AAB8-246B-440C-BCFA-13CD290DAD76}" type="datetimeFigureOut">
              <a:rPr lang="en-ZA" smtClean="0"/>
              <a:t>2026/02/08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507DFD-12E2-440F-7D8A-93E6CC7A2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A11C22F-BFF0-E4EC-D958-3B71F1603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1111-F605-4F3A-8C24-3B9992093DF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54370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AB5B4-0624-40D2-442A-30D8BBCA2A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803381-C583-1FB8-98AB-40A518CC5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0AAB8-246B-440C-BCFA-13CD290DAD76}" type="datetimeFigureOut">
              <a:rPr lang="en-ZA" smtClean="0"/>
              <a:t>2026/02/08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1742A6-F390-585C-B89D-706BC9AEB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43BA3C-92DF-96B8-E96A-F2FC1C41B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1111-F605-4F3A-8C24-3B9992093DF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9506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ED9658-0644-8DFD-9B70-88B920033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0AAB8-246B-440C-BCFA-13CD290DAD76}" type="datetimeFigureOut">
              <a:rPr lang="en-ZA" smtClean="0"/>
              <a:t>2026/02/08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74C09A9-75F6-B785-E390-8FCFC9630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2D186D-A424-B9C2-FFCB-6F0A3F5B2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1111-F605-4F3A-8C24-3B9992093DF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73363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02F71-99E1-874D-AF8A-99E2BEB19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18C494-702A-488E-4108-361504B4DB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248D7F-4E66-9338-B34B-83AB46C789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8F8868-2060-7691-B71E-653B2B28B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0AAB8-246B-440C-BCFA-13CD290DAD76}" type="datetimeFigureOut">
              <a:rPr lang="en-ZA" smtClean="0"/>
              <a:t>2026/02/08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25896B-24AC-F66E-2E20-94B6DF3FC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F584ED-91F2-FF55-A8D1-12F924279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1111-F605-4F3A-8C24-3B9992093DF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72610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2BC32-2936-16FE-DBA5-2095295C0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52002B-57EF-59FB-38E2-53E2145B3B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13ECFD-2CA0-20EC-27A3-FF5019662C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4734B4-2EB4-8DBC-57DE-A4481D9090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0AAB8-246B-440C-BCFA-13CD290DAD76}" type="datetimeFigureOut">
              <a:rPr lang="en-ZA" smtClean="0"/>
              <a:t>2026/02/08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6E10D6-A4A5-C259-B170-6416FD40E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135A3F-7E94-9AD3-BE49-A3EE9AE70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1111-F605-4F3A-8C24-3B9992093DF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45501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28A973-42FE-4AD0-53DC-C4DA067A7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AB16B8-7445-468A-0638-97BC25C064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50C551-2299-6700-2DF3-4F75AC3799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210AAB8-246B-440C-BCFA-13CD290DAD76}" type="datetimeFigureOut">
              <a:rPr lang="en-ZA" smtClean="0"/>
              <a:t>2026/02/08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C123DB-3AC2-CA5C-0FE6-7B5A85C19C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52A417-3F14-09AD-BC34-ED412C8F0C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6081111-F605-4F3A-8C24-3B9992093DF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38697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D447775-4FBF-6CB8-1DA6-1930EC5D65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35A6F02-DF48-DB1B-FB5F-D19D4DF146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1925638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FFFF"/>
                </a:solidFill>
              </a:rPr>
              <a:t>Pause Sunday:</a:t>
            </a:r>
            <a:endParaRPr lang="en-ZA" b="1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B744D5-FA76-52F8-F922-BBCBF6AFE6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260803"/>
            <a:ext cx="9144000" cy="109839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How is your journey?</a:t>
            </a:r>
            <a:endParaRPr lang="en-ZA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2546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1AF00D-631B-1174-EDEA-3C1EB0143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750CE3B-7A31-7FCE-BEA8-CDEF9BBB26E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3821" y="-7882"/>
            <a:ext cx="10716659" cy="6865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8795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B2CD6A-B9B4-A5FB-F372-276A59432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17B88A7-C4E8-5485-7659-AF8B227592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12A9362-5132-3AE9-29E4-9062AF789B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28A8DDC-960C-7D9F-B3CC-44E0AD5580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BB42BA9-1F0F-C05B-1FD0-80E597C80D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D65DE658-499B-C04C-6808-AC5A727510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8AB17C03-DF34-7A51-9239-9191EE4E73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A6623205-CD5F-B555-8E33-7894CD1649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0490082-40A0-7252-BBB4-492DBE5F219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3378" y="0"/>
            <a:ext cx="107252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5466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1D1661-A7C7-A728-0F60-EF9A848CF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0862C5C-89EB-72D4-5CDA-D6CE68AAA8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E54AFA4-FE88-9CD1-2204-56278BB43A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553F3D3-B677-96DB-2AFD-6B7449C99F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0D5F074-BF0D-3776-BDF1-8D23D8675F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D094CE3C-EEBF-5D9E-D615-0BAB6FC7EC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85CF3EF0-C9E5-4BDC-25F0-A97AD864C6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732B2CB7-3913-4849-4713-71BF628605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0CD77E0-5F23-7BDD-74B0-F05F330DE46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75"/>
          <a:stretch>
            <a:fillRect/>
          </a:stretch>
        </p:blipFill>
        <p:spPr>
          <a:xfrm rot="16200000">
            <a:off x="2656489" y="-1899137"/>
            <a:ext cx="6858001" cy="1065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7739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No photo description available.">
            <a:extLst>
              <a:ext uri="{FF2B5EF4-FFF2-40B4-BE49-F238E27FC236}">
                <a16:creationId xmlns:a16="http://schemas.microsoft.com/office/drawing/2014/main" id="{4D2E835A-96FA-AF5D-CB5F-BABBEC595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46670"/>
            <a:ext cx="12192000" cy="6904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26098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F037227-6210-5B65-79DD-B867550387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2C55BB-6E32-08DC-4922-0FA0ED03A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863975"/>
            <a:ext cx="10515600" cy="2651125"/>
          </a:xfrm>
          <a:solidFill>
            <a:schemeClr val="bg1">
              <a:lumMod val="95000"/>
              <a:alpha val="89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en-US" dirty="0"/>
              <a:t>1 Thessalonians 2:11-12 AMP</a:t>
            </a:r>
          </a:p>
          <a:p>
            <a:pPr marL="0" indent="0">
              <a:buNone/>
            </a:pPr>
            <a:r>
              <a:rPr lang="en-US" dirty="0"/>
              <a:t>[11] For you know how we were exhorting and encouraging and imploring each one of you just as a father does [in dealing with] his own children, [guiding you] [12] </a:t>
            </a:r>
            <a:r>
              <a:rPr lang="en-US" b="1" dirty="0"/>
              <a:t>to live lives [of honor, moral courage, and personal integrity] worthy </a:t>
            </a:r>
            <a:r>
              <a:rPr lang="en-US" dirty="0"/>
              <a:t>of the God who [saves you and] calls you into His own kingdom and glory.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964385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1AB8F64A-39BD-363C-6435-56913B13AA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55" b="12245"/>
          <a:stretch>
            <a:fillRect/>
          </a:stretch>
        </p:blipFill>
        <p:spPr bwMode="auto">
          <a:xfrm>
            <a:off x="0" y="-1"/>
            <a:ext cx="12191999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01EFAED-5D61-A097-22F3-0FD91175E8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9" t="14840" r="42090" b="22880"/>
          <a:stretch>
            <a:fillRect/>
          </a:stretch>
        </p:blipFill>
        <p:spPr>
          <a:xfrm rot="16200000">
            <a:off x="4514353" y="1927714"/>
            <a:ext cx="3163291" cy="554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896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7BCBE1-1C2D-ED1B-CBCB-A37D59D704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o photo description available.">
            <a:extLst>
              <a:ext uri="{FF2B5EF4-FFF2-40B4-BE49-F238E27FC236}">
                <a16:creationId xmlns:a16="http://schemas.microsoft.com/office/drawing/2014/main" id="{A239E45C-5C04-8660-5B6E-B281B71D2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46670"/>
            <a:ext cx="12192000" cy="6904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B1BAC2F-4A98-FFDD-B8A0-647489950D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8" t="4361" r="7050"/>
          <a:stretch>
            <a:fillRect/>
          </a:stretch>
        </p:blipFill>
        <p:spPr>
          <a:xfrm rot="16200000">
            <a:off x="4475329" y="1855954"/>
            <a:ext cx="3241343" cy="5619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731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47EA6-B928-F6D8-1602-F72886BF4D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58ACF6B-B441-2EA1-D9A2-785EE405A4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165" y="0"/>
            <a:ext cx="11437670" cy="6858000"/>
          </a:xfrm>
          <a:prstGeom prst="rect">
            <a:avLst/>
          </a:prstGeom>
        </p:spPr>
      </p:pic>
      <p:sp>
        <p:nvSpPr>
          <p:cNvPr id="2" name="Freeform: Shape 1">
            <a:extLst>
              <a:ext uri="{FF2B5EF4-FFF2-40B4-BE49-F238E27FC236}">
                <a16:creationId xmlns:a16="http://schemas.microsoft.com/office/drawing/2014/main" id="{DCA09FE5-A9DD-70E7-9F03-23B828070A4F}"/>
              </a:ext>
            </a:extLst>
          </p:cNvPr>
          <p:cNvSpPr/>
          <p:nvPr/>
        </p:nvSpPr>
        <p:spPr>
          <a:xfrm>
            <a:off x="3426106" y="162046"/>
            <a:ext cx="5960962" cy="1215341"/>
          </a:xfrm>
          <a:custGeom>
            <a:avLst/>
            <a:gdLst>
              <a:gd name="csX0" fmla="*/ 5960962 w 5960962"/>
              <a:gd name="csY0" fmla="*/ 0 h 1215341"/>
              <a:gd name="csX1" fmla="*/ 5960962 w 5960962"/>
              <a:gd name="csY1" fmla="*/ 1180617 h 1215341"/>
              <a:gd name="csX2" fmla="*/ 3831221 w 5960962"/>
              <a:gd name="csY2" fmla="*/ 1145893 h 1215341"/>
              <a:gd name="csX3" fmla="*/ 2384385 w 5960962"/>
              <a:gd name="csY3" fmla="*/ 1215341 h 1215341"/>
              <a:gd name="csX4" fmla="*/ 0 w 5960962"/>
              <a:gd name="csY4" fmla="*/ 1215341 h 1215341"/>
              <a:gd name="csX5" fmla="*/ 81023 w 5960962"/>
              <a:gd name="csY5" fmla="*/ 196769 h 1215341"/>
              <a:gd name="csX6" fmla="*/ 81023 w 5960962"/>
              <a:gd name="csY6" fmla="*/ 81022 h 1215341"/>
              <a:gd name="csX7" fmla="*/ 5960962 w 5960962"/>
              <a:gd name="csY7" fmla="*/ 0 h 121534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5960962" h="1215341">
                <a:moveTo>
                  <a:pt x="5960962" y="0"/>
                </a:moveTo>
                <a:lnTo>
                  <a:pt x="5960962" y="1180617"/>
                </a:lnTo>
                <a:lnTo>
                  <a:pt x="3831221" y="1145893"/>
                </a:lnTo>
                <a:lnTo>
                  <a:pt x="2384385" y="1215341"/>
                </a:lnTo>
                <a:lnTo>
                  <a:pt x="0" y="1215341"/>
                </a:lnTo>
                <a:lnTo>
                  <a:pt x="81023" y="196769"/>
                </a:lnTo>
                <a:lnTo>
                  <a:pt x="81023" y="81022"/>
                </a:lnTo>
                <a:lnTo>
                  <a:pt x="5960962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FE1396D9-96D7-52BC-EC8D-A8B57D549FC4}"/>
              </a:ext>
            </a:extLst>
          </p:cNvPr>
          <p:cNvSpPr/>
          <p:nvPr/>
        </p:nvSpPr>
        <p:spPr>
          <a:xfrm>
            <a:off x="3449256" y="4375230"/>
            <a:ext cx="5914663" cy="2500132"/>
          </a:xfrm>
          <a:custGeom>
            <a:avLst/>
            <a:gdLst>
              <a:gd name="csX0" fmla="*/ 115747 w 5914663"/>
              <a:gd name="csY0" fmla="*/ 347241 h 2500132"/>
              <a:gd name="csX1" fmla="*/ 0 w 5914663"/>
              <a:gd name="csY1" fmla="*/ 2488557 h 2500132"/>
              <a:gd name="csX2" fmla="*/ 949124 w 5914663"/>
              <a:gd name="csY2" fmla="*/ 2465408 h 2500132"/>
              <a:gd name="csX3" fmla="*/ 1458410 w 5914663"/>
              <a:gd name="csY3" fmla="*/ 1782502 h 2500132"/>
              <a:gd name="csX4" fmla="*/ 1632030 w 5914663"/>
              <a:gd name="csY4" fmla="*/ 1041722 h 2500132"/>
              <a:gd name="csX5" fmla="*/ 1921397 w 5914663"/>
              <a:gd name="csY5" fmla="*/ 833378 h 2500132"/>
              <a:gd name="csX6" fmla="*/ 2106592 w 5914663"/>
              <a:gd name="csY6" fmla="*/ 682907 h 2500132"/>
              <a:gd name="csX7" fmla="*/ 3229336 w 5914663"/>
              <a:gd name="csY7" fmla="*/ 706056 h 2500132"/>
              <a:gd name="csX8" fmla="*/ 3576577 w 5914663"/>
              <a:gd name="csY8" fmla="*/ 1088021 h 2500132"/>
              <a:gd name="csX9" fmla="*/ 3796496 w 5914663"/>
              <a:gd name="csY9" fmla="*/ 2118167 h 2500132"/>
              <a:gd name="csX10" fmla="*/ 4271058 w 5914663"/>
              <a:gd name="csY10" fmla="*/ 2361236 h 2500132"/>
              <a:gd name="csX11" fmla="*/ 4398379 w 5914663"/>
              <a:gd name="csY11" fmla="*/ 2500132 h 2500132"/>
              <a:gd name="csX12" fmla="*/ 5914663 w 5914663"/>
              <a:gd name="csY12" fmla="*/ 2488557 h 2500132"/>
              <a:gd name="csX13" fmla="*/ 5891514 w 5914663"/>
              <a:gd name="csY13" fmla="*/ 196770 h 2500132"/>
              <a:gd name="csX14" fmla="*/ 5139159 w 5914663"/>
              <a:gd name="csY14" fmla="*/ 185195 h 2500132"/>
              <a:gd name="csX15" fmla="*/ 4363655 w 5914663"/>
              <a:gd name="csY15" fmla="*/ 150471 h 2500132"/>
              <a:gd name="csX16" fmla="*/ 4213185 w 5914663"/>
              <a:gd name="csY16" fmla="*/ 115747 h 2500132"/>
              <a:gd name="csX17" fmla="*/ 4097438 w 5914663"/>
              <a:gd name="csY17" fmla="*/ 0 h 2500132"/>
              <a:gd name="csX18" fmla="*/ 2812648 w 5914663"/>
              <a:gd name="csY18" fmla="*/ 324092 h 2500132"/>
              <a:gd name="csX19" fmla="*/ 347240 w 5914663"/>
              <a:gd name="csY19" fmla="*/ 266218 h 2500132"/>
              <a:gd name="csX20" fmla="*/ 185195 w 5914663"/>
              <a:gd name="csY20" fmla="*/ 416689 h 2500132"/>
              <a:gd name="csX21" fmla="*/ 115747 w 5914663"/>
              <a:gd name="csY21" fmla="*/ 347241 h 25001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</a:cxnLst>
            <a:rect l="l" t="t" r="r" b="b"/>
            <a:pathLst>
              <a:path w="5914663" h="2500132">
                <a:moveTo>
                  <a:pt x="115747" y="347241"/>
                </a:moveTo>
                <a:lnTo>
                  <a:pt x="0" y="2488557"/>
                </a:lnTo>
                <a:lnTo>
                  <a:pt x="949124" y="2465408"/>
                </a:lnTo>
                <a:lnTo>
                  <a:pt x="1458410" y="1782502"/>
                </a:lnTo>
                <a:lnTo>
                  <a:pt x="1632030" y="1041722"/>
                </a:lnTo>
                <a:lnTo>
                  <a:pt x="1921397" y="833378"/>
                </a:lnTo>
                <a:lnTo>
                  <a:pt x="2106592" y="682907"/>
                </a:lnTo>
                <a:lnTo>
                  <a:pt x="3229336" y="706056"/>
                </a:lnTo>
                <a:lnTo>
                  <a:pt x="3576577" y="1088021"/>
                </a:lnTo>
                <a:lnTo>
                  <a:pt x="3796496" y="2118167"/>
                </a:lnTo>
                <a:lnTo>
                  <a:pt x="4271058" y="2361236"/>
                </a:lnTo>
                <a:lnTo>
                  <a:pt x="4398379" y="2500132"/>
                </a:lnTo>
                <a:lnTo>
                  <a:pt x="5914663" y="2488557"/>
                </a:lnTo>
                <a:lnTo>
                  <a:pt x="5891514" y="196770"/>
                </a:lnTo>
                <a:lnTo>
                  <a:pt x="5139159" y="185195"/>
                </a:lnTo>
                <a:lnTo>
                  <a:pt x="4363655" y="150471"/>
                </a:lnTo>
                <a:lnTo>
                  <a:pt x="4213185" y="115747"/>
                </a:lnTo>
                <a:lnTo>
                  <a:pt x="4097438" y="0"/>
                </a:lnTo>
                <a:lnTo>
                  <a:pt x="2812648" y="324092"/>
                </a:lnTo>
                <a:lnTo>
                  <a:pt x="347240" y="266218"/>
                </a:lnTo>
                <a:lnTo>
                  <a:pt x="185195" y="416689"/>
                </a:lnTo>
                <a:lnTo>
                  <a:pt x="115747" y="34724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9078FF81-DA31-93A2-D18E-8CB05145E43C}"/>
              </a:ext>
            </a:extLst>
          </p:cNvPr>
          <p:cNvSpPr/>
          <p:nvPr/>
        </p:nvSpPr>
        <p:spPr>
          <a:xfrm>
            <a:off x="-34724" y="-11575"/>
            <a:ext cx="3657600" cy="6898512"/>
          </a:xfrm>
          <a:custGeom>
            <a:avLst/>
            <a:gdLst>
              <a:gd name="csX0" fmla="*/ 0 w 3657600"/>
              <a:gd name="csY0" fmla="*/ 0 h 6898512"/>
              <a:gd name="csX1" fmla="*/ 3657600 w 3657600"/>
              <a:gd name="csY1" fmla="*/ 11575 h 6898512"/>
              <a:gd name="csX2" fmla="*/ 3437681 w 3657600"/>
              <a:gd name="csY2" fmla="*/ 2500132 h 6898512"/>
              <a:gd name="csX3" fmla="*/ 3102015 w 3657600"/>
              <a:gd name="csY3" fmla="*/ 2534856 h 6898512"/>
              <a:gd name="csX4" fmla="*/ 3102015 w 3657600"/>
              <a:gd name="csY4" fmla="*/ 4734046 h 6898512"/>
              <a:gd name="csX5" fmla="*/ 3530278 w 3657600"/>
              <a:gd name="csY5" fmla="*/ 4710897 h 6898512"/>
              <a:gd name="csX6" fmla="*/ 3541853 w 3657600"/>
              <a:gd name="csY6" fmla="*/ 6898512 h 6898512"/>
              <a:gd name="csX7" fmla="*/ 2407534 w 3657600"/>
              <a:gd name="csY7" fmla="*/ 6875362 h 6898512"/>
              <a:gd name="csX8" fmla="*/ 2395959 w 3657600"/>
              <a:gd name="csY8" fmla="*/ 5266481 h 6898512"/>
              <a:gd name="csX9" fmla="*/ 462987 w 3657600"/>
              <a:gd name="csY9" fmla="*/ 5220183 h 6898512"/>
              <a:gd name="csX10" fmla="*/ 532435 w 3657600"/>
              <a:gd name="csY10" fmla="*/ 3889094 h 6898512"/>
              <a:gd name="csX11" fmla="*/ 2419109 w 3657600"/>
              <a:gd name="csY11" fmla="*/ 3865945 h 6898512"/>
              <a:gd name="csX12" fmla="*/ 2442258 w 3657600"/>
              <a:gd name="csY12" fmla="*/ 3125165 h 6898512"/>
              <a:gd name="csX13" fmla="*/ 601883 w 3657600"/>
              <a:gd name="csY13" fmla="*/ 3078866 h 6898512"/>
              <a:gd name="csX14" fmla="*/ 0 w 3657600"/>
              <a:gd name="csY14" fmla="*/ 0 h 6898512"/>
              <a:gd name="csX0" fmla="*/ 0 w 3657600"/>
              <a:gd name="csY0" fmla="*/ 0 h 6898512"/>
              <a:gd name="csX1" fmla="*/ 3657600 w 3657600"/>
              <a:gd name="csY1" fmla="*/ 11575 h 6898512"/>
              <a:gd name="csX2" fmla="*/ 3437681 w 3657600"/>
              <a:gd name="csY2" fmla="*/ 2500132 h 6898512"/>
              <a:gd name="csX3" fmla="*/ 3102015 w 3657600"/>
              <a:gd name="csY3" fmla="*/ 2534856 h 6898512"/>
              <a:gd name="csX4" fmla="*/ 3102015 w 3657600"/>
              <a:gd name="csY4" fmla="*/ 4734046 h 6898512"/>
              <a:gd name="csX5" fmla="*/ 3530278 w 3657600"/>
              <a:gd name="csY5" fmla="*/ 4710897 h 6898512"/>
              <a:gd name="csX6" fmla="*/ 3541853 w 3657600"/>
              <a:gd name="csY6" fmla="*/ 6898512 h 6898512"/>
              <a:gd name="csX7" fmla="*/ 2407534 w 3657600"/>
              <a:gd name="csY7" fmla="*/ 6875362 h 6898512"/>
              <a:gd name="csX8" fmla="*/ 2395959 w 3657600"/>
              <a:gd name="csY8" fmla="*/ 5266481 h 6898512"/>
              <a:gd name="csX9" fmla="*/ 462987 w 3657600"/>
              <a:gd name="csY9" fmla="*/ 5220183 h 6898512"/>
              <a:gd name="csX10" fmla="*/ 532435 w 3657600"/>
              <a:gd name="csY10" fmla="*/ 3889094 h 6898512"/>
              <a:gd name="csX11" fmla="*/ 2419109 w 3657600"/>
              <a:gd name="csY11" fmla="*/ 3865945 h 6898512"/>
              <a:gd name="csX12" fmla="*/ 2442258 w 3657600"/>
              <a:gd name="csY12" fmla="*/ 3125165 h 6898512"/>
              <a:gd name="csX13" fmla="*/ 46298 w 3657600"/>
              <a:gd name="csY13" fmla="*/ 3090440 h 6898512"/>
              <a:gd name="csX14" fmla="*/ 0 w 3657600"/>
              <a:gd name="csY14" fmla="*/ 0 h 6898512"/>
              <a:gd name="csX0" fmla="*/ 0 w 3657600"/>
              <a:gd name="csY0" fmla="*/ 0 h 6898512"/>
              <a:gd name="csX1" fmla="*/ 3657600 w 3657600"/>
              <a:gd name="csY1" fmla="*/ 11575 h 6898512"/>
              <a:gd name="csX2" fmla="*/ 3437681 w 3657600"/>
              <a:gd name="csY2" fmla="*/ 2500132 h 6898512"/>
              <a:gd name="csX3" fmla="*/ 3102015 w 3657600"/>
              <a:gd name="csY3" fmla="*/ 2534856 h 6898512"/>
              <a:gd name="csX4" fmla="*/ 3102015 w 3657600"/>
              <a:gd name="csY4" fmla="*/ 4734046 h 6898512"/>
              <a:gd name="csX5" fmla="*/ 3530278 w 3657600"/>
              <a:gd name="csY5" fmla="*/ 4710897 h 6898512"/>
              <a:gd name="csX6" fmla="*/ 3541853 w 3657600"/>
              <a:gd name="csY6" fmla="*/ 6898512 h 6898512"/>
              <a:gd name="csX7" fmla="*/ 2407534 w 3657600"/>
              <a:gd name="csY7" fmla="*/ 6875362 h 6898512"/>
              <a:gd name="csX8" fmla="*/ 2395959 w 3657600"/>
              <a:gd name="csY8" fmla="*/ 5266481 h 6898512"/>
              <a:gd name="csX9" fmla="*/ 462987 w 3657600"/>
              <a:gd name="csY9" fmla="*/ 5220183 h 6898512"/>
              <a:gd name="csX10" fmla="*/ 92597 w 3657600"/>
              <a:gd name="csY10" fmla="*/ 3761772 h 6898512"/>
              <a:gd name="csX11" fmla="*/ 2419109 w 3657600"/>
              <a:gd name="csY11" fmla="*/ 3865945 h 6898512"/>
              <a:gd name="csX12" fmla="*/ 2442258 w 3657600"/>
              <a:gd name="csY12" fmla="*/ 3125165 h 6898512"/>
              <a:gd name="csX13" fmla="*/ 46298 w 3657600"/>
              <a:gd name="csY13" fmla="*/ 3090440 h 6898512"/>
              <a:gd name="csX14" fmla="*/ 0 w 3657600"/>
              <a:gd name="csY14" fmla="*/ 0 h 6898512"/>
              <a:gd name="csX0" fmla="*/ 0 w 3657600"/>
              <a:gd name="csY0" fmla="*/ 0 h 6898512"/>
              <a:gd name="csX1" fmla="*/ 3657600 w 3657600"/>
              <a:gd name="csY1" fmla="*/ 11575 h 6898512"/>
              <a:gd name="csX2" fmla="*/ 3437681 w 3657600"/>
              <a:gd name="csY2" fmla="*/ 2500132 h 6898512"/>
              <a:gd name="csX3" fmla="*/ 3102015 w 3657600"/>
              <a:gd name="csY3" fmla="*/ 2534856 h 6898512"/>
              <a:gd name="csX4" fmla="*/ 3102015 w 3657600"/>
              <a:gd name="csY4" fmla="*/ 4734046 h 6898512"/>
              <a:gd name="csX5" fmla="*/ 3530278 w 3657600"/>
              <a:gd name="csY5" fmla="*/ 4710897 h 6898512"/>
              <a:gd name="csX6" fmla="*/ 3541853 w 3657600"/>
              <a:gd name="csY6" fmla="*/ 6898512 h 6898512"/>
              <a:gd name="csX7" fmla="*/ 2407534 w 3657600"/>
              <a:gd name="csY7" fmla="*/ 6875362 h 6898512"/>
              <a:gd name="csX8" fmla="*/ 2395959 w 3657600"/>
              <a:gd name="csY8" fmla="*/ 5266481 h 6898512"/>
              <a:gd name="csX9" fmla="*/ 57873 w 3657600"/>
              <a:gd name="csY9" fmla="*/ 5266482 h 6898512"/>
              <a:gd name="csX10" fmla="*/ 92597 w 3657600"/>
              <a:gd name="csY10" fmla="*/ 3761772 h 6898512"/>
              <a:gd name="csX11" fmla="*/ 2419109 w 3657600"/>
              <a:gd name="csY11" fmla="*/ 3865945 h 6898512"/>
              <a:gd name="csX12" fmla="*/ 2442258 w 3657600"/>
              <a:gd name="csY12" fmla="*/ 3125165 h 6898512"/>
              <a:gd name="csX13" fmla="*/ 46298 w 3657600"/>
              <a:gd name="csY13" fmla="*/ 3090440 h 6898512"/>
              <a:gd name="csX14" fmla="*/ 0 w 3657600"/>
              <a:gd name="csY14" fmla="*/ 0 h 6898512"/>
              <a:gd name="csX0" fmla="*/ 0 w 3657600"/>
              <a:gd name="csY0" fmla="*/ 0 h 6898512"/>
              <a:gd name="csX1" fmla="*/ 3657600 w 3657600"/>
              <a:gd name="csY1" fmla="*/ 11575 h 6898512"/>
              <a:gd name="csX2" fmla="*/ 3437681 w 3657600"/>
              <a:gd name="csY2" fmla="*/ 2500132 h 6898512"/>
              <a:gd name="csX3" fmla="*/ 3102015 w 3657600"/>
              <a:gd name="csY3" fmla="*/ 2534856 h 6898512"/>
              <a:gd name="csX4" fmla="*/ 3102015 w 3657600"/>
              <a:gd name="csY4" fmla="*/ 4734046 h 6898512"/>
              <a:gd name="csX5" fmla="*/ 3530278 w 3657600"/>
              <a:gd name="csY5" fmla="*/ 4710897 h 6898512"/>
              <a:gd name="csX6" fmla="*/ 3541853 w 3657600"/>
              <a:gd name="csY6" fmla="*/ 6898512 h 6898512"/>
              <a:gd name="csX7" fmla="*/ 2407534 w 3657600"/>
              <a:gd name="csY7" fmla="*/ 6875362 h 6898512"/>
              <a:gd name="csX8" fmla="*/ 2395959 w 3657600"/>
              <a:gd name="csY8" fmla="*/ 5266481 h 6898512"/>
              <a:gd name="csX9" fmla="*/ 57873 w 3657600"/>
              <a:gd name="csY9" fmla="*/ 5266482 h 6898512"/>
              <a:gd name="csX10" fmla="*/ 34723 w 3657600"/>
              <a:gd name="csY10" fmla="*/ 3842795 h 6898512"/>
              <a:gd name="csX11" fmla="*/ 2419109 w 3657600"/>
              <a:gd name="csY11" fmla="*/ 3865945 h 6898512"/>
              <a:gd name="csX12" fmla="*/ 2442258 w 3657600"/>
              <a:gd name="csY12" fmla="*/ 3125165 h 6898512"/>
              <a:gd name="csX13" fmla="*/ 46298 w 3657600"/>
              <a:gd name="csY13" fmla="*/ 3090440 h 6898512"/>
              <a:gd name="csX14" fmla="*/ 0 w 3657600"/>
              <a:gd name="csY14" fmla="*/ 0 h 68985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3657600" h="6898512">
                <a:moveTo>
                  <a:pt x="0" y="0"/>
                </a:moveTo>
                <a:lnTo>
                  <a:pt x="3657600" y="11575"/>
                </a:lnTo>
                <a:lnTo>
                  <a:pt x="3437681" y="2500132"/>
                </a:lnTo>
                <a:lnTo>
                  <a:pt x="3102015" y="2534856"/>
                </a:lnTo>
                <a:lnTo>
                  <a:pt x="3102015" y="4734046"/>
                </a:lnTo>
                <a:lnTo>
                  <a:pt x="3530278" y="4710897"/>
                </a:lnTo>
                <a:cubicBezTo>
                  <a:pt x="3534136" y="5440102"/>
                  <a:pt x="3537995" y="6169307"/>
                  <a:pt x="3541853" y="6898512"/>
                </a:cubicBezTo>
                <a:lnTo>
                  <a:pt x="2407534" y="6875362"/>
                </a:lnTo>
                <a:cubicBezTo>
                  <a:pt x="2403676" y="6339068"/>
                  <a:pt x="2399817" y="5802775"/>
                  <a:pt x="2395959" y="5266481"/>
                </a:cubicBezTo>
                <a:lnTo>
                  <a:pt x="57873" y="5266482"/>
                </a:lnTo>
                <a:lnTo>
                  <a:pt x="34723" y="3842795"/>
                </a:lnTo>
                <a:lnTo>
                  <a:pt x="2419109" y="3865945"/>
                </a:lnTo>
                <a:lnTo>
                  <a:pt x="2442258" y="3125165"/>
                </a:lnTo>
                <a:lnTo>
                  <a:pt x="46298" y="309044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72D364D-A919-728E-37BF-520D2F081765}"/>
              </a:ext>
            </a:extLst>
          </p:cNvPr>
          <p:cNvSpPr/>
          <p:nvPr/>
        </p:nvSpPr>
        <p:spPr>
          <a:xfrm>
            <a:off x="9317620" y="0"/>
            <a:ext cx="2882096" cy="6886937"/>
          </a:xfrm>
          <a:custGeom>
            <a:avLst/>
            <a:gdLst>
              <a:gd name="csX0" fmla="*/ 0 w 2882096"/>
              <a:gd name="csY0" fmla="*/ 0 h 6886937"/>
              <a:gd name="csX1" fmla="*/ 23150 w 2882096"/>
              <a:gd name="csY1" fmla="*/ 2442258 h 6886937"/>
              <a:gd name="csX2" fmla="*/ 196770 w 2882096"/>
              <a:gd name="csY2" fmla="*/ 2442258 h 6886937"/>
              <a:gd name="csX3" fmla="*/ 208345 w 2882096"/>
              <a:gd name="csY3" fmla="*/ 4224759 h 6886937"/>
              <a:gd name="csX4" fmla="*/ 162046 w 2882096"/>
              <a:gd name="csY4" fmla="*/ 4224759 h 6886937"/>
              <a:gd name="csX5" fmla="*/ 208345 w 2882096"/>
              <a:gd name="csY5" fmla="*/ 4467828 h 6886937"/>
              <a:gd name="csX6" fmla="*/ 57874 w 2882096"/>
              <a:gd name="csY6" fmla="*/ 4490977 h 6886937"/>
              <a:gd name="csX7" fmla="*/ 57874 w 2882096"/>
              <a:gd name="csY7" fmla="*/ 6886937 h 6886937"/>
              <a:gd name="csX8" fmla="*/ 2882096 w 2882096"/>
              <a:gd name="csY8" fmla="*/ 6852213 h 6886937"/>
              <a:gd name="csX9" fmla="*/ 2870522 w 2882096"/>
              <a:gd name="csY9" fmla="*/ 11575 h 6886937"/>
              <a:gd name="csX10" fmla="*/ 0 w 2882096"/>
              <a:gd name="csY10" fmla="*/ 0 h 6886937"/>
              <a:gd name="csX0" fmla="*/ 0 w 2882096"/>
              <a:gd name="csY0" fmla="*/ 0 h 6886937"/>
              <a:gd name="csX1" fmla="*/ 23150 w 2882096"/>
              <a:gd name="csY1" fmla="*/ 2442258 h 6886937"/>
              <a:gd name="csX2" fmla="*/ 196770 w 2882096"/>
              <a:gd name="csY2" fmla="*/ 2442258 h 6886937"/>
              <a:gd name="csX3" fmla="*/ 208345 w 2882096"/>
              <a:gd name="csY3" fmla="*/ 4224759 h 6886937"/>
              <a:gd name="csX4" fmla="*/ 162046 w 2882096"/>
              <a:gd name="csY4" fmla="*/ 4224759 h 6886937"/>
              <a:gd name="csX5" fmla="*/ 208345 w 2882096"/>
              <a:gd name="csY5" fmla="*/ 4467828 h 6886937"/>
              <a:gd name="csX6" fmla="*/ 57874 w 2882096"/>
              <a:gd name="csY6" fmla="*/ 4490977 h 6886937"/>
              <a:gd name="csX7" fmla="*/ 57874 w 2882096"/>
              <a:gd name="csY7" fmla="*/ 6886937 h 6886937"/>
              <a:gd name="csX8" fmla="*/ 2882096 w 2882096"/>
              <a:gd name="csY8" fmla="*/ 6852213 h 6886937"/>
              <a:gd name="csX9" fmla="*/ 2870522 w 2882096"/>
              <a:gd name="csY9" fmla="*/ 2893671 h 6886937"/>
              <a:gd name="csX10" fmla="*/ 2870522 w 2882096"/>
              <a:gd name="csY10" fmla="*/ 11575 h 6886937"/>
              <a:gd name="csX11" fmla="*/ 0 w 2882096"/>
              <a:gd name="csY11" fmla="*/ 0 h 6886937"/>
              <a:gd name="csX0" fmla="*/ 0 w 2882096"/>
              <a:gd name="csY0" fmla="*/ 0 h 6886937"/>
              <a:gd name="csX1" fmla="*/ 23150 w 2882096"/>
              <a:gd name="csY1" fmla="*/ 2442258 h 6886937"/>
              <a:gd name="csX2" fmla="*/ 196770 w 2882096"/>
              <a:gd name="csY2" fmla="*/ 2442258 h 6886937"/>
              <a:gd name="csX3" fmla="*/ 208345 w 2882096"/>
              <a:gd name="csY3" fmla="*/ 4224759 h 6886937"/>
              <a:gd name="csX4" fmla="*/ 162046 w 2882096"/>
              <a:gd name="csY4" fmla="*/ 4224759 h 6886937"/>
              <a:gd name="csX5" fmla="*/ 208345 w 2882096"/>
              <a:gd name="csY5" fmla="*/ 4467828 h 6886937"/>
              <a:gd name="csX6" fmla="*/ 57874 w 2882096"/>
              <a:gd name="csY6" fmla="*/ 4490977 h 6886937"/>
              <a:gd name="csX7" fmla="*/ 57874 w 2882096"/>
              <a:gd name="csY7" fmla="*/ 6886937 h 6886937"/>
              <a:gd name="csX8" fmla="*/ 2882096 w 2882096"/>
              <a:gd name="csY8" fmla="*/ 6852213 h 6886937"/>
              <a:gd name="csX9" fmla="*/ 2858947 w 2882096"/>
              <a:gd name="csY9" fmla="*/ 3252486 h 6886937"/>
              <a:gd name="csX10" fmla="*/ 2870522 w 2882096"/>
              <a:gd name="csY10" fmla="*/ 2893671 h 6886937"/>
              <a:gd name="csX11" fmla="*/ 2870522 w 2882096"/>
              <a:gd name="csY11" fmla="*/ 11575 h 6886937"/>
              <a:gd name="csX12" fmla="*/ 0 w 2882096"/>
              <a:gd name="csY12" fmla="*/ 0 h 6886937"/>
              <a:gd name="csX0" fmla="*/ 0 w 2882096"/>
              <a:gd name="csY0" fmla="*/ 0 h 6886937"/>
              <a:gd name="csX1" fmla="*/ 23150 w 2882096"/>
              <a:gd name="csY1" fmla="*/ 2442258 h 6886937"/>
              <a:gd name="csX2" fmla="*/ 196770 w 2882096"/>
              <a:gd name="csY2" fmla="*/ 2442258 h 6886937"/>
              <a:gd name="csX3" fmla="*/ 208345 w 2882096"/>
              <a:gd name="csY3" fmla="*/ 4224759 h 6886937"/>
              <a:gd name="csX4" fmla="*/ 162046 w 2882096"/>
              <a:gd name="csY4" fmla="*/ 4224759 h 6886937"/>
              <a:gd name="csX5" fmla="*/ 208345 w 2882096"/>
              <a:gd name="csY5" fmla="*/ 4467828 h 6886937"/>
              <a:gd name="csX6" fmla="*/ 57874 w 2882096"/>
              <a:gd name="csY6" fmla="*/ 4490977 h 6886937"/>
              <a:gd name="csX7" fmla="*/ 57874 w 2882096"/>
              <a:gd name="csY7" fmla="*/ 6886937 h 6886937"/>
              <a:gd name="csX8" fmla="*/ 2882096 w 2882096"/>
              <a:gd name="csY8" fmla="*/ 6852213 h 6886937"/>
              <a:gd name="csX9" fmla="*/ 300942 w 2882096"/>
              <a:gd name="csY9" fmla="*/ 2893671 h 6886937"/>
              <a:gd name="csX10" fmla="*/ 2870522 w 2882096"/>
              <a:gd name="csY10" fmla="*/ 2893671 h 6886937"/>
              <a:gd name="csX11" fmla="*/ 2870522 w 2882096"/>
              <a:gd name="csY11" fmla="*/ 11575 h 6886937"/>
              <a:gd name="csX12" fmla="*/ 0 w 2882096"/>
              <a:gd name="csY12" fmla="*/ 0 h 6886937"/>
              <a:gd name="csX0" fmla="*/ 0 w 2882096"/>
              <a:gd name="csY0" fmla="*/ 0 h 6886937"/>
              <a:gd name="csX1" fmla="*/ 23150 w 2882096"/>
              <a:gd name="csY1" fmla="*/ 2442258 h 6886937"/>
              <a:gd name="csX2" fmla="*/ 196770 w 2882096"/>
              <a:gd name="csY2" fmla="*/ 2442258 h 6886937"/>
              <a:gd name="csX3" fmla="*/ 208345 w 2882096"/>
              <a:gd name="csY3" fmla="*/ 4224759 h 6886937"/>
              <a:gd name="csX4" fmla="*/ 162046 w 2882096"/>
              <a:gd name="csY4" fmla="*/ 4224759 h 6886937"/>
              <a:gd name="csX5" fmla="*/ 208345 w 2882096"/>
              <a:gd name="csY5" fmla="*/ 4467828 h 6886937"/>
              <a:gd name="csX6" fmla="*/ 57874 w 2882096"/>
              <a:gd name="csY6" fmla="*/ 4490977 h 6886937"/>
              <a:gd name="csX7" fmla="*/ 57874 w 2882096"/>
              <a:gd name="csY7" fmla="*/ 6886937 h 6886937"/>
              <a:gd name="csX8" fmla="*/ 2882096 w 2882096"/>
              <a:gd name="csY8" fmla="*/ 6852213 h 6886937"/>
              <a:gd name="csX9" fmla="*/ 1203767 w 2882096"/>
              <a:gd name="csY9" fmla="*/ 4317357 h 6886937"/>
              <a:gd name="csX10" fmla="*/ 300942 w 2882096"/>
              <a:gd name="csY10" fmla="*/ 2893671 h 6886937"/>
              <a:gd name="csX11" fmla="*/ 2870522 w 2882096"/>
              <a:gd name="csY11" fmla="*/ 2893671 h 6886937"/>
              <a:gd name="csX12" fmla="*/ 2870522 w 2882096"/>
              <a:gd name="csY12" fmla="*/ 11575 h 6886937"/>
              <a:gd name="csX13" fmla="*/ 0 w 2882096"/>
              <a:gd name="csY13" fmla="*/ 0 h 6886937"/>
              <a:gd name="csX0" fmla="*/ 0 w 2882096"/>
              <a:gd name="csY0" fmla="*/ 0 h 6886937"/>
              <a:gd name="csX1" fmla="*/ 23150 w 2882096"/>
              <a:gd name="csY1" fmla="*/ 2442258 h 6886937"/>
              <a:gd name="csX2" fmla="*/ 196770 w 2882096"/>
              <a:gd name="csY2" fmla="*/ 2442258 h 6886937"/>
              <a:gd name="csX3" fmla="*/ 208345 w 2882096"/>
              <a:gd name="csY3" fmla="*/ 4224759 h 6886937"/>
              <a:gd name="csX4" fmla="*/ 162046 w 2882096"/>
              <a:gd name="csY4" fmla="*/ 4224759 h 6886937"/>
              <a:gd name="csX5" fmla="*/ 208345 w 2882096"/>
              <a:gd name="csY5" fmla="*/ 4467828 h 6886937"/>
              <a:gd name="csX6" fmla="*/ 57874 w 2882096"/>
              <a:gd name="csY6" fmla="*/ 4490977 h 6886937"/>
              <a:gd name="csX7" fmla="*/ 57874 w 2882096"/>
              <a:gd name="csY7" fmla="*/ 6886937 h 6886937"/>
              <a:gd name="csX8" fmla="*/ 2882096 w 2882096"/>
              <a:gd name="csY8" fmla="*/ 6852213 h 6886937"/>
              <a:gd name="csX9" fmla="*/ 335666 w 2882096"/>
              <a:gd name="csY9" fmla="*/ 4456254 h 6886937"/>
              <a:gd name="csX10" fmla="*/ 300942 w 2882096"/>
              <a:gd name="csY10" fmla="*/ 2893671 h 6886937"/>
              <a:gd name="csX11" fmla="*/ 2870522 w 2882096"/>
              <a:gd name="csY11" fmla="*/ 2893671 h 6886937"/>
              <a:gd name="csX12" fmla="*/ 2870522 w 2882096"/>
              <a:gd name="csY12" fmla="*/ 11575 h 6886937"/>
              <a:gd name="csX13" fmla="*/ 0 w 2882096"/>
              <a:gd name="csY13" fmla="*/ 0 h 6886937"/>
              <a:gd name="csX0" fmla="*/ 0 w 2882096"/>
              <a:gd name="csY0" fmla="*/ 0 h 6886937"/>
              <a:gd name="csX1" fmla="*/ 23150 w 2882096"/>
              <a:gd name="csY1" fmla="*/ 2442258 h 6886937"/>
              <a:gd name="csX2" fmla="*/ 196770 w 2882096"/>
              <a:gd name="csY2" fmla="*/ 2442258 h 6886937"/>
              <a:gd name="csX3" fmla="*/ 208345 w 2882096"/>
              <a:gd name="csY3" fmla="*/ 4224759 h 6886937"/>
              <a:gd name="csX4" fmla="*/ 162046 w 2882096"/>
              <a:gd name="csY4" fmla="*/ 4224759 h 6886937"/>
              <a:gd name="csX5" fmla="*/ 208345 w 2882096"/>
              <a:gd name="csY5" fmla="*/ 4467828 h 6886937"/>
              <a:gd name="csX6" fmla="*/ 57874 w 2882096"/>
              <a:gd name="csY6" fmla="*/ 4490977 h 6886937"/>
              <a:gd name="csX7" fmla="*/ 57874 w 2882096"/>
              <a:gd name="csY7" fmla="*/ 6886937 h 6886937"/>
              <a:gd name="csX8" fmla="*/ 2882096 w 2882096"/>
              <a:gd name="csY8" fmla="*/ 6852213 h 6886937"/>
              <a:gd name="csX9" fmla="*/ 1736203 w 2882096"/>
              <a:gd name="csY9" fmla="*/ 5798916 h 6886937"/>
              <a:gd name="csX10" fmla="*/ 335666 w 2882096"/>
              <a:gd name="csY10" fmla="*/ 4456254 h 6886937"/>
              <a:gd name="csX11" fmla="*/ 300942 w 2882096"/>
              <a:gd name="csY11" fmla="*/ 2893671 h 6886937"/>
              <a:gd name="csX12" fmla="*/ 2870522 w 2882096"/>
              <a:gd name="csY12" fmla="*/ 2893671 h 6886937"/>
              <a:gd name="csX13" fmla="*/ 2870522 w 2882096"/>
              <a:gd name="csY13" fmla="*/ 11575 h 6886937"/>
              <a:gd name="csX14" fmla="*/ 0 w 2882096"/>
              <a:gd name="csY14" fmla="*/ 0 h 6886937"/>
              <a:gd name="csX0" fmla="*/ 0 w 2882096"/>
              <a:gd name="csY0" fmla="*/ 0 h 6886937"/>
              <a:gd name="csX1" fmla="*/ 23150 w 2882096"/>
              <a:gd name="csY1" fmla="*/ 2442258 h 6886937"/>
              <a:gd name="csX2" fmla="*/ 196770 w 2882096"/>
              <a:gd name="csY2" fmla="*/ 2442258 h 6886937"/>
              <a:gd name="csX3" fmla="*/ 208345 w 2882096"/>
              <a:gd name="csY3" fmla="*/ 4224759 h 6886937"/>
              <a:gd name="csX4" fmla="*/ 162046 w 2882096"/>
              <a:gd name="csY4" fmla="*/ 4224759 h 6886937"/>
              <a:gd name="csX5" fmla="*/ 208345 w 2882096"/>
              <a:gd name="csY5" fmla="*/ 4467828 h 6886937"/>
              <a:gd name="csX6" fmla="*/ 57874 w 2882096"/>
              <a:gd name="csY6" fmla="*/ 4490977 h 6886937"/>
              <a:gd name="csX7" fmla="*/ 57874 w 2882096"/>
              <a:gd name="csY7" fmla="*/ 6886937 h 6886937"/>
              <a:gd name="csX8" fmla="*/ 2882096 w 2882096"/>
              <a:gd name="csY8" fmla="*/ 6852213 h 6886937"/>
              <a:gd name="csX9" fmla="*/ 2870522 w 2882096"/>
              <a:gd name="csY9" fmla="*/ 4317357 h 6886937"/>
              <a:gd name="csX10" fmla="*/ 335666 w 2882096"/>
              <a:gd name="csY10" fmla="*/ 4456254 h 6886937"/>
              <a:gd name="csX11" fmla="*/ 300942 w 2882096"/>
              <a:gd name="csY11" fmla="*/ 2893671 h 6886937"/>
              <a:gd name="csX12" fmla="*/ 2870522 w 2882096"/>
              <a:gd name="csY12" fmla="*/ 2893671 h 6886937"/>
              <a:gd name="csX13" fmla="*/ 2870522 w 2882096"/>
              <a:gd name="csY13" fmla="*/ 11575 h 6886937"/>
              <a:gd name="csX14" fmla="*/ 0 w 2882096"/>
              <a:gd name="csY14" fmla="*/ 0 h 6886937"/>
              <a:gd name="csX0" fmla="*/ 0 w 2882096"/>
              <a:gd name="csY0" fmla="*/ 0 h 6886937"/>
              <a:gd name="csX1" fmla="*/ 23150 w 2882096"/>
              <a:gd name="csY1" fmla="*/ 2442258 h 6886937"/>
              <a:gd name="csX2" fmla="*/ 196770 w 2882096"/>
              <a:gd name="csY2" fmla="*/ 2442258 h 6886937"/>
              <a:gd name="csX3" fmla="*/ 208345 w 2882096"/>
              <a:gd name="csY3" fmla="*/ 4224759 h 6886937"/>
              <a:gd name="csX4" fmla="*/ 162046 w 2882096"/>
              <a:gd name="csY4" fmla="*/ 4224759 h 6886937"/>
              <a:gd name="csX5" fmla="*/ 208345 w 2882096"/>
              <a:gd name="csY5" fmla="*/ 4467828 h 6886937"/>
              <a:gd name="csX6" fmla="*/ 57874 w 2882096"/>
              <a:gd name="csY6" fmla="*/ 4490977 h 6886937"/>
              <a:gd name="csX7" fmla="*/ 57874 w 2882096"/>
              <a:gd name="csY7" fmla="*/ 6886937 h 6886937"/>
              <a:gd name="csX8" fmla="*/ 2882096 w 2882096"/>
              <a:gd name="csY8" fmla="*/ 6852213 h 6886937"/>
              <a:gd name="csX9" fmla="*/ 2870522 w 2882096"/>
              <a:gd name="csY9" fmla="*/ 4317357 h 6886937"/>
              <a:gd name="csX10" fmla="*/ 370390 w 2882096"/>
              <a:gd name="csY10" fmla="*/ 4352082 h 6886937"/>
              <a:gd name="csX11" fmla="*/ 300942 w 2882096"/>
              <a:gd name="csY11" fmla="*/ 2893671 h 6886937"/>
              <a:gd name="csX12" fmla="*/ 2870522 w 2882096"/>
              <a:gd name="csY12" fmla="*/ 2893671 h 6886937"/>
              <a:gd name="csX13" fmla="*/ 2870522 w 2882096"/>
              <a:gd name="csY13" fmla="*/ 11575 h 6886937"/>
              <a:gd name="csX14" fmla="*/ 0 w 2882096"/>
              <a:gd name="csY14" fmla="*/ 0 h 6886937"/>
              <a:gd name="csX0" fmla="*/ 0 w 2882096"/>
              <a:gd name="csY0" fmla="*/ 0 h 6886937"/>
              <a:gd name="csX1" fmla="*/ 23150 w 2882096"/>
              <a:gd name="csY1" fmla="*/ 2442258 h 6886937"/>
              <a:gd name="csX2" fmla="*/ 196770 w 2882096"/>
              <a:gd name="csY2" fmla="*/ 2442258 h 6886937"/>
              <a:gd name="csX3" fmla="*/ 208345 w 2882096"/>
              <a:gd name="csY3" fmla="*/ 4224759 h 6886937"/>
              <a:gd name="csX4" fmla="*/ 162046 w 2882096"/>
              <a:gd name="csY4" fmla="*/ 4224759 h 6886937"/>
              <a:gd name="csX5" fmla="*/ 208345 w 2882096"/>
              <a:gd name="csY5" fmla="*/ 4467828 h 6886937"/>
              <a:gd name="csX6" fmla="*/ 57874 w 2882096"/>
              <a:gd name="csY6" fmla="*/ 4490977 h 6886937"/>
              <a:gd name="csX7" fmla="*/ 57874 w 2882096"/>
              <a:gd name="csY7" fmla="*/ 6886937 h 6886937"/>
              <a:gd name="csX8" fmla="*/ 2882096 w 2882096"/>
              <a:gd name="csY8" fmla="*/ 6852213 h 6886937"/>
              <a:gd name="csX9" fmla="*/ 2870522 w 2882096"/>
              <a:gd name="csY9" fmla="*/ 4317357 h 6886937"/>
              <a:gd name="csX10" fmla="*/ 266218 w 2882096"/>
              <a:gd name="csY10" fmla="*/ 4352082 h 6886937"/>
              <a:gd name="csX11" fmla="*/ 300942 w 2882096"/>
              <a:gd name="csY11" fmla="*/ 2893671 h 6886937"/>
              <a:gd name="csX12" fmla="*/ 2870522 w 2882096"/>
              <a:gd name="csY12" fmla="*/ 2893671 h 6886937"/>
              <a:gd name="csX13" fmla="*/ 2870522 w 2882096"/>
              <a:gd name="csY13" fmla="*/ 11575 h 6886937"/>
              <a:gd name="csX14" fmla="*/ 0 w 2882096"/>
              <a:gd name="csY14" fmla="*/ 0 h 6886937"/>
              <a:gd name="csX0" fmla="*/ 0 w 2882096"/>
              <a:gd name="csY0" fmla="*/ 0 h 6886937"/>
              <a:gd name="csX1" fmla="*/ 23150 w 2882096"/>
              <a:gd name="csY1" fmla="*/ 2442258 h 6886937"/>
              <a:gd name="csX2" fmla="*/ 196770 w 2882096"/>
              <a:gd name="csY2" fmla="*/ 2442258 h 6886937"/>
              <a:gd name="csX3" fmla="*/ 208345 w 2882096"/>
              <a:gd name="csY3" fmla="*/ 4224759 h 6886937"/>
              <a:gd name="csX4" fmla="*/ 162046 w 2882096"/>
              <a:gd name="csY4" fmla="*/ 4224759 h 6886937"/>
              <a:gd name="csX5" fmla="*/ 208345 w 2882096"/>
              <a:gd name="csY5" fmla="*/ 4467828 h 6886937"/>
              <a:gd name="csX6" fmla="*/ 57874 w 2882096"/>
              <a:gd name="csY6" fmla="*/ 4490977 h 6886937"/>
              <a:gd name="csX7" fmla="*/ 57874 w 2882096"/>
              <a:gd name="csY7" fmla="*/ 6886937 h 6886937"/>
              <a:gd name="csX8" fmla="*/ 2882096 w 2882096"/>
              <a:gd name="csY8" fmla="*/ 6852213 h 6886937"/>
              <a:gd name="csX9" fmla="*/ 2870522 w 2882096"/>
              <a:gd name="csY9" fmla="*/ 4317357 h 6886937"/>
              <a:gd name="csX10" fmla="*/ 266218 w 2882096"/>
              <a:gd name="csY10" fmla="*/ 4352082 h 6886937"/>
              <a:gd name="csX11" fmla="*/ 266218 w 2882096"/>
              <a:gd name="csY11" fmla="*/ 2893671 h 6886937"/>
              <a:gd name="csX12" fmla="*/ 2870522 w 2882096"/>
              <a:gd name="csY12" fmla="*/ 2893671 h 6886937"/>
              <a:gd name="csX13" fmla="*/ 2870522 w 2882096"/>
              <a:gd name="csY13" fmla="*/ 11575 h 6886937"/>
              <a:gd name="csX14" fmla="*/ 0 w 2882096"/>
              <a:gd name="csY14" fmla="*/ 0 h 6886937"/>
              <a:gd name="csX0" fmla="*/ 0 w 2882096"/>
              <a:gd name="csY0" fmla="*/ 0 h 6886937"/>
              <a:gd name="csX1" fmla="*/ 23150 w 2882096"/>
              <a:gd name="csY1" fmla="*/ 2442258 h 6886937"/>
              <a:gd name="csX2" fmla="*/ 196770 w 2882096"/>
              <a:gd name="csY2" fmla="*/ 2442258 h 6886937"/>
              <a:gd name="csX3" fmla="*/ 208345 w 2882096"/>
              <a:gd name="csY3" fmla="*/ 4224759 h 6886937"/>
              <a:gd name="csX4" fmla="*/ 162046 w 2882096"/>
              <a:gd name="csY4" fmla="*/ 4224759 h 6886937"/>
              <a:gd name="csX5" fmla="*/ 208345 w 2882096"/>
              <a:gd name="csY5" fmla="*/ 4467828 h 6886937"/>
              <a:gd name="csX6" fmla="*/ 57874 w 2882096"/>
              <a:gd name="csY6" fmla="*/ 4490977 h 6886937"/>
              <a:gd name="csX7" fmla="*/ 57874 w 2882096"/>
              <a:gd name="csY7" fmla="*/ 6886937 h 6886937"/>
              <a:gd name="csX8" fmla="*/ 2882096 w 2882096"/>
              <a:gd name="csY8" fmla="*/ 6852213 h 6886937"/>
              <a:gd name="csX9" fmla="*/ 2870522 w 2882096"/>
              <a:gd name="csY9" fmla="*/ 4317357 h 6886937"/>
              <a:gd name="csX10" fmla="*/ 300942 w 2882096"/>
              <a:gd name="csY10" fmla="*/ 3854371 h 6886937"/>
              <a:gd name="csX11" fmla="*/ 266218 w 2882096"/>
              <a:gd name="csY11" fmla="*/ 2893671 h 6886937"/>
              <a:gd name="csX12" fmla="*/ 2870522 w 2882096"/>
              <a:gd name="csY12" fmla="*/ 2893671 h 6886937"/>
              <a:gd name="csX13" fmla="*/ 2870522 w 2882096"/>
              <a:gd name="csY13" fmla="*/ 11575 h 6886937"/>
              <a:gd name="csX14" fmla="*/ 0 w 2882096"/>
              <a:gd name="csY14" fmla="*/ 0 h 6886937"/>
              <a:gd name="csX0" fmla="*/ 0 w 2882096"/>
              <a:gd name="csY0" fmla="*/ 0 h 6886937"/>
              <a:gd name="csX1" fmla="*/ 23150 w 2882096"/>
              <a:gd name="csY1" fmla="*/ 2442258 h 6886937"/>
              <a:gd name="csX2" fmla="*/ 196770 w 2882096"/>
              <a:gd name="csY2" fmla="*/ 2442258 h 6886937"/>
              <a:gd name="csX3" fmla="*/ 208345 w 2882096"/>
              <a:gd name="csY3" fmla="*/ 4224759 h 6886937"/>
              <a:gd name="csX4" fmla="*/ 162046 w 2882096"/>
              <a:gd name="csY4" fmla="*/ 4224759 h 6886937"/>
              <a:gd name="csX5" fmla="*/ 208345 w 2882096"/>
              <a:gd name="csY5" fmla="*/ 4467828 h 6886937"/>
              <a:gd name="csX6" fmla="*/ 57874 w 2882096"/>
              <a:gd name="csY6" fmla="*/ 4490977 h 6886937"/>
              <a:gd name="csX7" fmla="*/ 57874 w 2882096"/>
              <a:gd name="csY7" fmla="*/ 6886937 h 6886937"/>
              <a:gd name="csX8" fmla="*/ 2882096 w 2882096"/>
              <a:gd name="csY8" fmla="*/ 6852213 h 6886937"/>
              <a:gd name="csX9" fmla="*/ 2870522 w 2882096"/>
              <a:gd name="csY9" fmla="*/ 3865944 h 6886937"/>
              <a:gd name="csX10" fmla="*/ 300942 w 2882096"/>
              <a:gd name="csY10" fmla="*/ 3854371 h 6886937"/>
              <a:gd name="csX11" fmla="*/ 266218 w 2882096"/>
              <a:gd name="csY11" fmla="*/ 2893671 h 6886937"/>
              <a:gd name="csX12" fmla="*/ 2870522 w 2882096"/>
              <a:gd name="csY12" fmla="*/ 2893671 h 6886937"/>
              <a:gd name="csX13" fmla="*/ 2870522 w 2882096"/>
              <a:gd name="csY13" fmla="*/ 11575 h 6886937"/>
              <a:gd name="csX14" fmla="*/ 0 w 2882096"/>
              <a:gd name="csY14" fmla="*/ 0 h 6886937"/>
              <a:gd name="csX0" fmla="*/ 0 w 2882096"/>
              <a:gd name="csY0" fmla="*/ 0 h 6886937"/>
              <a:gd name="csX1" fmla="*/ 23150 w 2882096"/>
              <a:gd name="csY1" fmla="*/ 2442258 h 6886937"/>
              <a:gd name="csX2" fmla="*/ 196770 w 2882096"/>
              <a:gd name="csY2" fmla="*/ 2442258 h 6886937"/>
              <a:gd name="csX3" fmla="*/ 208345 w 2882096"/>
              <a:gd name="csY3" fmla="*/ 4224759 h 6886937"/>
              <a:gd name="csX4" fmla="*/ 162046 w 2882096"/>
              <a:gd name="csY4" fmla="*/ 4224759 h 6886937"/>
              <a:gd name="csX5" fmla="*/ 208345 w 2882096"/>
              <a:gd name="csY5" fmla="*/ 4467828 h 6886937"/>
              <a:gd name="csX6" fmla="*/ 57874 w 2882096"/>
              <a:gd name="csY6" fmla="*/ 4490977 h 6886937"/>
              <a:gd name="csX7" fmla="*/ 57874 w 2882096"/>
              <a:gd name="csY7" fmla="*/ 6886937 h 6886937"/>
              <a:gd name="csX8" fmla="*/ 2882096 w 2882096"/>
              <a:gd name="csY8" fmla="*/ 6852213 h 6886937"/>
              <a:gd name="csX9" fmla="*/ 2870522 w 2882096"/>
              <a:gd name="csY9" fmla="*/ 3865944 h 6886937"/>
              <a:gd name="csX10" fmla="*/ 300942 w 2882096"/>
              <a:gd name="csY10" fmla="*/ 3854371 h 6886937"/>
              <a:gd name="csX11" fmla="*/ 2870522 w 2882096"/>
              <a:gd name="csY11" fmla="*/ 2893671 h 6886937"/>
              <a:gd name="csX12" fmla="*/ 2870522 w 2882096"/>
              <a:gd name="csY12" fmla="*/ 11575 h 6886937"/>
              <a:gd name="csX13" fmla="*/ 0 w 2882096"/>
              <a:gd name="csY13" fmla="*/ 0 h 6886937"/>
              <a:gd name="csX0" fmla="*/ 0 w 2882096"/>
              <a:gd name="csY0" fmla="*/ 0 h 6886937"/>
              <a:gd name="csX1" fmla="*/ 23150 w 2882096"/>
              <a:gd name="csY1" fmla="*/ 2442258 h 6886937"/>
              <a:gd name="csX2" fmla="*/ 196770 w 2882096"/>
              <a:gd name="csY2" fmla="*/ 2442258 h 6886937"/>
              <a:gd name="csX3" fmla="*/ 208345 w 2882096"/>
              <a:gd name="csY3" fmla="*/ 4224759 h 6886937"/>
              <a:gd name="csX4" fmla="*/ 162046 w 2882096"/>
              <a:gd name="csY4" fmla="*/ 4224759 h 6886937"/>
              <a:gd name="csX5" fmla="*/ 208345 w 2882096"/>
              <a:gd name="csY5" fmla="*/ 4467828 h 6886937"/>
              <a:gd name="csX6" fmla="*/ 57874 w 2882096"/>
              <a:gd name="csY6" fmla="*/ 4490977 h 6886937"/>
              <a:gd name="csX7" fmla="*/ 57874 w 2882096"/>
              <a:gd name="csY7" fmla="*/ 6886937 h 6886937"/>
              <a:gd name="csX8" fmla="*/ 2882096 w 2882096"/>
              <a:gd name="csY8" fmla="*/ 6852213 h 6886937"/>
              <a:gd name="csX9" fmla="*/ 2870522 w 2882096"/>
              <a:gd name="csY9" fmla="*/ 3865944 h 6886937"/>
              <a:gd name="csX10" fmla="*/ 2870522 w 2882096"/>
              <a:gd name="csY10" fmla="*/ 2893671 h 6886937"/>
              <a:gd name="csX11" fmla="*/ 2870522 w 2882096"/>
              <a:gd name="csY11" fmla="*/ 11575 h 6886937"/>
              <a:gd name="csX12" fmla="*/ 0 w 2882096"/>
              <a:gd name="csY12" fmla="*/ 0 h 688693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2882096" h="6886937">
                <a:moveTo>
                  <a:pt x="0" y="0"/>
                </a:moveTo>
                <a:lnTo>
                  <a:pt x="23150" y="2442258"/>
                </a:lnTo>
                <a:lnTo>
                  <a:pt x="196770" y="2442258"/>
                </a:lnTo>
                <a:cubicBezTo>
                  <a:pt x="200628" y="3036425"/>
                  <a:pt x="204487" y="3630592"/>
                  <a:pt x="208345" y="4224759"/>
                </a:cubicBezTo>
                <a:lnTo>
                  <a:pt x="162046" y="4224759"/>
                </a:lnTo>
                <a:lnTo>
                  <a:pt x="208345" y="4467828"/>
                </a:lnTo>
                <a:lnTo>
                  <a:pt x="57874" y="4490977"/>
                </a:lnTo>
                <a:lnTo>
                  <a:pt x="57874" y="6886937"/>
                </a:lnTo>
                <a:lnTo>
                  <a:pt x="2882096" y="6852213"/>
                </a:lnTo>
                <a:lnTo>
                  <a:pt x="2870522" y="3865944"/>
                </a:lnTo>
                <a:lnTo>
                  <a:pt x="2870522" y="2893671"/>
                </a:lnTo>
                <a:lnTo>
                  <a:pt x="2870522" y="1157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1E59FAF-3C93-E20F-0D7B-759DE1F2DE3A}"/>
              </a:ext>
            </a:extLst>
          </p:cNvPr>
          <p:cNvSpPr/>
          <p:nvPr/>
        </p:nvSpPr>
        <p:spPr>
          <a:xfrm>
            <a:off x="2916820" y="1018572"/>
            <a:ext cx="4479403" cy="3970117"/>
          </a:xfrm>
          <a:custGeom>
            <a:avLst/>
            <a:gdLst>
              <a:gd name="csX0" fmla="*/ 4479403 w 4479403"/>
              <a:gd name="csY0" fmla="*/ 0 h 3970117"/>
              <a:gd name="csX1" fmla="*/ 4074289 w 4479403"/>
              <a:gd name="csY1" fmla="*/ 1053296 h 3970117"/>
              <a:gd name="csX2" fmla="*/ 3460831 w 4479403"/>
              <a:gd name="csY2" fmla="*/ 1435261 h 3970117"/>
              <a:gd name="csX3" fmla="*/ 2731626 w 4479403"/>
              <a:gd name="csY3" fmla="*/ 1377387 h 3970117"/>
              <a:gd name="csX4" fmla="*/ 2002421 w 4479403"/>
              <a:gd name="csY4" fmla="*/ 1458410 h 3970117"/>
              <a:gd name="csX5" fmla="*/ 1828800 w 4479403"/>
              <a:gd name="csY5" fmla="*/ 1412112 h 3970117"/>
              <a:gd name="csX6" fmla="*/ 925975 w 4479403"/>
              <a:gd name="csY6" fmla="*/ 2257063 h 3970117"/>
              <a:gd name="csX7" fmla="*/ 833377 w 4479403"/>
              <a:gd name="csY7" fmla="*/ 2465408 h 3970117"/>
              <a:gd name="csX8" fmla="*/ 1018572 w 4479403"/>
              <a:gd name="csY8" fmla="*/ 3194613 h 3970117"/>
              <a:gd name="csX9" fmla="*/ 925975 w 4479403"/>
              <a:gd name="csY9" fmla="*/ 3900669 h 3970117"/>
              <a:gd name="csX10" fmla="*/ 0 w 4479403"/>
              <a:gd name="csY10" fmla="*/ 3970117 h 3970117"/>
              <a:gd name="csX11" fmla="*/ 23150 w 4479403"/>
              <a:gd name="csY11" fmla="*/ 57874 h 3970117"/>
              <a:gd name="csX12" fmla="*/ 4479403 w 4479403"/>
              <a:gd name="csY12" fmla="*/ 0 h 397011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4479403" h="3970117">
                <a:moveTo>
                  <a:pt x="4479403" y="0"/>
                </a:moveTo>
                <a:lnTo>
                  <a:pt x="4074289" y="1053296"/>
                </a:lnTo>
                <a:lnTo>
                  <a:pt x="3460831" y="1435261"/>
                </a:lnTo>
                <a:lnTo>
                  <a:pt x="2731626" y="1377387"/>
                </a:lnTo>
                <a:lnTo>
                  <a:pt x="2002421" y="1458410"/>
                </a:lnTo>
                <a:lnTo>
                  <a:pt x="1828800" y="1412112"/>
                </a:lnTo>
                <a:lnTo>
                  <a:pt x="925975" y="2257063"/>
                </a:lnTo>
                <a:lnTo>
                  <a:pt x="833377" y="2465408"/>
                </a:lnTo>
                <a:lnTo>
                  <a:pt x="1018572" y="3194613"/>
                </a:lnTo>
                <a:lnTo>
                  <a:pt x="925975" y="3900669"/>
                </a:lnTo>
                <a:lnTo>
                  <a:pt x="0" y="3970117"/>
                </a:lnTo>
                <a:lnTo>
                  <a:pt x="23150" y="57874"/>
                </a:lnTo>
                <a:lnTo>
                  <a:pt x="447940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E0F0461-BCA5-FB00-4F7F-FC80BB4BEE29}"/>
              </a:ext>
            </a:extLst>
          </p:cNvPr>
          <p:cNvSpPr/>
          <p:nvPr/>
        </p:nvSpPr>
        <p:spPr>
          <a:xfrm>
            <a:off x="8518967" y="2395959"/>
            <a:ext cx="1122744" cy="2280213"/>
          </a:xfrm>
          <a:custGeom>
            <a:avLst/>
            <a:gdLst>
              <a:gd name="csX0" fmla="*/ 150471 w 1122744"/>
              <a:gd name="csY0" fmla="*/ 0 h 2280213"/>
              <a:gd name="csX1" fmla="*/ 1030147 w 1122744"/>
              <a:gd name="csY1" fmla="*/ 11575 h 2280213"/>
              <a:gd name="csX2" fmla="*/ 1122744 w 1122744"/>
              <a:gd name="csY2" fmla="*/ 2245489 h 2280213"/>
              <a:gd name="csX3" fmla="*/ 0 w 1122744"/>
              <a:gd name="csY3" fmla="*/ 2280213 h 2280213"/>
              <a:gd name="csX4" fmla="*/ 150471 w 1122744"/>
              <a:gd name="csY4" fmla="*/ 902826 h 2280213"/>
              <a:gd name="csX5" fmla="*/ 150471 w 1122744"/>
              <a:gd name="csY5" fmla="*/ 0 h 228021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1122744" h="2280213">
                <a:moveTo>
                  <a:pt x="150471" y="0"/>
                </a:moveTo>
                <a:lnTo>
                  <a:pt x="1030147" y="11575"/>
                </a:lnTo>
                <a:lnTo>
                  <a:pt x="1122744" y="2245489"/>
                </a:lnTo>
                <a:lnTo>
                  <a:pt x="0" y="2280213"/>
                </a:lnTo>
                <a:lnTo>
                  <a:pt x="150471" y="902826"/>
                </a:lnTo>
                <a:lnTo>
                  <a:pt x="150471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0367964-A9D9-6722-F207-2B420EE976FD}"/>
              </a:ext>
            </a:extLst>
          </p:cNvPr>
          <p:cNvSpPr/>
          <p:nvPr/>
        </p:nvSpPr>
        <p:spPr>
          <a:xfrm>
            <a:off x="3391382" y="4861367"/>
            <a:ext cx="6065134" cy="2060294"/>
          </a:xfrm>
          <a:custGeom>
            <a:avLst/>
            <a:gdLst>
              <a:gd name="csX0" fmla="*/ 0 w 6065134"/>
              <a:gd name="csY0" fmla="*/ 1990846 h 2060294"/>
              <a:gd name="csX1" fmla="*/ 1770927 w 6065134"/>
              <a:gd name="csY1" fmla="*/ 0 h 2060294"/>
              <a:gd name="csX2" fmla="*/ 3483980 w 6065134"/>
              <a:gd name="csY2" fmla="*/ 34724 h 2060294"/>
              <a:gd name="csX3" fmla="*/ 6065134 w 6065134"/>
              <a:gd name="csY3" fmla="*/ 2060294 h 2060294"/>
              <a:gd name="csX4" fmla="*/ 23150 w 6065134"/>
              <a:gd name="csY4" fmla="*/ 2048719 h 2060294"/>
              <a:gd name="csX5" fmla="*/ 0 w 6065134"/>
              <a:gd name="csY5" fmla="*/ 1990846 h 206029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6065134" h="2060294">
                <a:moveTo>
                  <a:pt x="0" y="1990846"/>
                </a:moveTo>
                <a:lnTo>
                  <a:pt x="1770927" y="0"/>
                </a:lnTo>
                <a:lnTo>
                  <a:pt x="3483980" y="34724"/>
                </a:lnTo>
                <a:lnTo>
                  <a:pt x="6065134" y="2060294"/>
                </a:lnTo>
                <a:lnTo>
                  <a:pt x="23150" y="2048719"/>
                </a:lnTo>
                <a:lnTo>
                  <a:pt x="0" y="199084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17187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B7A9E3-DFA7-A0F5-BF40-A03DA3C162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8430FD7-A5E0-C11E-B063-00AFB6D940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165" y="0"/>
            <a:ext cx="11437670" cy="6858000"/>
          </a:xfrm>
          <a:prstGeom prst="rect">
            <a:avLst/>
          </a:prstGeom>
        </p:spPr>
      </p:pic>
      <p:sp>
        <p:nvSpPr>
          <p:cNvPr id="2" name="Freeform: Shape 1">
            <a:extLst>
              <a:ext uri="{FF2B5EF4-FFF2-40B4-BE49-F238E27FC236}">
                <a16:creationId xmlns:a16="http://schemas.microsoft.com/office/drawing/2014/main" id="{CAA85F8B-85FB-B1DB-F4E0-A400B0CF1E4B}"/>
              </a:ext>
            </a:extLst>
          </p:cNvPr>
          <p:cNvSpPr/>
          <p:nvPr/>
        </p:nvSpPr>
        <p:spPr>
          <a:xfrm>
            <a:off x="3426106" y="162046"/>
            <a:ext cx="5960962" cy="1215341"/>
          </a:xfrm>
          <a:custGeom>
            <a:avLst/>
            <a:gdLst>
              <a:gd name="csX0" fmla="*/ 5960962 w 5960962"/>
              <a:gd name="csY0" fmla="*/ 0 h 1215341"/>
              <a:gd name="csX1" fmla="*/ 5960962 w 5960962"/>
              <a:gd name="csY1" fmla="*/ 1180617 h 1215341"/>
              <a:gd name="csX2" fmla="*/ 3831221 w 5960962"/>
              <a:gd name="csY2" fmla="*/ 1145893 h 1215341"/>
              <a:gd name="csX3" fmla="*/ 2384385 w 5960962"/>
              <a:gd name="csY3" fmla="*/ 1215341 h 1215341"/>
              <a:gd name="csX4" fmla="*/ 0 w 5960962"/>
              <a:gd name="csY4" fmla="*/ 1215341 h 1215341"/>
              <a:gd name="csX5" fmla="*/ 81023 w 5960962"/>
              <a:gd name="csY5" fmla="*/ 196769 h 1215341"/>
              <a:gd name="csX6" fmla="*/ 81023 w 5960962"/>
              <a:gd name="csY6" fmla="*/ 81022 h 1215341"/>
              <a:gd name="csX7" fmla="*/ 5960962 w 5960962"/>
              <a:gd name="csY7" fmla="*/ 0 h 121534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5960962" h="1215341">
                <a:moveTo>
                  <a:pt x="5960962" y="0"/>
                </a:moveTo>
                <a:lnTo>
                  <a:pt x="5960962" y="1180617"/>
                </a:lnTo>
                <a:lnTo>
                  <a:pt x="3831221" y="1145893"/>
                </a:lnTo>
                <a:lnTo>
                  <a:pt x="2384385" y="1215341"/>
                </a:lnTo>
                <a:lnTo>
                  <a:pt x="0" y="1215341"/>
                </a:lnTo>
                <a:lnTo>
                  <a:pt x="81023" y="196769"/>
                </a:lnTo>
                <a:lnTo>
                  <a:pt x="81023" y="81022"/>
                </a:lnTo>
                <a:lnTo>
                  <a:pt x="5960962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DF0950F5-4910-1716-597E-91E932E9D15E}"/>
              </a:ext>
            </a:extLst>
          </p:cNvPr>
          <p:cNvSpPr/>
          <p:nvPr/>
        </p:nvSpPr>
        <p:spPr>
          <a:xfrm>
            <a:off x="3449256" y="4375230"/>
            <a:ext cx="5914663" cy="2500132"/>
          </a:xfrm>
          <a:custGeom>
            <a:avLst/>
            <a:gdLst>
              <a:gd name="csX0" fmla="*/ 115747 w 5914663"/>
              <a:gd name="csY0" fmla="*/ 347241 h 2500132"/>
              <a:gd name="csX1" fmla="*/ 0 w 5914663"/>
              <a:gd name="csY1" fmla="*/ 2488557 h 2500132"/>
              <a:gd name="csX2" fmla="*/ 949124 w 5914663"/>
              <a:gd name="csY2" fmla="*/ 2465408 h 2500132"/>
              <a:gd name="csX3" fmla="*/ 1458410 w 5914663"/>
              <a:gd name="csY3" fmla="*/ 1782502 h 2500132"/>
              <a:gd name="csX4" fmla="*/ 1632030 w 5914663"/>
              <a:gd name="csY4" fmla="*/ 1041722 h 2500132"/>
              <a:gd name="csX5" fmla="*/ 1921397 w 5914663"/>
              <a:gd name="csY5" fmla="*/ 833378 h 2500132"/>
              <a:gd name="csX6" fmla="*/ 2106592 w 5914663"/>
              <a:gd name="csY6" fmla="*/ 682907 h 2500132"/>
              <a:gd name="csX7" fmla="*/ 3229336 w 5914663"/>
              <a:gd name="csY7" fmla="*/ 706056 h 2500132"/>
              <a:gd name="csX8" fmla="*/ 3576577 w 5914663"/>
              <a:gd name="csY8" fmla="*/ 1088021 h 2500132"/>
              <a:gd name="csX9" fmla="*/ 3796496 w 5914663"/>
              <a:gd name="csY9" fmla="*/ 2118167 h 2500132"/>
              <a:gd name="csX10" fmla="*/ 4271058 w 5914663"/>
              <a:gd name="csY10" fmla="*/ 2361236 h 2500132"/>
              <a:gd name="csX11" fmla="*/ 4398379 w 5914663"/>
              <a:gd name="csY11" fmla="*/ 2500132 h 2500132"/>
              <a:gd name="csX12" fmla="*/ 5914663 w 5914663"/>
              <a:gd name="csY12" fmla="*/ 2488557 h 2500132"/>
              <a:gd name="csX13" fmla="*/ 5891514 w 5914663"/>
              <a:gd name="csY13" fmla="*/ 196770 h 2500132"/>
              <a:gd name="csX14" fmla="*/ 5139159 w 5914663"/>
              <a:gd name="csY14" fmla="*/ 185195 h 2500132"/>
              <a:gd name="csX15" fmla="*/ 4363655 w 5914663"/>
              <a:gd name="csY15" fmla="*/ 150471 h 2500132"/>
              <a:gd name="csX16" fmla="*/ 4213185 w 5914663"/>
              <a:gd name="csY16" fmla="*/ 115747 h 2500132"/>
              <a:gd name="csX17" fmla="*/ 4097438 w 5914663"/>
              <a:gd name="csY17" fmla="*/ 0 h 2500132"/>
              <a:gd name="csX18" fmla="*/ 2812648 w 5914663"/>
              <a:gd name="csY18" fmla="*/ 324092 h 2500132"/>
              <a:gd name="csX19" fmla="*/ 347240 w 5914663"/>
              <a:gd name="csY19" fmla="*/ 266218 h 2500132"/>
              <a:gd name="csX20" fmla="*/ 185195 w 5914663"/>
              <a:gd name="csY20" fmla="*/ 416689 h 2500132"/>
              <a:gd name="csX21" fmla="*/ 115747 w 5914663"/>
              <a:gd name="csY21" fmla="*/ 347241 h 25001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</a:cxnLst>
            <a:rect l="l" t="t" r="r" b="b"/>
            <a:pathLst>
              <a:path w="5914663" h="2500132">
                <a:moveTo>
                  <a:pt x="115747" y="347241"/>
                </a:moveTo>
                <a:lnTo>
                  <a:pt x="0" y="2488557"/>
                </a:lnTo>
                <a:lnTo>
                  <a:pt x="949124" y="2465408"/>
                </a:lnTo>
                <a:lnTo>
                  <a:pt x="1458410" y="1782502"/>
                </a:lnTo>
                <a:lnTo>
                  <a:pt x="1632030" y="1041722"/>
                </a:lnTo>
                <a:lnTo>
                  <a:pt x="1921397" y="833378"/>
                </a:lnTo>
                <a:lnTo>
                  <a:pt x="2106592" y="682907"/>
                </a:lnTo>
                <a:lnTo>
                  <a:pt x="3229336" y="706056"/>
                </a:lnTo>
                <a:lnTo>
                  <a:pt x="3576577" y="1088021"/>
                </a:lnTo>
                <a:lnTo>
                  <a:pt x="3796496" y="2118167"/>
                </a:lnTo>
                <a:lnTo>
                  <a:pt x="4271058" y="2361236"/>
                </a:lnTo>
                <a:lnTo>
                  <a:pt x="4398379" y="2500132"/>
                </a:lnTo>
                <a:lnTo>
                  <a:pt x="5914663" y="2488557"/>
                </a:lnTo>
                <a:lnTo>
                  <a:pt x="5891514" y="196770"/>
                </a:lnTo>
                <a:lnTo>
                  <a:pt x="5139159" y="185195"/>
                </a:lnTo>
                <a:lnTo>
                  <a:pt x="4363655" y="150471"/>
                </a:lnTo>
                <a:lnTo>
                  <a:pt x="4213185" y="115747"/>
                </a:lnTo>
                <a:lnTo>
                  <a:pt x="4097438" y="0"/>
                </a:lnTo>
                <a:lnTo>
                  <a:pt x="2812648" y="324092"/>
                </a:lnTo>
                <a:lnTo>
                  <a:pt x="347240" y="266218"/>
                </a:lnTo>
                <a:lnTo>
                  <a:pt x="185195" y="416689"/>
                </a:lnTo>
                <a:lnTo>
                  <a:pt x="115747" y="34724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A278624-0A2B-B8B0-982F-1D02F011770F}"/>
              </a:ext>
            </a:extLst>
          </p:cNvPr>
          <p:cNvSpPr/>
          <p:nvPr/>
        </p:nvSpPr>
        <p:spPr>
          <a:xfrm>
            <a:off x="-34724" y="-11575"/>
            <a:ext cx="3657600" cy="6898512"/>
          </a:xfrm>
          <a:custGeom>
            <a:avLst/>
            <a:gdLst>
              <a:gd name="csX0" fmla="*/ 0 w 3657600"/>
              <a:gd name="csY0" fmla="*/ 0 h 6898512"/>
              <a:gd name="csX1" fmla="*/ 3657600 w 3657600"/>
              <a:gd name="csY1" fmla="*/ 11575 h 6898512"/>
              <a:gd name="csX2" fmla="*/ 3437681 w 3657600"/>
              <a:gd name="csY2" fmla="*/ 2500132 h 6898512"/>
              <a:gd name="csX3" fmla="*/ 3102015 w 3657600"/>
              <a:gd name="csY3" fmla="*/ 2534856 h 6898512"/>
              <a:gd name="csX4" fmla="*/ 3102015 w 3657600"/>
              <a:gd name="csY4" fmla="*/ 4734046 h 6898512"/>
              <a:gd name="csX5" fmla="*/ 3530278 w 3657600"/>
              <a:gd name="csY5" fmla="*/ 4710897 h 6898512"/>
              <a:gd name="csX6" fmla="*/ 3541853 w 3657600"/>
              <a:gd name="csY6" fmla="*/ 6898512 h 6898512"/>
              <a:gd name="csX7" fmla="*/ 2407534 w 3657600"/>
              <a:gd name="csY7" fmla="*/ 6875362 h 6898512"/>
              <a:gd name="csX8" fmla="*/ 2395959 w 3657600"/>
              <a:gd name="csY8" fmla="*/ 5266481 h 6898512"/>
              <a:gd name="csX9" fmla="*/ 462987 w 3657600"/>
              <a:gd name="csY9" fmla="*/ 5220183 h 6898512"/>
              <a:gd name="csX10" fmla="*/ 532435 w 3657600"/>
              <a:gd name="csY10" fmla="*/ 3889094 h 6898512"/>
              <a:gd name="csX11" fmla="*/ 2419109 w 3657600"/>
              <a:gd name="csY11" fmla="*/ 3865945 h 6898512"/>
              <a:gd name="csX12" fmla="*/ 2442258 w 3657600"/>
              <a:gd name="csY12" fmla="*/ 3125165 h 6898512"/>
              <a:gd name="csX13" fmla="*/ 601883 w 3657600"/>
              <a:gd name="csY13" fmla="*/ 3078866 h 6898512"/>
              <a:gd name="csX14" fmla="*/ 0 w 3657600"/>
              <a:gd name="csY14" fmla="*/ 0 h 6898512"/>
              <a:gd name="csX0" fmla="*/ 0 w 3657600"/>
              <a:gd name="csY0" fmla="*/ 0 h 6898512"/>
              <a:gd name="csX1" fmla="*/ 3657600 w 3657600"/>
              <a:gd name="csY1" fmla="*/ 11575 h 6898512"/>
              <a:gd name="csX2" fmla="*/ 3437681 w 3657600"/>
              <a:gd name="csY2" fmla="*/ 2500132 h 6898512"/>
              <a:gd name="csX3" fmla="*/ 3102015 w 3657600"/>
              <a:gd name="csY3" fmla="*/ 2534856 h 6898512"/>
              <a:gd name="csX4" fmla="*/ 3102015 w 3657600"/>
              <a:gd name="csY4" fmla="*/ 4734046 h 6898512"/>
              <a:gd name="csX5" fmla="*/ 3530278 w 3657600"/>
              <a:gd name="csY5" fmla="*/ 4710897 h 6898512"/>
              <a:gd name="csX6" fmla="*/ 3541853 w 3657600"/>
              <a:gd name="csY6" fmla="*/ 6898512 h 6898512"/>
              <a:gd name="csX7" fmla="*/ 2407534 w 3657600"/>
              <a:gd name="csY7" fmla="*/ 6875362 h 6898512"/>
              <a:gd name="csX8" fmla="*/ 2395959 w 3657600"/>
              <a:gd name="csY8" fmla="*/ 5266481 h 6898512"/>
              <a:gd name="csX9" fmla="*/ 462987 w 3657600"/>
              <a:gd name="csY9" fmla="*/ 5220183 h 6898512"/>
              <a:gd name="csX10" fmla="*/ 532435 w 3657600"/>
              <a:gd name="csY10" fmla="*/ 3889094 h 6898512"/>
              <a:gd name="csX11" fmla="*/ 2419109 w 3657600"/>
              <a:gd name="csY11" fmla="*/ 3865945 h 6898512"/>
              <a:gd name="csX12" fmla="*/ 2442258 w 3657600"/>
              <a:gd name="csY12" fmla="*/ 3125165 h 6898512"/>
              <a:gd name="csX13" fmla="*/ 46298 w 3657600"/>
              <a:gd name="csY13" fmla="*/ 3090440 h 6898512"/>
              <a:gd name="csX14" fmla="*/ 0 w 3657600"/>
              <a:gd name="csY14" fmla="*/ 0 h 6898512"/>
              <a:gd name="csX0" fmla="*/ 0 w 3657600"/>
              <a:gd name="csY0" fmla="*/ 0 h 6898512"/>
              <a:gd name="csX1" fmla="*/ 3657600 w 3657600"/>
              <a:gd name="csY1" fmla="*/ 11575 h 6898512"/>
              <a:gd name="csX2" fmla="*/ 3437681 w 3657600"/>
              <a:gd name="csY2" fmla="*/ 2500132 h 6898512"/>
              <a:gd name="csX3" fmla="*/ 3102015 w 3657600"/>
              <a:gd name="csY3" fmla="*/ 2534856 h 6898512"/>
              <a:gd name="csX4" fmla="*/ 3102015 w 3657600"/>
              <a:gd name="csY4" fmla="*/ 4734046 h 6898512"/>
              <a:gd name="csX5" fmla="*/ 3530278 w 3657600"/>
              <a:gd name="csY5" fmla="*/ 4710897 h 6898512"/>
              <a:gd name="csX6" fmla="*/ 3541853 w 3657600"/>
              <a:gd name="csY6" fmla="*/ 6898512 h 6898512"/>
              <a:gd name="csX7" fmla="*/ 2407534 w 3657600"/>
              <a:gd name="csY7" fmla="*/ 6875362 h 6898512"/>
              <a:gd name="csX8" fmla="*/ 2395959 w 3657600"/>
              <a:gd name="csY8" fmla="*/ 5266481 h 6898512"/>
              <a:gd name="csX9" fmla="*/ 462987 w 3657600"/>
              <a:gd name="csY9" fmla="*/ 5220183 h 6898512"/>
              <a:gd name="csX10" fmla="*/ 92597 w 3657600"/>
              <a:gd name="csY10" fmla="*/ 3761772 h 6898512"/>
              <a:gd name="csX11" fmla="*/ 2419109 w 3657600"/>
              <a:gd name="csY11" fmla="*/ 3865945 h 6898512"/>
              <a:gd name="csX12" fmla="*/ 2442258 w 3657600"/>
              <a:gd name="csY12" fmla="*/ 3125165 h 6898512"/>
              <a:gd name="csX13" fmla="*/ 46298 w 3657600"/>
              <a:gd name="csY13" fmla="*/ 3090440 h 6898512"/>
              <a:gd name="csX14" fmla="*/ 0 w 3657600"/>
              <a:gd name="csY14" fmla="*/ 0 h 6898512"/>
              <a:gd name="csX0" fmla="*/ 0 w 3657600"/>
              <a:gd name="csY0" fmla="*/ 0 h 6898512"/>
              <a:gd name="csX1" fmla="*/ 3657600 w 3657600"/>
              <a:gd name="csY1" fmla="*/ 11575 h 6898512"/>
              <a:gd name="csX2" fmla="*/ 3437681 w 3657600"/>
              <a:gd name="csY2" fmla="*/ 2500132 h 6898512"/>
              <a:gd name="csX3" fmla="*/ 3102015 w 3657600"/>
              <a:gd name="csY3" fmla="*/ 2534856 h 6898512"/>
              <a:gd name="csX4" fmla="*/ 3102015 w 3657600"/>
              <a:gd name="csY4" fmla="*/ 4734046 h 6898512"/>
              <a:gd name="csX5" fmla="*/ 3530278 w 3657600"/>
              <a:gd name="csY5" fmla="*/ 4710897 h 6898512"/>
              <a:gd name="csX6" fmla="*/ 3541853 w 3657600"/>
              <a:gd name="csY6" fmla="*/ 6898512 h 6898512"/>
              <a:gd name="csX7" fmla="*/ 2407534 w 3657600"/>
              <a:gd name="csY7" fmla="*/ 6875362 h 6898512"/>
              <a:gd name="csX8" fmla="*/ 2395959 w 3657600"/>
              <a:gd name="csY8" fmla="*/ 5266481 h 6898512"/>
              <a:gd name="csX9" fmla="*/ 57873 w 3657600"/>
              <a:gd name="csY9" fmla="*/ 5266482 h 6898512"/>
              <a:gd name="csX10" fmla="*/ 92597 w 3657600"/>
              <a:gd name="csY10" fmla="*/ 3761772 h 6898512"/>
              <a:gd name="csX11" fmla="*/ 2419109 w 3657600"/>
              <a:gd name="csY11" fmla="*/ 3865945 h 6898512"/>
              <a:gd name="csX12" fmla="*/ 2442258 w 3657600"/>
              <a:gd name="csY12" fmla="*/ 3125165 h 6898512"/>
              <a:gd name="csX13" fmla="*/ 46298 w 3657600"/>
              <a:gd name="csY13" fmla="*/ 3090440 h 6898512"/>
              <a:gd name="csX14" fmla="*/ 0 w 3657600"/>
              <a:gd name="csY14" fmla="*/ 0 h 6898512"/>
              <a:gd name="csX0" fmla="*/ 0 w 3657600"/>
              <a:gd name="csY0" fmla="*/ 0 h 6898512"/>
              <a:gd name="csX1" fmla="*/ 3657600 w 3657600"/>
              <a:gd name="csY1" fmla="*/ 11575 h 6898512"/>
              <a:gd name="csX2" fmla="*/ 3437681 w 3657600"/>
              <a:gd name="csY2" fmla="*/ 2500132 h 6898512"/>
              <a:gd name="csX3" fmla="*/ 3102015 w 3657600"/>
              <a:gd name="csY3" fmla="*/ 2534856 h 6898512"/>
              <a:gd name="csX4" fmla="*/ 3102015 w 3657600"/>
              <a:gd name="csY4" fmla="*/ 4734046 h 6898512"/>
              <a:gd name="csX5" fmla="*/ 3530278 w 3657600"/>
              <a:gd name="csY5" fmla="*/ 4710897 h 6898512"/>
              <a:gd name="csX6" fmla="*/ 3541853 w 3657600"/>
              <a:gd name="csY6" fmla="*/ 6898512 h 6898512"/>
              <a:gd name="csX7" fmla="*/ 2407534 w 3657600"/>
              <a:gd name="csY7" fmla="*/ 6875362 h 6898512"/>
              <a:gd name="csX8" fmla="*/ 2395959 w 3657600"/>
              <a:gd name="csY8" fmla="*/ 5266481 h 6898512"/>
              <a:gd name="csX9" fmla="*/ 57873 w 3657600"/>
              <a:gd name="csY9" fmla="*/ 5266482 h 6898512"/>
              <a:gd name="csX10" fmla="*/ 34723 w 3657600"/>
              <a:gd name="csY10" fmla="*/ 3842795 h 6898512"/>
              <a:gd name="csX11" fmla="*/ 2419109 w 3657600"/>
              <a:gd name="csY11" fmla="*/ 3865945 h 6898512"/>
              <a:gd name="csX12" fmla="*/ 2442258 w 3657600"/>
              <a:gd name="csY12" fmla="*/ 3125165 h 6898512"/>
              <a:gd name="csX13" fmla="*/ 46298 w 3657600"/>
              <a:gd name="csY13" fmla="*/ 3090440 h 6898512"/>
              <a:gd name="csX14" fmla="*/ 0 w 3657600"/>
              <a:gd name="csY14" fmla="*/ 0 h 68985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3657600" h="6898512">
                <a:moveTo>
                  <a:pt x="0" y="0"/>
                </a:moveTo>
                <a:lnTo>
                  <a:pt x="3657600" y="11575"/>
                </a:lnTo>
                <a:lnTo>
                  <a:pt x="3437681" y="2500132"/>
                </a:lnTo>
                <a:lnTo>
                  <a:pt x="3102015" y="2534856"/>
                </a:lnTo>
                <a:lnTo>
                  <a:pt x="3102015" y="4734046"/>
                </a:lnTo>
                <a:lnTo>
                  <a:pt x="3530278" y="4710897"/>
                </a:lnTo>
                <a:cubicBezTo>
                  <a:pt x="3534136" y="5440102"/>
                  <a:pt x="3537995" y="6169307"/>
                  <a:pt x="3541853" y="6898512"/>
                </a:cubicBezTo>
                <a:lnTo>
                  <a:pt x="2407534" y="6875362"/>
                </a:lnTo>
                <a:cubicBezTo>
                  <a:pt x="2403676" y="6339068"/>
                  <a:pt x="2399817" y="5802775"/>
                  <a:pt x="2395959" y="5266481"/>
                </a:cubicBezTo>
                <a:lnTo>
                  <a:pt x="57873" y="5266482"/>
                </a:lnTo>
                <a:lnTo>
                  <a:pt x="34723" y="3842795"/>
                </a:lnTo>
                <a:lnTo>
                  <a:pt x="2419109" y="3865945"/>
                </a:lnTo>
                <a:lnTo>
                  <a:pt x="2442258" y="3125165"/>
                </a:lnTo>
                <a:lnTo>
                  <a:pt x="46298" y="309044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F5865D2C-4D34-9EBF-6726-3ACBBA8578A8}"/>
              </a:ext>
            </a:extLst>
          </p:cNvPr>
          <p:cNvSpPr/>
          <p:nvPr/>
        </p:nvSpPr>
        <p:spPr>
          <a:xfrm>
            <a:off x="9317620" y="0"/>
            <a:ext cx="2882096" cy="6886937"/>
          </a:xfrm>
          <a:custGeom>
            <a:avLst/>
            <a:gdLst>
              <a:gd name="csX0" fmla="*/ 0 w 2882096"/>
              <a:gd name="csY0" fmla="*/ 0 h 6886937"/>
              <a:gd name="csX1" fmla="*/ 23150 w 2882096"/>
              <a:gd name="csY1" fmla="*/ 2442258 h 6886937"/>
              <a:gd name="csX2" fmla="*/ 196770 w 2882096"/>
              <a:gd name="csY2" fmla="*/ 2442258 h 6886937"/>
              <a:gd name="csX3" fmla="*/ 208345 w 2882096"/>
              <a:gd name="csY3" fmla="*/ 4224759 h 6886937"/>
              <a:gd name="csX4" fmla="*/ 162046 w 2882096"/>
              <a:gd name="csY4" fmla="*/ 4224759 h 6886937"/>
              <a:gd name="csX5" fmla="*/ 208345 w 2882096"/>
              <a:gd name="csY5" fmla="*/ 4467828 h 6886937"/>
              <a:gd name="csX6" fmla="*/ 57874 w 2882096"/>
              <a:gd name="csY6" fmla="*/ 4490977 h 6886937"/>
              <a:gd name="csX7" fmla="*/ 57874 w 2882096"/>
              <a:gd name="csY7" fmla="*/ 6886937 h 6886937"/>
              <a:gd name="csX8" fmla="*/ 2882096 w 2882096"/>
              <a:gd name="csY8" fmla="*/ 6852213 h 6886937"/>
              <a:gd name="csX9" fmla="*/ 2870522 w 2882096"/>
              <a:gd name="csY9" fmla="*/ 11575 h 6886937"/>
              <a:gd name="csX10" fmla="*/ 0 w 2882096"/>
              <a:gd name="csY10" fmla="*/ 0 h 6886937"/>
              <a:gd name="csX0" fmla="*/ 0 w 2882096"/>
              <a:gd name="csY0" fmla="*/ 0 h 6886937"/>
              <a:gd name="csX1" fmla="*/ 23150 w 2882096"/>
              <a:gd name="csY1" fmla="*/ 2442258 h 6886937"/>
              <a:gd name="csX2" fmla="*/ 196770 w 2882096"/>
              <a:gd name="csY2" fmla="*/ 2442258 h 6886937"/>
              <a:gd name="csX3" fmla="*/ 208345 w 2882096"/>
              <a:gd name="csY3" fmla="*/ 4224759 h 6886937"/>
              <a:gd name="csX4" fmla="*/ 162046 w 2882096"/>
              <a:gd name="csY4" fmla="*/ 4224759 h 6886937"/>
              <a:gd name="csX5" fmla="*/ 208345 w 2882096"/>
              <a:gd name="csY5" fmla="*/ 4467828 h 6886937"/>
              <a:gd name="csX6" fmla="*/ 57874 w 2882096"/>
              <a:gd name="csY6" fmla="*/ 4490977 h 6886937"/>
              <a:gd name="csX7" fmla="*/ 57874 w 2882096"/>
              <a:gd name="csY7" fmla="*/ 6886937 h 6886937"/>
              <a:gd name="csX8" fmla="*/ 2882096 w 2882096"/>
              <a:gd name="csY8" fmla="*/ 6852213 h 6886937"/>
              <a:gd name="csX9" fmla="*/ 2870522 w 2882096"/>
              <a:gd name="csY9" fmla="*/ 2893671 h 6886937"/>
              <a:gd name="csX10" fmla="*/ 2870522 w 2882096"/>
              <a:gd name="csY10" fmla="*/ 11575 h 6886937"/>
              <a:gd name="csX11" fmla="*/ 0 w 2882096"/>
              <a:gd name="csY11" fmla="*/ 0 h 6886937"/>
              <a:gd name="csX0" fmla="*/ 0 w 2882096"/>
              <a:gd name="csY0" fmla="*/ 0 h 6886937"/>
              <a:gd name="csX1" fmla="*/ 23150 w 2882096"/>
              <a:gd name="csY1" fmla="*/ 2442258 h 6886937"/>
              <a:gd name="csX2" fmla="*/ 196770 w 2882096"/>
              <a:gd name="csY2" fmla="*/ 2442258 h 6886937"/>
              <a:gd name="csX3" fmla="*/ 208345 w 2882096"/>
              <a:gd name="csY3" fmla="*/ 4224759 h 6886937"/>
              <a:gd name="csX4" fmla="*/ 162046 w 2882096"/>
              <a:gd name="csY4" fmla="*/ 4224759 h 6886937"/>
              <a:gd name="csX5" fmla="*/ 208345 w 2882096"/>
              <a:gd name="csY5" fmla="*/ 4467828 h 6886937"/>
              <a:gd name="csX6" fmla="*/ 57874 w 2882096"/>
              <a:gd name="csY6" fmla="*/ 4490977 h 6886937"/>
              <a:gd name="csX7" fmla="*/ 57874 w 2882096"/>
              <a:gd name="csY7" fmla="*/ 6886937 h 6886937"/>
              <a:gd name="csX8" fmla="*/ 2882096 w 2882096"/>
              <a:gd name="csY8" fmla="*/ 6852213 h 6886937"/>
              <a:gd name="csX9" fmla="*/ 2858947 w 2882096"/>
              <a:gd name="csY9" fmla="*/ 3252486 h 6886937"/>
              <a:gd name="csX10" fmla="*/ 2870522 w 2882096"/>
              <a:gd name="csY10" fmla="*/ 2893671 h 6886937"/>
              <a:gd name="csX11" fmla="*/ 2870522 w 2882096"/>
              <a:gd name="csY11" fmla="*/ 11575 h 6886937"/>
              <a:gd name="csX12" fmla="*/ 0 w 2882096"/>
              <a:gd name="csY12" fmla="*/ 0 h 6886937"/>
              <a:gd name="csX0" fmla="*/ 0 w 2882096"/>
              <a:gd name="csY0" fmla="*/ 0 h 6886937"/>
              <a:gd name="csX1" fmla="*/ 23150 w 2882096"/>
              <a:gd name="csY1" fmla="*/ 2442258 h 6886937"/>
              <a:gd name="csX2" fmla="*/ 196770 w 2882096"/>
              <a:gd name="csY2" fmla="*/ 2442258 h 6886937"/>
              <a:gd name="csX3" fmla="*/ 208345 w 2882096"/>
              <a:gd name="csY3" fmla="*/ 4224759 h 6886937"/>
              <a:gd name="csX4" fmla="*/ 162046 w 2882096"/>
              <a:gd name="csY4" fmla="*/ 4224759 h 6886937"/>
              <a:gd name="csX5" fmla="*/ 208345 w 2882096"/>
              <a:gd name="csY5" fmla="*/ 4467828 h 6886937"/>
              <a:gd name="csX6" fmla="*/ 57874 w 2882096"/>
              <a:gd name="csY6" fmla="*/ 4490977 h 6886937"/>
              <a:gd name="csX7" fmla="*/ 57874 w 2882096"/>
              <a:gd name="csY7" fmla="*/ 6886937 h 6886937"/>
              <a:gd name="csX8" fmla="*/ 2882096 w 2882096"/>
              <a:gd name="csY8" fmla="*/ 6852213 h 6886937"/>
              <a:gd name="csX9" fmla="*/ 300942 w 2882096"/>
              <a:gd name="csY9" fmla="*/ 2893671 h 6886937"/>
              <a:gd name="csX10" fmla="*/ 2870522 w 2882096"/>
              <a:gd name="csY10" fmla="*/ 2893671 h 6886937"/>
              <a:gd name="csX11" fmla="*/ 2870522 w 2882096"/>
              <a:gd name="csY11" fmla="*/ 11575 h 6886937"/>
              <a:gd name="csX12" fmla="*/ 0 w 2882096"/>
              <a:gd name="csY12" fmla="*/ 0 h 6886937"/>
              <a:gd name="csX0" fmla="*/ 0 w 2882096"/>
              <a:gd name="csY0" fmla="*/ 0 h 6886937"/>
              <a:gd name="csX1" fmla="*/ 23150 w 2882096"/>
              <a:gd name="csY1" fmla="*/ 2442258 h 6886937"/>
              <a:gd name="csX2" fmla="*/ 196770 w 2882096"/>
              <a:gd name="csY2" fmla="*/ 2442258 h 6886937"/>
              <a:gd name="csX3" fmla="*/ 208345 w 2882096"/>
              <a:gd name="csY3" fmla="*/ 4224759 h 6886937"/>
              <a:gd name="csX4" fmla="*/ 162046 w 2882096"/>
              <a:gd name="csY4" fmla="*/ 4224759 h 6886937"/>
              <a:gd name="csX5" fmla="*/ 208345 w 2882096"/>
              <a:gd name="csY5" fmla="*/ 4467828 h 6886937"/>
              <a:gd name="csX6" fmla="*/ 57874 w 2882096"/>
              <a:gd name="csY6" fmla="*/ 4490977 h 6886937"/>
              <a:gd name="csX7" fmla="*/ 57874 w 2882096"/>
              <a:gd name="csY7" fmla="*/ 6886937 h 6886937"/>
              <a:gd name="csX8" fmla="*/ 2882096 w 2882096"/>
              <a:gd name="csY8" fmla="*/ 6852213 h 6886937"/>
              <a:gd name="csX9" fmla="*/ 1203767 w 2882096"/>
              <a:gd name="csY9" fmla="*/ 4317357 h 6886937"/>
              <a:gd name="csX10" fmla="*/ 300942 w 2882096"/>
              <a:gd name="csY10" fmla="*/ 2893671 h 6886937"/>
              <a:gd name="csX11" fmla="*/ 2870522 w 2882096"/>
              <a:gd name="csY11" fmla="*/ 2893671 h 6886937"/>
              <a:gd name="csX12" fmla="*/ 2870522 w 2882096"/>
              <a:gd name="csY12" fmla="*/ 11575 h 6886937"/>
              <a:gd name="csX13" fmla="*/ 0 w 2882096"/>
              <a:gd name="csY13" fmla="*/ 0 h 6886937"/>
              <a:gd name="csX0" fmla="*/ 0 w 2882096"/>
              <a:gd name="csY0" fmla="*/ 0 h 6886937"/>
              <a:gd name="csX1" fmla="*/ 23150 w 2882096"/>
              <a:gd name="csY1" fmla="*/ 2442258 h 6886937"/>
              <a:gd name="csX2" fmla="*/ 196770 w 2882096"/>
              <a:gd name="csY2" fmla="*/ 2442258 h 6886937"/>
              <a:gd name="csX3" fmla="*/ 208345 w 2882096"/>
              <a:gd name="csY3" fmla="*/ 4224759 h 6886937"/>
              <a:gd name="csX4" fmla="*/ 162046 w 2882096"/>
              <a:gd name="csY4" fmla="*/ 4224759 h 6886937"/>
              <a:gd name="csX5" fmla="*/ 208345 w 2882096"/>
              <a:gd name="csY5" fmla="*/ 4467828 h 6886937"/>
              <a:gd name="csX6" fmla="*/ 57874 w 2882096"/>
              <a:gd name="csY6" fmla="*/ 4490977 h 6886937"/>
              <a:gd name="csX7" fmla="*/ 57874 w 2882096"/>
              <a:gd name="csY7" fmla="*/ 6886937 h 6886937"/>
              <a:gd name="csX8" fmla="*/ 2882096 w 2882096"/>
              <a:gd name="csY8" fmla="*/ 6852213 h 6886937"/>
              <a:gd name="csX9" fmla="*/ 335666 w 2882096"/>
              <a:gd name="csY9" fmla="*/ 4456254 h 6886937"/>
              <a:gd name="csX10" fmla="*/ 300942 w 2882096"/>
              <a:gd name="csY10" fmla="*/ 2893671 h 6886937"/>
              <a:gd name="csX11" fmla="*/ 2870522 w 2882096"/>
              <a:gd name="csY11" fmla="*/ 2893671 h 6886937"/>
              <a:gd name="csX12" fmla="*/ 2870522 w 2882096"/>
              <a:gd name="csY12" fmla="*/ 11575 h 6886937"/>
              <a:gd name="csX13" fmla="*/ 0 w 2882096"/>
              <a:gd name="csY13" fmla="*/ 0 h 6886937"/>
              <a:gd name="csX0" fmla="*/ 0 w 2882096"/>
              <a:gd name="csY0" fmla="*/ 0 h 6886937"/>
              <a:gd name="csX1" fmla="*/ 23150 w 2882096"/>
              <a:gd name="csY1" fmla="*/ 2442258 h 6886937"/>
              <a:gd name="csX2" fmla="*/ 196770 w 2882096"/>
              <a:gd name="csY2" fmla="*/ 2442258 h 6886937"/>
              <a:gd name="csX3" fmla="*/ 208345 w 2882096"/>
              <a:gd name="csY3" fmla="*/ 4224759 h 6886937"/>
              <a:gd name="csX4" fmla="*/ 162046 w 2882096"/>
              <a:gd name="csY4" fmla="*/ 4224759 h 6886937"/>
              <a:gd name="csX5" fmla="*/ 208345 w 2882096"/>
              <a:gd name="csY5" fmla="*/ 4467828 h 6886937"/>
              <a:gd name="csX6" fmla="*/ 57874 w 2882096"/>
              <a:gd name="csY6" fmla="*/ 4490977 h 6886937"/>
              <a:gd name="csX7" fmla="*/ 57874 w 2882096"/>
              <a:gd name="csY7" fmla="*/ 6886937 h 6886937"/>
              <a:gd name="csX8" fmla="*/ 2882096 w 2882096"/>
              <a:gd name="csY8" fmla="*/ 6852213 h 6886937"/>
              <a:gd name="csX9" fmla="*/ 1736203 w 2882096"/>
              <a:gd name="csY9" fmla="*/ 5798916 h 6886937"/>
              <a:gd name="csX10" fmla="*/ 335666 w 2882096"/>
              <a:gd name="csY10" fmla="*/ 4456254 h 6886937"/>
              <a:gd name="csX11" fmla="*/ 300942 w 2882096"/>
              <a:gd name="csY11" fmla="*/ 2893671 h 6886937"/>
              <a:gd name="csX12" fmla="*/ 2870522 w 2882096"/>
              <a:gd name="csY12" fmla="*/ 2893671 h 6886937"/>
              <a:gd name="csX13" fmla="*/ 2870522 w 2882096"/>
              <a:gd name="csY13" fmla="*/ 11575 h 6886937"/>
              <a:gd name="csX14" fmla="*/ 0 w 2882096"/>
              <a:gd name="csY14" fmla="*/ 0 h 6886937"/>
              <a:gd name="csX0" fmla="*/ 0 w 2882096"/>
              <a:gd name="csY0" fmla="*/ 0 h 6886937"/>
              <a:gd name="csX1" fmla="*/ 23150 w 2882096"/>
              <a:gd name="csY1" fmla="*/ 2442258 h 6886937"/>
              <a:gd name="csX2" fmla="*/ 196770 w 2882096"/>
              <a:gd name="csY2" fmla="*/ 2442258 h 6886937"/>
              <a:gd name="csX3" fmla="*/ 208345 w 2882096"/>
              <a:gd name="csY3" fmla="*/ 4224759 h 6886937"/>
              <a:gd name="csX4" fmla="*/ 162046 w 2882096"/>
              <a:gd name="csY4" fmla="*/ 4224759 h 6886937"/>
              <a:gd name="csX5" fmla="*/ 208345 w 2882096"/>
              <a:gd name="csY5" fmla="*/ 4467828 h 6886937"/>
              <a:gd name="csX6" fmla="*/ 57874 w 2882096"/>
              <a:gd name="csY6" fmla="*/ 4490977 h 6886937"/>
              <a:gd name="csX7" fmla="*/ 57874 w 2882096"/>
              <a:gd name="csY7" fmla="*/ 6886937 h 6886937"/>
              <a:gd name="csX8" fmla="*/ 2882096 w 2882096"/>
              <a:gd name="csY8" fmla="*/ 6852213 h 6886937"/>
              <a:gd name="csX9" fmla="*/ 2870522 w 2882096"/>
              <a:gd name="csY9" fmla="*/ 4317357 h 6886937"/>
              <a:gd name="csX10" fmla="*/ 335666 w 2882096"/>
              <a:gd name="csY10" fmla="*/ 4456254 h 6886937"/>
              <a:gd name="csX11" fmla="*/ 300942 w 2882096"/>
              <a:gd name="csY11" fmla="*/ 2893671 h 6886937"/>
              <a:gd name="csX12" fmla="*/ 2870522 w 2882096"/>
              <a:gd name="csY12" fmla="*/ 2893671 h 6886937"/>
              <a:gd name="csX13" fmla="*/ 2870522 w 2882096"/>
              <a:gd name="csY13" fmla="*/ 11575 h 6886937"/>
              <a:gd name="csX14" fmla="*/ 0 w 2882096"/>
              <a:gd name="csY14" fmla="*/ 0 h 6886937"/>
              <a:gd name="csX0" fmla="*/ 0 w 2882096"/>
              <a:gd name="csY0" fmla="*/ 0 h 6886937"/>
              <a:gd name="csX1" fmla="*/ 23150 w 2882096"/>
              <a:gd name="csY1" fmla="*/ 2442258 h 6886937"/>
              <a:gd name="csX2" fmla="*/ 196770 w 2882096"/>
              <a:gd name="csY2" fmla="*/ 2442258 h 6886937"/>
              <a:gd name="csX3" fmla="*/ 208345 w 2882096"/>
              <a:gd name="csY3" fmla="*/ 4224759 h 6886937"/>
              <a:gd name="csX4" fmla="*/ 162046 w 2882096"/>
              <a:gd name="csY4" fmla="*/ 4224759 h 6886937"/>
              <a:gd name="csX5" fmla="*/ 208345 w 2882096"/>
              <a:gd name="csY5" fmla="*/ 4467828 h 6886937"/>
              <a:gd name="csX6" fmla="*/ 57874 w 2882096"/>
              <a:gd name="csY6" fmla="*/ 4490977 h 6886937"/>
              <a:gd name="csX7" fmla="*/ 57874 w 2882096"/>
              <a:gd name="csY7" fmla="*/ 6886937 h 6886937"/>
              <a:gd name="csX8" fmla="*/ 2882096 w 2882096"/>
              <a:gd name="csY8" fmla="*/ 6852213 h 6886937"/>
              <a:gd name="csX9" fmla="*/ 2870522 w 2882096"/>
              <a:gd name="csY9" fmla="*/ 4317357 h 6886937"/>
              <a:gd name="csX10" fmla="*/ 370390 w 2882096"/>
              <a:gd name="csY10" fmla="*/ 4352082 h 6886937"/>
              <a:gd name="csX11" fmla="*/ 300942 w 2882096"/>
              <a:gd name="csY11" fmla="*/ 2893671 h 6886937"/>
              <a:gd name="csX12" fmla="*/ 2870522 w 2882096"/>
              <a:gd name="csY12" fmla="*/ 2893671 h 6886937"/>
              <a:gd name="csX13" fmla="*/ 2870522 w 2882096"/>
              <a:gd name="csY13" fmla="*/ 11575 h 6886937"/>
              <a:gd name="csX14" fmla="*/ 0 w 2882096"/>
              <a:gd name="csY14" fmla="*/ 0 h 6886937"/>
              <a:gd name="csX0" fmla="*/ 0 w 2882096"/>
              <a:gd name="csY0" fmla="*/ 0 h 6886937"/>
              <a:gd name="csX1" fmla="*/ 23150 w 2882096"/>
              <a:gd name="csY1" fmla="*/ 2442258 h 6886937"/>
              <a:gd name="csX2" fmla="*/ 196770 w 2882096"/>
              <a:gd name="csY2" fmla="*/ 2442258 h 6886937"/>
              <a:gd name="csX3" fmla="*/ 208345 w 2882096"/>
              <a:gd name="csY3" fmla="*/ 4224759 h 6886937"/>
              <a:gd name="csX4" fmla="*/ 162046 w 2882096"/>
              <a:gd name="csY4" fmla="*/ 4224759 h 6886937"/>
              <a:gd name="csX5" fmla="*/ 208345 w 2882096"/>
              <a:gd name="csY5" fmla="*/ 4467828 h 6886937"/>
              <a:gd name="csX6" fmla="*/ 57874 w 2882096"/>
              <a:gd name="csY6" fmla="*/ 4490977 h 6886937"/>
              <a:gd name="csX7" fmla="*/ 57874 w 2882096"/>
              <a:gd name="csY7" fmla="*/ 6886937 h 6886937"/>
              <a:gd name="csX8" fmla="*/ 2882096 w 2882096"/>
              <a:gd name="csY8" fmla="*/ 6852213 h 6886937"/>
              <a:gd name="csX9" fmla="*/ 2870522 w 2882096"/>
              <a:gd name="csY9" fmla="*/ 4317357 h 6886937"/>
              <a:gd name="csX10" fmla="*/ 266218 w 2882096"/>
              <a:gd name="csY10" fmla="*/ 4352082 h 6886937"/>
              <a:gd name="csX11" fmla="*/ 300942 w 2882096"/>
              <a:gd name="csY11" fmla="*/ 2893671 h 6886937"/>
              <a:gd name="csX12" fmla="*/ 2870522 w 2882096"/>
              <a:gd name="csY12" fmla="*/ 2893671 h 6886937"/>
              <a:gd name="csX13" fmla="*/ 2870522 w 2882096"/>
              <a:gd name="csY13" fmla="*/ 11575 h 6886937"/>
              <a:gd name="csX14" fmla="*/ 0 w 2882096"/>
              <a:gd name="csY14" fmla="*/ 0 h 6886937"/>
              <a:gd name="csX0" fmla="*/ 0 w 2882096"/>
              <a:gd name="csY0" fmla="*/ 0 h 6886937"/>
              <a:gd name="csX1" fmla="*/ 23150 w 2882096"/>
              <a:gd name="csY1" fmla="*/ 2442258 h 6886937"/>
              <a:gd name="csX2" fmla="*/ 196770 w 2882096"/>
              <a:gd name="csY2" fmla="*/ 2442258 h 6886937"/>
              <a:gd name="csX3" fmla="*/ 208345 w 2882096"/>
              <a:gd name="csY3" fmla="*/ 4224759 h 6886937"/>
              <a:gd name="csX4" fmla="*/ 162046 w 2882096"/>
              <a:gd name="csY4" fmla="*/ 4224759 h 6886937"/>
              <a:gd name="csX5" fmla="*/ 208345 w 2882096"/>
              <a:gd name="csY5" fmla="*/ 4467828 h 6886937"/>
              <a:gd name="csX6" fmla="*/ 57874 w 2882096"/>
              <a:gd name="csY6" fmla="*/ 4490977 h 6886937"/>
              <a:gd name="csX7" fmla="*/ 57874 w 2882096"/>
              <a:gd name="csY7" fmla="*/ 6886937 h 6886937"/>
              <a:gd name="csX8" fmla="*/ 2882096 w 2882096"/>
              <a:gd name="csY8" fmla="*/ 6852213 h 6886937"/>
              <a:gd name="csX9" fmla="*/ 2870522 w 2882096"/>
              <a:gd name="csY9" fmla="*/ 4317357 h 6886937"/>
              <a:gd name="csX10" fmla="*/ 266218 w 2882096"/>
              <a:gd name="csY10" fmla="*/ 4352082 h 6886937"/>
              <a:gd name="csX11" fmla="*/ 266218 w 2882096"/>
              <a:gd name="csY11" fmla="*/ 2893671 h 6886937"/>
              <a:gd name="csX12" fmla="*/ 2870522 w 2882096"/>
              <a:gd name="csY12" fmla="*/ 2893671 h 6886937"/>
              <a:gd name="csX13" fmla="*/ 2870522 w 2882096"/>
              <a:gd name="csY13" fmla="*/ 11575 h 6886937"/>
              <a:gd name="csX14" fmla="*/ 0 w 2882096"/>
              <a:gd name="csY14" fmla="*/ 0 h 6886937"/>
              <a:gd name="csX0" fmla="*/ 0 w 2882096"/>
              <a:gd name="csY0" fmla="*/ 0 h 6886937"/>
              <a:gd name="csX1" fmla="*/ 23150 w 2882096"/>
              <a:gd name="csY1" fmla="*/ 2442258 h 6886937"/>
              <a:gd name="csX2" fmla="*/ 196770 w 2882096"/>
              <a:gd name="csY2" fmla="*/ 2442258 h 6886937"/>
              <a:gd name="csX3" fmla="*/ 208345 w 2882096"/>
              <a:gd name="csY3" fmla="*/ 4224759 h 6886937"/>
              <a:gd name="csX4" fmla="*/ 162046 w 2882096"/>
              <a:gd name="csY4" fmla="*/ 4224759 h 6886937"/>
              <a:gd name="csX5" fmla="*/ 208345 w 2882096"/>
              <a:gd name="csY5" fmla="*/ 4467828 h 6886937"/>
              <a:gd name="csX6" fmla="*/ 57874 w 2882096"/>
              <a:gd name="csY6" fmla="*/ 4490977 h 6886937"/>
              <a:gd name="csX7" fmla="*/ 57874 w 2882096"/>
              <a:gd name="csY7" fmla="*/ 6886937 h 6886937"/>
              <a:gd name="csX8" fmla="*/ 2882096 w 2882096"/>
              <a:gd name="csY8" fmla="*/ 6852213 h 6886937"/>
              <a:gd name="csX9" fmla="*/ 2870522 w 2882096"/>
              <a:gd name="csY9" fmla="*/ 4317357 h 6886937"/>
              <a:gd name="csX10" fmla="*/ 300942 w 2882096"/>
              <a:gd name="csY10" fmla="*/ 3854371 h 6886937"/>
              <a:gd name="csX11" fmla="*/ 266218 w 2882096"/>
              <a:gd name="csY11" fmla="*/ 2893671 h 6886937"/>
              <a:gd name="csX12" fmla="*/ 2870522 w 2882096"/>
              <a:gd name="csY12" fmla="*/ 2893671 h 6886937"/>
              <a:gd name="csX13" fmla="*/ 2870522 w 2882096"/>
              <a:gd name="csY13" fmla="*/ 11575 h 6886937"/>
              <a:gd name="csX14" fmla="*/ 0 w 2882096"/>
              <a:gd name="csY14" fmla="*/ 0 h 6886937"/>
              <a:gd name="csX0" fmla="*/ 0 w 2882096"/>
              <a:gd name="csY0" fmla="*/ 0 h 6886937"/>
              <a:gd name="csX1" fmla="*/ 23150 w 2882096"/>
              <a:gd name="csY1" fmla="*/ 2442258 h 6886937"/>
              <a:gd name="csX2" fmla="*/ 196770 w 2882096"/>
              <a:gd name="csY2" fmla="*/ 2442258 h 6886937"/>
              <a:gd name="csX3" fmla="*/ 208345 w 2882096"/>
              <a:gd name="csY3" fmla="*/ 4224759 h 6886937"/>
              <a:gd name="csX4" fmla="*/ 162046 w 2882096"/>
              <a:gd name="csY4" fmla="*/ 4224759 h 6886937"/>
              <a:gd name="csX5" fmla="*/ 208345 w 2882096"/>
              <a:gd name="csY5" fmla="*/ 4467828 h 6886937"/>
              <a:gd name="csX6" fmla="*/ 57874 w 2882096"/>
              <a:gd name="csY6" fmla="*/ 4490977 h 6886937"/>
              <a:gd name="csX7" fmla="*/ 57874 w 2882096"/>
              <a:gd name="csY7" fmla="*/ 6886937 h 6886937"/>
              <a:gd name="csX8" fmla="*/ 2882096 w 2882096"/>
              <a:gd name="csY8" fmla="*/ 6852213 h 6886937"/>
              <a:gd name="csX9" fmla="*/ 2870522 w 2882096"/>
              <a:gd name="csY9" fmla="*/ 3865944 h 6886937"/>
              <a:gd name="csX10" fmla="*/ 300942 w 2882096"/>
              <a:gd name="csY10" fmla="*/ 3854371 h 6886937"/>
              <a:gd name="csX11" fmla="*/ 266218 w 2882096"/>
              <a:gd name="csY11" fmla="*/ 2893671 h 6886937"/>
              <a:gd name="csX12" fmla="*/ 2870522 w 2882096"/>
              <a:gd name="csY12" fmla="*/ 2893671 h 6886937"/>
              <a:gd name="csX13" fmla="*/ 2870522 w 2882096"/>
              <a:gd name="csY13" fmla="*/ 11575 h 6886937"/>
              <a:gd name="csX14" fmla="*/ 0 w 2882096"/>
              <a:gd name="csY14" fmla="*/ 0 h 6886937"/>
              <a:gd name="csX0" fmla="*/ 0 w 2882096"/>
              <a:gd name="csY0" fmla="*/ 0 h 6886937"/>
              <a:gd name="csX1" fmla="*/ 23150 w 2882096"/>
              <a:gd name="csY1" fmla="*/ 2442258 h 6886937"/>
              <a:gd name="csX2" fmla="*/ 196770 w 2882096"/>
              <a:gd name="csY2" fmla="*/ 2442258 h 6886937"/>
              <a:gd name="csX3" fmla="*/ 208345 w 2882096"/>
              <a:gd name="csY3" fmla="*/ 4224759 h 6886937"/>
              <a:gd name="csX4" fmla="*/ 162046 w 2882096"/>
              <a:gd name="csY4" fmla="*/ 4224759 h 6886937"/>
              <a:gd name="csX5" fmla="*/ 208345 w 2882096"/>
              <a:gd name="csY5" fmla="*/ 4467828 h 6886937"/>
              <a:gd name="csX6" fmla="*/ 57874 w 2882096"/>
              <a:gd name="csY6" fmla="*/ 4490977 h 6886937"/>
              <a:gd name="csX7" fmla="*/ 57874 w 2882096"/>
              <a:gd name="csY7" fmla="*/ 6886937 h 6886937"/>
              <a:gd name="csX8" fmla="*/ 2882096 w 2882096"/>
              <a:gd name="csY8" fmla="*/ 6852213 h 6886937"/>
              <a:gd name="csX9" fmla="*/ 2870522 w 2882096"/>
              <a:gd name="csY9" fmla="*/ 3865944 h 6886937"/>
              <a:gd name="csX10" fmla="*/ 300942 w 2882096"/>
              <a:gd name="csY10" fmla="*/ 3854371 h 6886937"/>
              <a:gd name="csX11" fmla="*/ 2870522 w 2882096"/>
              <a:gd name="csY11" fmla="*/ 2893671 h 6886937"/>
              <a:gd name="csX12" fmla="*/ 2870522 w 2882096"/>
              <a:gd name="csY12" fmla="*/ 11575 h 6886937"/>
              <a:gd name="csX13" fmla="*/ 0 w 2882096"/>
              <a:gd name="csY13" fmla="*/ 0 h 6886937"/>
              <a:gd name="csX0" fmla="*/ 0 w 2882096"/>
              <a:gd name="csY0" fmla="*/ 0 h 6886937"/>
              <a:gd name="csX1" fmla="*/ 23150 w 2882096"/>
              <a:gd name="csY1" fmla="*/ 2442258 h 6886937"/>
              <a:gd name="csX2" fmla="*/ 196770 w 2882096"/>
              <a:gd name="csY2" fmla="*/ 2442258 h 6886937"/>
              <a:gd name="csX3" fmla="*/ 208345 w 2882096"/>
              <a:gd name="csY3" fmla="*/ 4224759 h 6886937"/>
              <a:gd name="csX4" fmla="*/ 162046 w 2882096"/>
              <a:gd name="csY4" fmla="*/ 4224759 h 6886937"/>
              <a:gd name="csX5" fmla="*/ 208345 w 2882096"/>
              <a:gd name="csY5" fmla="*/ 4467828 h 6886937"/>
              <a:gd name="csX6" fmla="*/ 57874 w 2882096"/>
              <a:gd name="csY6" fmla="*/ 4490977 h 6886937"/>
              <a:gd name="csX7" fmla="*/ 57874 w 2882096"/>
              <a:gd name="csY7" fmla="*/ 6886937 h 6886937"/>
              <a:gd name="csX8" fmla="*/ 2882096 w 2882096"/>
              <a:gd name="csY8" fmla="*/ 6852213 h 6886937"/>
              <a:gd name="csX9" fmla="*/ 2870522 w 2882096"/>
              <a:gd name="csY9" fmla="*/ 3865944 h 6886937"/>
              <a:gd name="csX10" fmla="*/ 2870522 w 2882096"/>
              <a:gd name="csY10" fmla="*/ 2893671 h 6886937"/>
              <a:gd name="csX11" fmla="*/ 2870522 w 2882096"/>
              <a:gd name="csY11" fmla="*/ 11575 h 6886937"/>
              <a:gd name="csX12" fmla="*/ 0 w 2882096"/>
              <a:gd name="csY12" fmla="*/ 0 h 688693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2882096" h="6886937">
                <a:moveTo>
                  <a:pt x="0" y="0"/>
                </a:moveTo>
                <a:lnTo>
                  <a:pt x="23150" y="2442258"/>
                </a:lnTo>
                <a:lnTo>
                  <a:pt x="196770" y="2442258"/>
                </a:lnTo>
                <a:cubicBezTo>
                  <a:pt x="200628" y="3036425"/>
                  <a:pt x="204487" y="3630592"/>
                  <a:pt x="208345" y="4224759"/>
                </a:cubicBezTo>
                <a:lnTo>
                  <a:pt x="162046" y="4224759"/>
                </a:lnTo>
                <a:lnTo>
                  <a:pt x="208345" y="4467828"/>
                </a:lnTo>
                <a:lnTo>
                  <a:pt x="57874" y="4490977"/>
                </a:lnTo>
                <a:lnTo>
                  <a:pt x="57874" y="6886937"/>
                </a:lnTo>
                <a:lnTo>
                  <a:pt x="2882096" y="6852213"/>
                </a:lnTo>
                <a:lnTo>
                  <a:pt x="2870522" y="3865944"/>
                </a:lnTo>
                <a:lnTo>
                  <a:pt x="2870522" y="2893671"/>
                </a:lnTo>
                <a:lnTo>
                  <a:pt x="2870522" y="1157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69144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2E24C8-3284-B842-F27B-F6618AC2A5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E7F2780-D884-4F6F-2AA3-9736F67DC7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165" y="0"/>
            <a:ext cx="11437670" cy="6858000"/>
          </a:xfrm>
          <a:prstGeom prst="rect">
            <a:avLst/>
          </a:prstGeom>
        </p:spPr>
      </p:pic>
      <p:sp>
        <p:nvSpPr>
          <p:cNvPr id="2" name="Freeform: Shape 1">
            <a:extLst>
              <a:ext uri="{FF2B5EF4-FFF2-40B4-BE49-F238E27FC236}">
                <a16:creationId xmlns:a16="http://schemas.microsoft.com/office/drawing/2014/main" id="{105E09F2-FFA3-7737-4E6D-BDD69AD759A4}"/>
              </a:ext>
            </a:extLst>
          </p:cNvPr>
          <p:cNvSpPr/>
          <p:nvPr/>
        </p:nvSpPr>
        <p:spPr>
          <a:xfrm>
            <a:off x="3426106" y="162046"/>
            <a:ext cx="5960962" cy="1215341"/>
          </a:xfrm>
          <a:custGeom>
            <a:avLst/>
            <a:gdLst>
              <a:gd name="csX0" fmla="*/ 5960962 w 5960962"/>
              <a:gd name="csY0" fmla="*/ 0 h 1215341"/>
              <a:gd name="csX1" fmla="*/ 5960962 w 5960962"/>
              <a:gd name="csY1" fmla="*/ 1180617 h 1215341"/>
              <a:gd name="csX2" fmla="*/ 3831221 w 5960962"/>
              <a:gd name="csY2" fmla="*/ 1145893 h 1215341"/>
              <a:gd name="csX3" fmla="*/ 2384385 w 5960962"/>
              <a:gd name="csY3" fmla="*/ 1215341 h 1215341"/>
              <a:gd name="csX4" fmla="*/ 0 w 5960962"/>
              <a:gd name="csY4" fmla="*/ 1215341 h 1215341"/>
              <a:gd name="csX5" fmla="*/ 81023 w 5960962"/>
              <a:gd name="csY5" fmla="*/ 196769 h 1215341"/>
              <a:gd name="csX6" fmla="*/ 81023 w 5960962"/>
              <a:gd name="csY6" fmla="*/ 81022 h 1215341"/>
              <a:gd name="csX7" fmla="*/ 5960962 w 5960962"/>
              <a:gd name="csY7" fmla="*/ 0 h 121534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5960962" h="1215341">
                <a:moveTo>
                  <a:pt x="5960962" y="0"/>
                </a:moveTo>
                <a:lnTo>
                  <a:pt x="5960962" y="1180617"/>
                </a:lnTo>
                <a:lnTo>
                  <a:pt x="3831221" y="1145893"/>
                </a:lnTo>
                <a:lnTo>
                  <a:pt x="2384385" y="1215341"/>
                </a:lnTo>
                <a:lnTo>
                  <a:pt x="0" y="1215341"/>
                </a:lnTo>
                <a:lnTo>
                  <a:pt x="81023" y="196769"/>
                </a:lnTo>
                <a:lnTo>
                  <a:pt x="81023" y="81022"/>
                </a:lnTo>
                <a:lnTo>
                  <a:pt x="5960962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B116520E-81C9-278D-026C-D9ECBB61207B}"/>
              </a:ext>
            </a:extLst>
          </p:cNvPr>
          <p:cNvSpPr/>
          <p:nvPr/>
        </p:nvSpPr>
        <p:spPr>
          <a:xfrm>
            <a:off x="3449256" y="4375230"/>
            <a:ext cx="5914663" cy="2500132"/>
          </a:xfrm>
          <a:custGeom>
            <a:avLst/>
            <a:gdLst>
              <a:gd name="csX0" fmla="*/ 115747 w 5914663"/>
              <a:gd name="csY0" fmla="*/ 347241 h 2500132"/>
              <a:gd name="csX1" fmla="*/ 0 w 5914663"/>
              <a:gd name="csY1" fmla="*/ 2488557 h 2500132"/>
              <a:gd name="csX2" fmla="*/ 949124 w 5914663"/>
              <a:gd name="csY2" fmla="*/ 2465408 h 2500132"/>
              <a:gd name="csX3" fmla="*/ 1458410 w 5914663"/>
              <a:gd name="csY3" fmla="*/ 1782502 h 2500132"/>
              <a:gd name="csX4" fmla="*/ 1632030 w 5914663"/>
              <a:gd name="csY4" fmla="*/ 1041722 h 2500132"/>
              <a:gd name="csX5" fmla="*/ 1921397 w 5914663"/>
              <a:gd name="csY5" fmla="*/ 833378 h 2500132"/>
              <a:gd name="csX6" fmla="*/ 2106592 w 5914663"/>
              <a:gd name="csY6" fmla="*/ 682907 h 2500132"/>
              <a:gd name="csX7" fmla="*/ 3229336 w 5914663"/>
              <a:gd name="csY7" fmla="*/ 706056 h 2500132"/>
              <a:gd name="csX8" fmla="*/ 3576577 w 5914663"/>
              <a:gd name="csY8" fmla="*/ 1088021 h 2500132"/>
              <a:gd name="csX9" fmla="*/ 3796496 w 5914663"/>
              <a:gd name="csY9" fmla="*/ 2118167 h 2500132"/>
              <a:gd name="csX10" fmla="*/ 4271058 w 5914663"/>
              <a:gd name="csY10" fmla="*/ 2361236 h 2500132"/>
              <a:gd name="csX11" fmla="*/ 4398379 w 5914663"/>
              <a:gd name="csY11" fmla="*/ 2500132 h 2500132"/>
              <a:gd name="csX12" fmla="*/ 5914663 w 5914663"/>
              <a:gd name="csY12" fmla="*/ 2488557 h 2500132"/>
              <a:gd name="csX13" fmla="*/ 5891514 w 5914663"/>
              <a:gd name="csY13" fmla="*/ 196770 h 2500132"/>
              <a:gd name="csX14" fmla="*/ 5139159 w 5914663"/>
              <a:gd name="csY14" fmla="*/ 185195 h 2500132"/>
              <a:gd name="csX15" fmla="*/ 4363655 w 5914663"/>
              <a:gd name="csY15" fmla="*/ 150471 h 2500132"/>
              <a:gd name="csX16" fmla="*/ 4213185 w 5914663"/>
              <a:gd name="csY16" fmla="*/ 115747 h 2500132"/>
              <a:gd name="csX17" fmla="*/ 4097438 w 5914663"/>
              <a:gd name="csY17" fmla="*/ 0 h 2500132"/>
              <a:gd name="csX18" fmla="*/ 2812648 w 5914663"/>
              <a:gd name="csY18" fmla="*/ 324092 h 2500132"/>
              <a:gd name="csX19" fmla="*/ 347240 w 5914663"/>
              <a:gd name="csY19" fmla="*/ 266218 h 2500132"/>
              <a:gd name="csX20" fmla="*/ 185195 w 5914663"/>
              <a:gd name="csY20" fmla="*/ 416689 h 2500132"/>
              <a:gd name="csX21" fmla="*/ 115747 w 5914663"/>
              <a:gd name="csY21" fmla="*/ 347241 h 25001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</a:cxnLst>
            <a:rect l="l" t="t" r="r" b="b"/>
            <a:pathLst>
              <a:path w="5914663" h="2500132">
                <a:moveTo>
                  <a:pt x="115747" y="347241"/>
                </a:moveTo>
                <a:lnTo>
                  <a:pt x="0" y="2488557"/>
                </a:lnTo>
                <a:lnTo>
                  <a:pt x="949124" y="2465408"/>
                </a:lnTo>
                <a:lnTo>
                  <a:pt x="1458410" y="1782502"/>
                </a:lnTo>
                <a:lnTo>
                  <a:pt x="1632030" y="1041722"/>
                </a:lnTo>
                <a:lnTo>
                  <a:pt x="1921397" y="833378"/>
                </a:lnTo>
                <a:lnTo>
                  <a:pt x="2106592" y="682907"/>
                </a:lnTo>
                <a:lnTo>
                  <a:pt x="3229336" y="706056"/>
                </a:lnTo>
                <a:lnTo>
                  <a:pt x="3576577" y="1088021"/>
                </a:lnTo>
                <a:lnTo>
                  <a:pt x="3796496" y="2118167"/>
                </a:lnTo>
                <a:lnTo>
                  <a:pt x="4271058" y="2361236"/>
                </a:lnTo>
                <a:lnTo>
                  <a:pt x="4398379" y="2500132"/>
                </a:lnTo>
                <a:lnTo>
                  <a:pt x="5914663" y="2488557"/>
                </a:lnTo>
                <a:lnTo>
                  <a:pt x="5891514" y="196770"/>
                </a:lnTo>
                <a:lnTo>
                  <a:pt x="5139159" y="185195"/>
                </a:lnTo>
                <a:lnTo>
                  <a:pt x="4363655" y="150471"/>
                </a:lnTo>
                <a:lnTo>
                  <a:pt x="4213185" y="115747"/>
                </a:lnTo>
                <a:lnTo>
                  <a:pt x="4097438" y="0"/>
                </a:lnTo>
                <a:lnTo>
                  <a:pt x="2812648" y="324092"/>
                </a:lnTo>
                <a:lnTo>
                  <a:pt x="347240" y="266218"/>
                </a:lnTo>
                <a:lnTo>
                  <a:pt x="185195" y="416689"/>
                </a:lnTo>
                <a:lnTo>
                  <a:pt x="115747" y="34724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FDAB4AB9-5E3F-85A8-9B18-4147F62CFCC4}"/>
              </a:ext>
            </a:extLst>
          </p:cNvPr>
          <p:cNvSpPr/>
          <p:nvPr/>
        </p:nvSpPr>
        <p:spPr>
          <a:xfrm>
            <a:off x="-34724" y="-11575"/>
            <a:ext cx="3657600" cy="6898512"/>
          </a:xfrm>
          <a:custGeom>
            <a:avLst/>
            <a:gdLst>
              <a:gd name="csX0" fmla="*/ 0 w 3657600"/>
              <a:gd name="csY0" fmla="*/ 0 h 6898512"/>
              <a:gd name="csX1" fmla="*/ 3657600 w 3657600"/>
              <a:gd name="csY1" fmla="*/ 11575 h 6898512"/>
              <a:gd name="csX2" fmla="*/ 3437681 w 3657600"/>
              <a:gd name="csY2" fmla="*/ 2500132 h 6898512"/>
              <a:gd name="csX3" fmla="*/ 3102015 w 3657600"/>
              <a:gd name="csY3" fmla="*/ 2534856 h 6898512"/>
              <a:gd name="csX4" fmla="*/ 3102015 w 3657600"/>
              <a:gd name="csY4" fmla="*/ 4734046 h 6898512"/>
              <a:gd name="csX5" fmla="*/ 3530278 w 3657600"/>
              <a:gd name="csY5" fmla="*/ 4710897 h 6898512"/>
              <a:gd name="csX6" fmla="*/ 3541853 w 3657600"/>
              <a:gd name="csY6" fmla="*/ 6898512 h 6898512"/>
              <a:gd name="csX7" fmla="*/ 2407534 w 3657600"/>
              <a:gd name="csY7" fmla="*/ 6875362 h 6898512"/>
              <a:gd name="csX8" fmla="*/ 2395959 w 3657600"/>
              <a:gd name="csY8" fmla="*/ 5266481 h 6898512"/>
              <a:gd name="csX9" fmla="*/ 462987 w 3657600"/>
              <a:gd name="csY9" fmla="*/ 5220183 h 6898512"/>
              <a:gd name="csX10" fmla="*/ 532435 w 3657600"/>
              <a:gd name="csY10" fmla="*/ 3889094 h 6898512"/>
              <a:gd name="csX11" fmla="*/ 2419109 w 3657600"/>
              <a:gd name="csY11" fmla="*/ 3865945 h 6898512"/>
              <a:gd name="csX12" fmla="*/ 2442258 w 3657600"/>
              <a:gd name="csY12" fmla="*/ 3125165 h 6898512"/>
              <a:gd name="csX13" fmla="*/ 601883 w 3657600"/>
              <a:gd name="csY13" fmla="*/ 3078866 h 6898512"/>
              <a:gd name="csX14" fmla="*/ 0 w 3657600"/>
              <a:gd name="csY14" fmla="*/ 0 h 6898512"/>
              <a:gd name="csX0" fmla="*/ 0 w 3657600"/>
              <a:gd name="csY0" fmla="*/ 0 h 6898512"/>
              <a:gd name="csX1" fmla="*/ 3657600 w 3657600"/>
              <a:gd name="csY1" fmla="*/ 11575 h 6898512"/>
              <a:gd name="csX2" fmla="*/ 3437681 w 3657600"/>
              <a:gd name="csY2" fmla="*/ 2500132 h 6898512"/>
              <a:gd name="csX3" fmla="*/ 3102015 w 3657600"/>
              <a:gd name="csY3" fmla="*/ 2534856 h 6898512"/>
              <a:gd name="csX4" fmla="*/ 3102015 w 3657600"/>
              <a:gd name="csY4" fmla="*/ 4734046 h 6898512"/>
              <a:gd name="csX5" fmla="*/ 3530278 w 3657600"/>
              <a:gd name="csY5" fmla="*/ 4710897 h 6898512"/>
              <a:gd name="csX6" fmla="*/ 3541853 w 3657600"/>
              <a:gd name="csY6" fmla="*/ 6898512 h 6898512"/>
              <a:gd name="csX7" fmla="*/ 2407534 w 3657600"/>
              <a:gd name="csY7" fmla="*/ 6875362 h 6898512"/>
              <a:gd name="csX8" fmla="*/ 2395959 w 3657600"/>
              <a:gd name="csY8" fmla="*/ 5266481 h 6898512"/>
              <a:gd name="csX9" fmla="*/ 462987 w 3657600"/>
              <a:gd name="csY9" fmla="*/ 5220183 h 6898512"/>
              <a:gd name="csX10" fmla="*/ 532435 w 3657600"/>
              <a:gd name="csY10" fmla="*/ 3889094 h 6898512"/>
              <a:gd name="csX11" fmla="*/ 2419109 w 3657600"/>
              <a:gd name="csY11" fmla="*/ 3865945 h 6898512"/>
              <a:gd name="csX12" fmla="*/ 2442258 w 3657600"/>
              <a:gd name="csY12" fmla="*/ 3125165 h 6898512"/>
              <a:gd name="csX13" fmla="*/ 46298 w 3657600"/>
              <a:gd name="csY13" fmla="*/ 3090440 h 6898512"/>
              <a:gd name="csX14" fmla="*/ 0 w 3657600"/>
              <a:gd name="csY14" fmla="*/ 0 h 6898512"/>
              <a:gd name="csX0" fmla="*/ 0 w 3657600"/>
              <a:gd name="csY0" fmla="*/ 0 h 6898512"/>
              <a:gd name="csX1" fmla="*/ 3657600 w 3657600"/>
              <a:gd name="csY1" fmla="*/ 11575 h 6898512"/>
              <a:gd name="csX2" fmla="*/ 3437681 w 3657600"/>
              <a:gd name="csY2" fmla="*/ 2500132 h 6898512"/>
              <a:gd name="csX3" fmla="*/ 3102015 w 3657600"/>
              <a:gd name="csY3" fmla="*/ 2534856 h 6898512"/>
              <a:gd name="csX4" fmla="*/ 3102015 w 3657600"/>
              <a:gd name="csY4" fmla="*/ 4734046 h 6898512"/>
              <a:gd name="csX5" fmla="*/ 3530278 w 3657600"/>
              <a:gd name="csY5" fmla="*/ 4710897 h 6898512"/>
              <a:gd name="csX6" fmla="*/ 3541853 w 3657600"/>
              <a:gd name="csY6" fmla="*/ 6898512 h 6898512"/>
              <a:gd name="csX7" fmla="*/ 2407534 w 3657600"/>
              <a:gd name="csY7" fmla="*/ 6875362 h 6898512"/>
              <a:gd name="csX8" fmla="*/ 2395959 w 3657600"/>
              <a:gd name="csY8" fmla="*/ 5266481 h 6898512"/>
              <a:gd name="csX9" fmla="*/ 462987 w 3657600"/>
              <a:gd name="csY9" fmla="*/ 5220183 h 6898512"/>
              <a:gd name="csX10" fmla="*/ 92597 w 3657600"/>
              <a:gd name="csY10" fmla="*/ 3761772 h 6898512"/>
              <a:gd name="csX11" fmla="*/ 2419109 w 3657600"/>
              <a:gd name="csY11" fmla="*/ 3865945 h 6898512"/>
              <a:gd name="csX12" fmla="*/ 2442258 w 3657600"/>
              <a:gd name="csY12" fmla="*/ 3125165 h 6898512"/>
              <a:gd name="csX13" fmla="*/ 46298 w 3657600"/>
              <a:gd name="csY13" fmla="*/ 3090440 h 6898512"/>
              <a:gd name="csX14" fmla="*/ 0 w 3657600"/>
              <a:gd name="csY14" fmla="*/ 0 h 6898512"/>
              <a:gd name="csX0" fmla="*/ 0 w 3657600"/>
              <a:gd name="csY0" fmla="*/ 0 h 6898512"/>
              <a:gd name="csX1" fmla="*/ 3657600 w 3657600"/>
              <a:gd name="csY1" fmla="*/ 11575 h 6898512"/>
              <a:gd name="csX2" fmla="*/ 3437681 w 3657600"/>
              <a:gd name="csY2" fmla="*/ 2500132 h 6898512"/>
              <a:gd name="csX3" fmla="*/ 3102015 w 3657600"/>
              <a:gd name="csY3" fmla="*/ 2534856 h 6898512"/>
              <a:gd name="csX4" fmla="*/ 3102015 w 3657600"/>
              <a:gd name="csY4" fmla="*/ 4734046 h 6898512"/>
              <a:gd name="csX5" fmla="*/ 3530278 w 3657600"/>
              <a:gd name="csY5" fmla="*/ 4710897 h 6898512"/>
              <a:gd name="csX6" fmla="*/ 3541853 w 3657600"/>
              <a:gd name="csY6" fmla="*/ 6898512 h 6898512"/>
              <a:gd name="csX7" fmla="*/ 2407534 w 3657600"/>
              <a:gd name="csY7" fmla="*/ 6875362 h 6898512"/>
              <a:gd name="csX8" fmla="*/ 2395959 w 3657600"/>
              <a:gd name="csY8" fmla="*/ 5266481 h 6898512"/>
              <a:gd name="csX9" fmla="*/ 57873 w 3657600"/>
              <a:gd name="csY9" fmla="*/ 5266482 h 6898512"/>
              <a:gd name="csX10" fmla="*/ 92597 w 3657600"/>
              <a:gd name="csY10" fmla="*/ 3761772 h 6898512"/>
              <a:gd name="csX11" fmla="*/ 2419109 w 3657600"/>
              <a:gd name="csY11" fmla="*/ 3865945 h 6898512"/>
              <a:gd name="csX12" fmla="*/ 2442258 w 3657600"/>
              <a:gd name="csY12" fmla="*/ 3125165 h 6898512"/>
              <a:gd name="csX13" fmla="*/ 46298 w 3657600"/>
              <a:gd name="csY13" fmla="*/ 3090440 h 6898512"/>
              <a:gd name="csX14" fmla="*/ 0 w 3657600"/>
              <a:gd name="csY14" fmla="*/ 0 h 6898512"/>
              <a:gd name="csX0" fmla="*/ 0 w 3657600"/>
              <a:gd name="csY0" fmla="*/ 0 h 6898512"/>
              <a:gd name="csX1" fmla="*/ 3657600 w 3657600"/>
              <a:gd name="csY1" fmla="*/ 11575 h 6898512"/>
              <a:gd name="csX2" fmla="*/ 3437681 w 3657600"/>
              <a:gd name="csY2" fmla="*/ 2500132 h 6898512"/>
              <a:gd name="csX3" fmla="*/ 3102015 w 3657600"/>
              <a:gd name="csY3" fmla="*/ 2534856 h 6898512"/>
              <a:gd name="csX4" fmla="*/ 3102015 w 3657600"/>
              <a:gd name="csY4" fmla="*/ 4734046 h 6898512"/>
              <a:gd name="csX5" fmla="*/ 3530278 w 3657600"/>
              <a:gd name="csY5" fmla="*/ 4710897 h 6898512"/>
              <a:gd name="csX6" fmla="*/ 3541853 w 3657600"/>
              <a:gd name="csY6" fmla="*/ 6898512 h 6898512"/>
              <a:gd name="csX7" fmla="*/ 2407534 w 3657600"/>
              <a:gd name="csY7" fmla="*/ 6875362 h 6898512"/>
              <a:gd name="csX8" fmla="*/ 2395959 w 3657600"/>
              <a:gd name="csY8" fmla="*/ 5266481 h 6898512"/>
              <a:gd name="csX9" fmla="*/ 57873 w 3657600"/>
              <a:gd name="csY9" fmla="*/ 5266482 h 6898512"/>
              <a:gd name="csX10" fmla="*/ 34723 w 3657600"/>
              <a:gd name="csY10" fmla="*/ 3842795 h 6898512"/>
              <a:gd name="csX11" fmla="*/ 2419109 w 3657600"/>
              <a:gd name="csY11" fmla="*/ 3865945 h 6898512"/>
              <a:gd name="csX12" fmla="*/ 2442258 w 3657600"/>
              <a:gd name="csY12" fmla="*/ 3125165 h 6898512"/>
              <a:gd name="csX13" fmla="*/ 46298 w 3657600"/>
              <a:gd name="csY13" fmla="*/ 3090440 h 6898512"/>
              <a:gd name="csX14" fmla="*/ 0 w 3657600"/>
              <a:gd name="csY14" fmla="*/ 0 h 68985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3657600" h="6898512">
                <a:moveTo>
                  <a:pt x="0" y="0"/>
                </a:moveTo>
                <a:lnTo>
                  <a:pt x="3657600" y="11575"/>
                </a:lnTo>
                <a:lnTo>
                  <a:pt x="3437681" y="2500132"/>
                </a:lnTo>
                <a:lnTo>
                  <a:pt x="3102015" y="2534856"/>
                </a:lnTo>
                <a:lnTo>
                  <a:pt x="3102015" y="4734046"/>
                </a:lnTo>
                <a:lnTo>
                  <a:pt x="3530278" y="4710897"/>
                </a:lnTo>
                <a:cubicBezTo>
                  <a:pt x="3534136" y="5440102"/>
                  <a:pt x="3537995" y="6169307"/>
                  <a:pt x="3541853" y="6898512"/>
                </a:cubicBezTo>
                <a:lnTo>
                  <a:pt x="2407534" y="6875362"/>
                </a:lnTo>
                <a:cubicBezTo>
                  <a:pt x="2403676" y="6339068"/>
                  <a:pt x="2399817" y="5802775"/>
                  <a:pt x="2395959" y="5266481"/>
                </a:cubicBezTo>
                <a:lnTo>
                  <a:pt x="57873" y="5266482"/>
                </a:lnTo>
                <a:lnTo>
                  <a:pt x="34723" y="3842795"/>
                </a:lnTo>
                <a:lnTo>
                  <a:pt x="2419109" y="3865945"/>
                </a:lnTo>
                <a:lnTo>
                  <a:pt x="2442258" y="3125165"/>
                </a:lnTo>
                <a:lnTo>
                  <a:pt x="46298" y="309044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738916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EBD3B0-ED6E-EFAC-C5E7-5CCD820C61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D11441-C05D-6452-28F9-0CB8B79FCC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165" y="0"/>
            <a:ext cx="11437670" cy="6858000"/>
          </a:xfrm>
          <a:prstGeom prst="rect">
            <a:avLst/>
          </a:prstGeom>
        </p:spPr>
      </p:pic>
      <p:sp>
        <p:nvSpPr>
          <p:cNvPr id="2" name="Freeform: Shape 1">
            <a:extLst>
              <a:ext uri="{FF2B5EF4-FFF2-40B4-BE49-F238E27FC236}">
                <a16:creationId xmlns:a16="http://schemas.microsoft.com/office/drawing/2014/main" id="{E68DFF7B-1E78-A263-719C-73984A08F656}"/>
              </a:ext>
            </a:extLst>
          </p:cNvPr>
          <p:cNvSpPr/>
          <p:nvPr/>
        </p:nvSpPr>
        <p:spPr>
          <a:xfrm>
            <a:off x="3426106" y="162046"/>
            <a:ext cx="5960962" cy="1215341"/>
          </a:xfrm>
          <a:custGeom>
            <a:avLst/>
            <a:gdLst>
              <a:gd name="csX0" fmla="*/ 5960962 w 5960962"/>
              <a:gd name="csY0" fmla="*/ 0 h 1215341"/>
              <a:gd name="csX1" fmla="*/ 5960962 w 5960962"/>
              <a:gd name="csY1" fmla="*/ 1180617 h 1215341"/>
              <a:gd name="csX2" fmla="*/ 3831221 w 5960962"/>
              <a:gd name="csY2" fmla="*/ 1145893 h 1215341"/>
              <a:gd name="csX3" fmla="*/ 2384385 w 5960962"/>
              <a:gd name="csY3" fmla="*/ 1215341 h 1215341"/>
              <a:gd name="csX4" fmla="*/ 0 w 5960962"/>
              <a:gd name="csY4" fmla="*/ 1215341 h 1215341"/>
              <a:gd name="csX5" fmla="*/ 81023 w 5960962"/>
              <a:gd name="csY5" fmla="*/ 196769 h 1215341"/>
              <a:gd name="csX6" fmla="*/ 81023 w 5960962"/>
              <a:gd name="csY6" fmla="*/ 81022 h 1215341"/>
              <a:gd name="csX7" fmla="*/ 5960962 w 5960962"/>
              <a:gd name="csY7" fmla="*/ 0 h 121534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5960962" h="1215341">
                <a:moveTo>
                  <a:pt x="5960962" y="0"/>
                </a:moveTo>
                <a:lnTo>
                  <a:pt x="5960962" y="1180617"/>
                </a:lnTo>
                <a:lnTo>
                  <a:pt x="3831221" y="1145893"/>
                </a:lnTo>
                <a:lnTo>
                  <a:pt x="2384385" y="1215341"/>
                </a:lnTo>
                <a:lnTo>
                  <a:pt x="0" y="1215341"/>
                </a:lnTo>
                <a:lnTo>
                  <a:pt x="81023" y="196769"/>
                </a:lnTo>
                <a:lnTo>
                  <a:pt x="81023" y="81022"/>
                </a:lnTo>
                <a:lnTo>
                  <a:pt x="5960962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4F9C91C5-68B0-9A8B-4118-57F8ACE1F76B}"/>
              </a:ext>
            </a:extLst>
          </p:cNvPr>
          <p:cNvSpPr/>
          <p:nvPr/>
        </p:nvSpPr>
        <p:spPr>
          <a:xfrm>
            <a:off x="3449256" y="4375230"/>
            <a:ext cx="5914663" cy="2500132"/>
          </a:xfrm>
          <a:custGeom>
            <a:avLst/>
            <a:gdLst>
              <a:gd name="csX0" fmla="*/ 115747 w 5914663"/>
              <a:gd name="csY0" fmla="*/ 347241 h 2500132"/>
              <a:gd name="csX1" fmla="*/ 0 w 5914663"/>
              <a:gd name="csY1" fmla="*/ 2488557 h 2500132"/>
              <a:gd name="csX2" fmla="*/ 949124 w 5914663"/>
              <a:gd name="csY2" fmla="*/ 2465408 h 2500132"/>
              <a:gd name="csX3" fmla="*/ 1458410 w 5914663"/>
              <a:gd name="csY3" fmla="*/ 1782502 h 2500132"/>
              <a:gd name="csX4" fmla="*/ 1632030 w 5914663"/>
              <a:gd name="csY4" fmla="*/ 1041722 h 2500132"/>
              <a:gd name="csX5" fmla="*/ 1921397 w 5914663"/>
              <a:gd name="csY5" fmla="*/ 833378 h 2500132"/>
              <a:gd name="csX6" fmla="*/ 2106592 w 5914663"/>
              <a:gd name="csY6" fmla="*/ 682907 h 2500132"/>
              <a:gd name="csX7" fmla="*/ 3229336 w 5914663"/>
              <a:gd name="csY7" fmla="*/ 706056 h 2500132"/>
              <a:gd name="csX8" fmla="*/ 3576577 w 5914663"/>
              <a:gd name="csY8" fmla="*/ 1088021 h 2500132"/>
              <a:gd name="csX9" fmla="*/ 3796496 w 5914663"/>
              <a:gd name="csY9" fmla="*/ 2118167 h 2500132"/>
              <a:gd name="csX10" fmla="*/ 4271058 w 5914663"/>
              <a:gd name="csY10" fmla="*/ 2361236 h 2500132"/>
              <a:gd name="csX11" fmla="*/ 4398379 w 5914663"/>
              <a:gd name="csY11" fmla="*/ 2500132 h 2500132"/>
              <a:gd name="csX12" fmla="*/ 5914663 w 5914663"/>
              <a:gd name="csY12" fmla="*/ 2488557 h 2500132"/>
              <a:gd name="csX13" fmla="*/ 5891514 w 5914663"/>
              <a:gd name="csY13" fmla="*/ 196770 h 2500132"/>
              <a:gd name="csX14" fmla="*/ 5139159 w 5914663"/>
              <a:gd name="csY14" fmla="*/ 185195 h 2500132"/>
              <a:gd name="csX15" fmla="*/ 4363655 w 5914663"/>
              <a:gd name="csY15" fmla="*/ 150471 h 2500132"/>
              <a:gd name="csX16" fmla="*/ 4213185 w 5914663"/>
              <a:gd name="csY16" fmla="*/ 115747 h 2500132"/>
              <a:gd name="csX17" fmla="*/ 4097438 w 5914663"/>
              <a:gd name="csY17" fmla="*/ 0 h 2500132"/>
              <a:gd name="csX18" fmla="*/ 2812648 w 5914663"/>
              <a:gd name="csY18" fmla="*/ 324092 h 2500132"/>
              <a:gd name="csX19" fmla="*/ 347240 w 5914663"/>
              <a:gd name="csY19" fmla="*/ 266218 h 2500132"/>
              <a:gd name="csX20" fmla="*/ 185195 w 5914663"/>
              <a:gd name="csY20" fmla="*/ 416689 h 2500132"/>
              <a:gd name="csX21" fmla="*/ 115747 w 5914663"/>
              <a:gd name="csY21" fmla="*/ 347241 h 25001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</a:cxnLst>
            <a:rect l="l" t="t" r="r" b="b"/>
            <a:pathLst>
              <a:path w="5914663" h="2500132">
                <a:moveTo>
                  <a:pt x="115747" y="347241"/>
                </a:moveTo>
                <a:lnTo>
                  <a:pt x="0" y="2488557"/>
                </a:lnTo>
                <a:lnTo>
                  <a:pt x="949124" y="2465408"/>
                </a:lnTo>
                <a:lnTo>
                  <a:pt x="1458410" y="1782502"/>
                </a:lnTo>
                <a:lnTo>
                  <a:pt x="1632030" y="1041722"/>
                </a:lnTo>
                <a:lnTo>
                  <a:pt x="1921397" y="833378"/>
                </a:lnTo>
                <a:lnTo>
                  <a:pt x="2106592" y="682907"/>
                </a:lnTo>
                <a:lnTo>
                  <a:pt x="3229336" y="706056"/>
                </a:lnTo>
                <a:lnTo>
                  <a:pt x="3576577" y="1088021"/>
                </a:lnTo>
                <a:lnTo>
                  <a:pt x="3796496" y="2118167"/>
                </a:lnTo>
                <a:lnTo>
                  <a:pt x="4271058" y="2361236"/>
                </a:lnTo>
                <a:lnTo>
                  <a:pt x="4398379" y="2500132"/>
                </a:lnTo>
                <a:lnTo>
                  <a:pt x="5914663" y="2488557"/>
                </a:lnTo>
                <a:lnTo>
                  <a:pt x="5891514" y="196770"/>
                </a:lnTo>
                <a:lnTo>
                  <a:pt x="5139159" y="185195"/>
                </a:lnTo>
                <a:lnTo>
                  <a:pt x="4363655" y="150471"/>
                </a:lnTo>
                <a:lnTo>
                  <a:pt x="4213185" y="115747"/>
                </a:lnTo>
                <a:lnTo>
                  <a:pt x="4097438" y="0"/>
                </a:lnTo>
                <a:lnTo>
                  <a:pt x="2812648" y="324092"/>
                </a:lnTo>
                <a:lnTo>
                  <a:pt x="347240" y="266218"/>
                </a:lnTo>
                <a:lnTo>
                  <a:pt x="185195" y="416689"/>
                </a:lnTo>
                <a:lnTo>
                  <a:pt x="115747" y="34724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790368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E9EA58-47E0-0BAE-F2C9-16CA491F16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4EA4DD5-C87B-CDC1-85E4-140B983308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165" y="0"/>
            <a:ext cx="114376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301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589</TotalTime>
  <Words>84</Words>
  <Application>Microsoft Office PowerPoint</Application>
  <PresentationFormat>Widescreen</PresentationFormat>
  <Paragraphs>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Aptos</vt:lpstr>
      <vt:lpstr>Aptos Display</vt:lpstr>
      <vt:lpstr>Arial</vt:lpstr>
      <vt:lpstr>Office Theme</vt:lpstr>
      <vt:lpstr>Pause Sunday: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Douglas Macfarlane</dc:creator>
  <cp:lastModifiedBy>Douglas Macfarlane</cp:lastModifiedBy>
  <cp:revision>3</cp:revision>
  <dcterms:created xsi:type="dcterms:W3CDTF">2026-02-07T12:49:53Z</dcterms:created>
  <dcterms:modified xsi:type="dcterms:W3CDTF">2026-02-08T06:24:22Z</dcterms:modified>
</cp:coreProperties>
</file>