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60" r:id="rId2"/>
  </p:sldMasterIdLst>
  <p:notesMasterIdLst>
    <p:notesMasterId r:id="rId30"/>
  </p:notesMasterIdLst>
  <p:sldIdLst>
    <p:sldId id="256" r:id="rId3"/>
    <p:sldId id="277" r:id="rId4"/>
    <p:sldId id="282" r:id="rId5"/>
    <p:sldId id="283" r:id="rId6"/>
    <p:sldId id="284" r:id="rId7"/>
    <p:sldId id="285" r:id="rId8"/>
    <p:sldId id="286" r:id="rId9"/>
    <p:sldId id="287" r:id="rId10"/>
    <p:sldId id="288" r:id="rId11"/>
    <p:sldId id="289" r:id="rId12"/>
    <p:sldId id="290" r:id="rId13"/>
    <p:sldId id="291" r:id="rId14"/>
    <p:sldId id="302" r:id="rId15"/>
    <p:sldId id="292" r:id="rId16"/>
    <p:sldId id="293" r:id="rId17"/>
    <p:sldId id="294" r:id="rId18"/>
    <p:sldId id="295" r:id="rId19"/>
    <p:sldId id="296" r:id="rId20"/>
    <p:sldId id="297" r:id="rId21"/>
    <p:sldId id="298" r:id="rId22"/>
    <p:sldId id="299" r:id="rId23"/>
    <p:sldId id="300" r:id="rId24"/>
    <p:sldId id="301" r:id="rId25"/>
    <p:sldId id="303" r:id="rId26"/>
    <p:sldId id="304" r:id="rId27"/>
    <p:sldId id="305" r:id="rId28"/>
    <p:sldId id="306" r:id="rId29"/>
  </p:sldIdLst>
  <p:sldSz cx="12192000" cy="6858000"/>
  <p:notesSz cx="6858000" cy="9144000"/>
  <p:embeddedFontLst>
    <p:embeddedFont>
      <p:font typeface="Felix Titling" pitchFamily="82" charset="77"/>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1115"/>
    <a:srgbClr val="533E34"/>
    <a:srgbClr val="704D39"/>
    <a:srgbClr val="D7C393"/>
    <a:srgbClr val="E4D4CF"/>
    <a:srgbClr val="4D3047"/>
    <a:srgbClr val="9E84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3"/>
    <p:restoredTop sz="94703"/>
  </p:normalViewPr>
  <p:slideViewPr>
    <p:cSldViewPr snapToGrid="0">
      <p:cViewPr varScale="1">
        <p:scale>
          <a:sx n="126" d="100"/>
          <a:sy n="126" d="100"/>
        </p:scale>
        <p:origin x="232"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821F3-2D10-0241-85E1-21022CD5340E}" type="datetimeFigureOut">
              <a:rPr lang="en-US" smtClean="0"/>
              <a:t>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F6A7BE-46E7-7C40-B060-CA7F9CF9D800}" type="slidenum">
              <a:rPr lang="en-US" smtClean="0"/>
              <a:t>‹#›</a:t>
            </a:fld>
            <a:endParaRPr lang="en-US"/>
          </a:p>
        </p:txBody>
      </p:sp>
    </p:spTree>
    <p:extLst>
      <p:ext uri="{BB962C8B-B14F-4D97-AF65-F5344CB8AC3E}">
        <p14:creationId xmlns:p14="http://schemas.microsoft.com/office/powerpoint/2010/main" val="1002522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5806-AE67-DFE4-DB0B-3DFC0D7D3C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5A2C4-2163-EAEA-7F92-13001585D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CB4AE-3DE2-AF7A-1F1A-2222388183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E303E4-69FA-7C44-49D5-05723DEE9DE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9037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FE039-282B-8AE6-89D5-123F01D34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AB3724-2DC9-6075-5684-D1580E16FC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C1A77D-FED9-A741-6861-1E0BF8B89C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FAC432-C347-CBD7-FA67-0BFE17EF26E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6740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F26A9-79FF-B943-7871-56D96B4293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7D434F-672B-DAB6-C52B-817B13407A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BC5366-622A-3587-E3EB-05CB70D113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A03D20-BDBE-8225-C5F9-4210B0C3639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02135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65210-A1C1-D650-7F96-A474A1003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EB034-4D5F-EDCD-B722-FA326DDB6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2CC023-5CBC-CE0D-EAE7-C7F5234F33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6A2CC8-A8BB-B2AC-32DE-B21D37FBF5A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1228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C211C-02E0-EC66-A477-527475FA7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C1599-7006-FE29-36EF-383F98EA74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69486-7C12-E461-D8DF-4CACE6EB41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F51203-6F37-3998-0F6D-AF53C7C3EFA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3180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4032C-0EAD-9606-EF3A-351B58310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1C8739-1487-79C9-CAE7-27F936938B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221519-8744-D7EA-0686-4A2A64F38C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599741-C8CD-5535-0716-907FD4AAC4D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9732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DE742-7FD4-791D-A697-D28236DA4B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D1A5FE-B2BE-8187-57A7-82CA8DEA4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EDFA24-4BCD-995C-9EF3-2B3C9E42F2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41968B-4EA8-6170-1E06-0A91D0E454C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1491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D1B62-9C0B-EFD7-F0F7-5B82F1A751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2AEDB-3500-37CF-4E75-03EED6A398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506BDC-121B-EB66-DCC1-90D9734244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81A835-2FEE-D828-1DCC-703B69C0712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5469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0078C-8A7D-D78D-D077-2265D4D5DA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9A050-F799-19CB-4F80-78C7127022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EF7AC0-061A-5B01-00D5-202457A684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DF7AF-8E92-C025-9053-FA487E27AC6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9122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82E18-5BCA-8B32-B483-A18A69CC0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1C872-C7B3-677A-02C6-C09E3B864F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9DD15-067C-922E-6798-4CC4FE158C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020183-8775-78CE-41B8-AFAA921D5A0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5934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476DA-735F-9C57-4839-6F67D8D0DC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5A5456-9071-E9D4-83DB-4CDB508758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69BBDD-F9B5-C804-04B3-8395864DCE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C030AA-2B26-5869-109B-2834E51A9E6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9159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7D15E-8BC7-0D9D-FC3C-4BC4008EFD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F2E0B-93F1-4920-8F47-38FB2634F0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2D8D7B-2813-EB14-DCBD-0A85A9137E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1E5295-DD7B-9887-DC0F-FF9C1179F20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01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9D1DA-E3DB-B887-CFA9-047A32FBC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B756A-27D6-3172-8F00-E08E1DA2CD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8288D7-546B-82FF-6648-A945D975D4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C87B8E-383F-3898-CAB3-0992EE56FD3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73643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4C070-73AF-3477-46AB-CCCE796720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B5624-066C-6218-F6EA-4D32DAECD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1ABEA-27AA-DCA7-2028-6F67EA5E9F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3F9846-D0F3-0D47-668E-E5581467F4A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168586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D01BA-411E-7F9B-E7C7-625783C15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18EA92-8991-1A50-5ACB-DD50C1E56B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E550F1-3283-BB41-FBFF-74A9D87FC3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CB1078-9731-76CD-420D-B5A685AED37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96102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88A88-3801-24F4-6732-596C0BC67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F884A1-C3E4-395E-4AE9-168C8C0DD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976B50-9DF9-7617-55E3-11A94B2D9C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AD1E40-C431-B2FD-062F-E6D0613C25F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59402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4A588-060A-5027-8679-C15DA4E61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0DF72-D0DD-0672-6850-13DCBDA77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577A1B-084A-29A5-D8AB-48279E7B2B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FE0A6F-1A3C-CEDF-4BB0-8E03A72BA56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46462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9E656-9DBC-6854-66DD-5DF474E8C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449874-E203-4150-9622-04129514D1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B2A391-FA53-AFC4-079F-0FB1224EEE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8E24BA-37E8-D4EE-ACDB-C287FC663C1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372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30625-AB7D-E2B3-A1DE-C68CA053F4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EB47BB-822B-0C4F-9FB7-3447DAE72C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C02300-4474-321A-F611-84E845BA81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458911-68F5-57AA-6F75-DD13FBF572A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4599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308E2-71AB-DFE9-5388-9DB286125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69A7A-078F-DDF5-1131-B65F6120E1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C8EE2-4A9C-B911-8AEA-B5A5A3C1A1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C48FF8-70A7-D7CE-5189-18A7ADC273C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2265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3345A-32D3-D257-F095-5D5ED7F94C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9A75E-58D5-2289-0A86-C2A915EAF3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65850D-EAE7-40C9-0FC7-0FFD6C9274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E7D487-504F-4DAF-06B5-69D971B3BAB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7576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6DC54-5857-BFBC-6F5C-BEE7BB3D15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08973-D1DC-0F7B-BDAE-DC4B63D75A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CAB68D-B92D-787C-1987-6D6F6727F4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B3F709-B3CA-F3DF-C067-1DA695DA725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32111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0F3BB-A15A-CDCC-70A1-C649A1B0FA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6DCA9-4CFB-AE0A-9B88-50F75BECC2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D70710-F559-7690-D2A0-82C5633109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281AA1-46B6-9F66-D5BA-7D85FBD640E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0605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FEECA-5450-0194-166F-EFD781E682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61AE69-9CAE-7B2D-B7A1-23D7E42041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4C3EE7-E71B-920F-4959-EB18F6B145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2BA2B1-7303-DD3C-1D5E-2AA1A8226BC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0186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74C7A-8CD6-5C26-4D41-DCF71C2EE8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273B2-B548-F42E-A0D2-94A295B73D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9D4A86-D98C-5231-0B70-152FCD509E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E8D9FC-84C9-9D15-3270-842901900CD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1335FD-FF9A-C74E-B9E6-3637D0F910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8484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A5B4F-B9A1-26BF-310C-E7BA7BEE2B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DBAFC4-087C-AAF1-BC93-8F22E24FD1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D904C3-B2CE-05D2-3001-556BEA77F53A}"/>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5" name="Footer Placeholder 4">
            <a:extLst>
              <a:ext uri="{FF2B5EF4-FFF2-40B4-BE49-F238E27FC236}">
                <a16:creationId xmlns:a16="http://schemas.microsoft.com/office/drawing/2014/main" id="{84AC4283-D16C-2189-46B3-78824D540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5995B-5F6C-C608-EB55-4CA546EDDFAC}"/>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359674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8A12D-797F-F27F-5C62-0C9227B066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3C7EC2-4E91-5AFF-B24B-7DAD5DEA85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3526AA-ED19-BF5B-7C9A-C2F89DBB9B24}"/>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5" name="Footer Placeholder 4">
            <a:extLst>
              <a:ext uri="{FF2B5EF4-FFF2-40B4-BE49-F238E27FC236}">
                <a16:creationId xmlns:a16="http://schemas.microsoft.com/office/drawing/2014/main" id="{EA8DF64F-682A-D781-DE13-211E651C1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1CCB1F-2AE0-1E7E-9D1A-241821873DDD}"/>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366844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18F1D8-C38D-74E9-8CDF-4AF940F003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EF09EA-78D5-02B8-422F-FBCC68C4F3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E35816-63F6-8EF8-F87A-343837A3DBCD}"/>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5" name="Footer Placeholder 4">
            <a:extLst>
              <a:ext uri="{FF2B5EF4-FFF2-40B4-BE49-F238E27FC236}">
                <a16:creationId xmlns:a16="http://schemas.microsoft.com/office/drawing/2014/main" id="{CEF151DA-F582-8FA0-259C-89F6C4052B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DD451D-25B8-CA2F-EFCB-888D29FD2CE0}"/>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2384004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6C4D5E-B48C-5E46-A91B-EB2EB4F145E3}" type="datetimeFigureOut">
              <a:rPr lang="en-US" smtClean="0"/>
              <a:t>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2867741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6C4D5E-B48C-5E46-A91B-EB2EB4F145E3}" type="datetimeFigureOut">
              <a:rPr lang="en-US" smtClean="0"/>
              <a:t>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3235199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6C4D5E-B48C-5E46-A91B-EB2EB4F145E3}" type="datetimeFigureOut">
              <a:rPr lang="en-US" smtClean="0"/>
              <a:t>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7783983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6C4D5E-B48C-5E46-A91B-EB2EB4F145E3}" type="datetimeFigureOut">
              <a:rPr lang="en-US" smtClean="0"/>
              <a:t>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301418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6C4D5E-B48C-5E46-A91B-EB2EB4F145E3}" type="datetimeFigureOut">
              <a:rPr lang="en-US" smtClean="0"/>
              <a:t>1/1/26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41264611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6C4D5E-B48C-5E46-A91B-EB2EB4F145E3}" type="datetimeFigureOut">
              <a:rPr lang="en-US" smtClean="0"/>
              <a:t>1/1/26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230273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6C4D5E-B48C-5E46-A91B-EB2EB4F145E3}" type="datetimeFigureOut">
              <a:rPr lang="en-US" smtClean="0"/>
              <a:t>1/1/26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949568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6C4D5E-B48C-5E46-A91B-EB2EB4F145E3}" type="datetimeFigureOut">
              <a:rPr lang="en-US" smtClean="0"/>
              <a:t>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2572494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AE28-3222-C25D-DCF0-DBD64C6D34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B5DB45-98E0-FD47-6A12-AFC23ED161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021E24-A644-F649-250F-C3B2B5963F31}"/>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5" name="Footer Placeholder 4">
            <a:extLst>
              <a:ext uri="{FF2B5EF4-FFF2-40B4-BE49-F238E27FC236}">
                <a16:creationId xmlns:a16="http://schemas.microsoft.com/office/drawing/2014/main" id="{C45D4B11-C943-E584-14E3-CA96B71EBA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BC027-0D20-18EA-851B-DEA846EF99F4}"/>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150539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6C4D5E-B48C-5E46-A91B-EB2EB4F145E3}" type="datetimeFigureOut">
              <a:rPr lang="en-US" smtClean="0"/>
              <a:t>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3313914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6C4D5E-B48C-5E46-A91B-EB2EB4F145E3}" type="datetimeFigureOut">
              <a:rPr lang="en-US" smtClean="0"/>
              <a:t>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1381601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6C4D5E-B48C-5E46-A91B-EB2EB4F145E3}" type="datetimeFigureOut">
              <a:rPr lang="en-US" smtClean="0"/>
              <a:t>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4009288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AC420-0377-57B5-ADD9-D21194F9AE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44520C-5721-5FC5-3247-40BBBDC0CDC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8D09C8-79FF-F0B0-0590-E7B3DA33CAA5}"/>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5" name="Footer Placeholder 4">
            <a:extLst>
              <a:ext uri="{FF2B5EF4-FFF2-40B4-BE49-F238E27FC236}">
                <a16:creationId xmlns:a16="http://schemas.microsoft.com/office/drawing/2014/main" id="{1E049012-312E-4EE2-796C-A3395EDBE1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F12DF6-BF07-BECF-96DF-EF6F036BD60A}"/>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3291390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31BE-2EB2-0C83-79F7-D248848403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34DC68-1D0C-5D0B-1FD9-DE085AA29E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C7026D-C1D4-F611-081B-1D22BE3855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0DCDD9-FDEC-A1A5-D00B-949B1178EAD3}"/>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6" name="Footer Placeholder 5">
            <a:extLst>
              <a:ext uri="{FF2B5EF4-FFF2-40B4-BE49-F238E27FC236}">
                <a16:creationId xmlns:a16="http://schemas.microsoft.com/office/drawing/2014/main" id="{71778440-E966-5CC2-F125-512F39DE71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C1868A-8DD3-18B1-C15F-81DEB2B51962}"/>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3062705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64401-6C69-A4D7-F478-E82830A9AD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F9DFB1-02A2-6248-FF11-3488C08037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885026-1CD7-85BA-482C-0C48274FB2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D01A1E-BFBE-A41D-B74E-9E800B1F11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787403-34BD-044B-0AE4-964C51B13A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050C3A-AC5B-F914-3944-388BD047F038}"/>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8" name="Footer Placeholder 7">
            <a:extLst>
              <a:ext uri="{FF2B5EF4-FFF2-40B4-BE49-F238E27FC236}">
                <a16:creationId xmlns:a16="http://schemas.microsoft.com/office/drawing/2014/main" id="{DED63F8B-D348-A119-0F32-64020C88BA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C4B4CD-78D3-A2AF-D42D-F725D4E70CBB}"/>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2728645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3B258-20CE-123C-13C1-DFF9644C60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1D8534-F340-4AF2-2BC2-F613E3C187BC}"/>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4" name="Footer Placeholder 3">
            <a:extLst>
              <a:ext uri="{FF2B5EF4-FFF2-40B4-BE49-F238E27FC236}">
                <a16:creationId xmlns:a16="http://schemas.microsoft.com/office/drawing/2014/main" id="{CD4BCB69-BAAF-1D6B-979E-3048B4A5DC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98AEF4-0341-4514-A26B-E26C451936DC}"/>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2850576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F691E-B0A3-C8BF-CE14-B4DB408EBE5F}"/>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3" name="Footer Placeholder 2">
            <a:extLst>
              <a:ext uri="{FF2B5EF4-FFF2-40B4-BE49-F238E27FC236}">
                <a16:creationId xmlns:a16="http://schemas.microsoft.com/office/drawing/2014/main" id="{0AE8BCC8-F35E-EFA0-C21D-AF80F7903C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BB2540-6C6B-7F83-BD30-68560BA3E480}"/>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572624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71795-3AA7-5819-569F-6AC83A78CE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D02267-DFC9-B327-3F66-EA23C5E331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330593-BB15-2B78-3593-BD3C40F9AC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320049-1EF6-A624-2EFD-14BDED827858}"/>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6" name="Footer Placeholder 5">
            <a:extLst>
              <a:ext uri="{FF2B5EF4-FFF2-40B4-BE49-F238E27FC236}">
                <a16:creationId xmlns:a16="http://schemas.microsoft.com/office/drawing/2014/main" id="{097A41D8-797A-0D17-D27C-732B6A04A6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C71A24-296E-B06A-1AF0-8078759C1774}"/>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1853413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81142-AF18-FC87-9693-F13750AEDB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81118E-9367-F2C5-3256-C62E6AD69B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115229-0E32-8484-7484-0B93DBFC6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47493A-CE22-DC04-5AA8-996B3A9195FC}"/>
              </a:ext>
            </a:extLst>
          </p:cNvPr>
          <p:cNvSpPr>
            <a:spLocks noGrp="1"/>
          </p:cNvSpPr>
          <p:nvPr>
            <p:ph type="dt" sz="half" idx="10"/>
          </p:nvPr>
        </p:nvSpPr>
        <p:spPr/>
        <p:txBody>
          <a:bodyPr/>
          <a:lstStyle/>
          <a:p>
            <a:fld id="{425BF566-0A02-7E43-B64C-B475D6CE7AAA}" type="datetimeFigureOut">
              <a:rPr lang="en-US" smtClean="0"/>
              <a:t>1/1/26</a:t>
            </a:fld>
            <a:endParaRPr lang="en-US"/>
          </a:p>
        </p:txBody>
      </p:sp>
      <p:sp>
        <p:nvSpPr>
          <p:cNvPr id="6" name="Footer Placeholder 5">
            <a:extLst>
              <a:ext uri="{FF2B5EF4-FFF2-40B4-BE49-F238E27FC236}">
                <a16:creationId xmlns:a16="http://schemas.microsoft.com/office/drawing/2014/main" id="{46802E05-B7C1-57F1-870C-BE74DF0953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E9D34E-7486-90F4-F362-5102A22D2872}"/>
              </a:ext>
            </a:extLst>
          </p:cNvPr>
          <p:cNvSpPr>
            <a:spLocks noGrp="1"/>
          </p:cNvSpPr>
          <p:nvPr>
            <p:ph type="sldNum" sz="quarter" idx="12"/>
          </p:nvPr>
        </p:nvSpPr>
        <p:spPr/>
        <p:txBody>
          <a:bodyPr/>
          <a:lstStyle/>
          <a:p>
            <a:fld id="{6CC6DE74-C7A7-7548-8C3F-8A3525764A15}" type="slidenum">
              <a:rPr lang="en-US" smtClean="0"/>
              <a:t>‹#›</a:t>
            </a:fld>
            <a:endParaRPr lang="en-US"/>
          </a:p>
        </p:txBody>
      </p:sp>
    </p:spTree>
    <p:extLst>
      <p:ext uri="{BB962C8B-B14F-4D97-AF65-F5344CB8AC3E}">
        <p14:creationId xmlns:p14="http://schemas.microsoft.com/office/powerpoint/2010/main" val="4014196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21265-9810-656F-62F4-64FED12853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1E2366-A6C4-9C63-A66B-A5C5141DB3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F5673-0AD8-F14E-0163-3BCB527012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5BF566-0A02-7E43-B64C-B475D6CE7AAA}" type="datetimeFigureOut">
              <a:rPr lang="en-US" smtClean="0"/>
              <a:t>1/1/26</a:t>
            </a:fld>
            <a:endParaRPr lang="en-US"/>
          </a:p>
        </p:txBody>
      </p:sp>
      <p:sp>
        <p:nvSpPr>
          <p:cNvPr id="5" name="Footer Placeholder 4">
            <a:extLst>
              <a:ext uri="{FF2B5EF4-FFF2-40B4-BE49-F238E27FC236}">
                <a16:creationId xmlns:a16="http://schemas.microsoft.com/office/drawing/2014/main" id="{23108C7D-77D3-4288-6116-D677444D76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9B3C717-1B0A-3642-1C21-0652B5F731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C6DE74-C7A7-7548-8C3F-8A3525764A15}" type="slidenum">
              <a:rPr lang="en-US" smtClean="0"/>
              <a:t>‹#›</a:t>
            </a:fld>
            <a:endParaRPr lang="en-US"/>
          </a:p>
        </p:txBody>
      </p:sp>
    </p:spTree>
    <p:extLst>
      <p:ext uri="{BB962C8B-B14F-4D97-AF65-F5344CB8AC3E}">
        <p14:creationId xmlns:p14="http://schemas.microsoft.com/office/powerpoint/2010/main" val="2258225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CE6C4D5E-B48C-5E46-A91B-EB2EB4F145E3}" type="datetimeFigureOut">
              <a:rPr lang="en-US" smtClean="0"/>
              <a:t>1/1/26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22C0E413-71CD-F34E-8D69-C184C7DCABF4}" type="slidenum">
              <a:rPr lang="en-US" smtClean="0"/>
              <a:t>‹#›</a:t>
            </a:fld>
            <a:endParaRPr lang="en-US"/>
          </a:p>
        </p:txBody>
      </p:sp>
    </p:spTree>
    <p:extLst>
      <p:ext uri="{BB962C8B-B14F-4D97-AF65-F5344CB8AC3E}">
        <p14:creationId xmlns:p14="http://schemas.microsoft.com/office/powerpoint/2010/main" val="3021309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E6B069-7C51-65A6-2C6D-5264A2DD0936}"/>
              </a:ext>
            </a:extLst>
          </p:cNvPr>
          <p:cNvPicPr>
            <a:picLocks noChangeAspect="1"/>
          </p:cNvPicPr>
          <p:nvPr/>
        </p:nvPicPr>
        <p:blipFill>
          <a:blip r:embed="rId2"/>
          <a:srcRect r="1277" b="1668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25CE54C-B84B-FA8A-50FA-337734850650}"/>
              </a:ext>
            </a:extLst>
          </p:cNvPr>
          <p:cNvSpPr txBox="1"/>
          <p:nvPr/>
        </p:nvSpPr>
        <p:spPr>
          <a:xfrm>
            <a:off x="683172" y="420414"/>
            <a:ext cx="5978816" cy="923330"/>
          </a:xfrm>
          <a:prstGeom prst="rect">
            <a:avLst/>
          </a:prstGeom>
          <a:noFill/>
        </p:spPr>
        <p:txBody>
          <a:bodyPr wrap="none" rtlCol="0">
            <a:spAutoFit/>
          </a:bodyPr>
          <a:lstStyle/>
          <a:p>
            <a:r>
              <a:rPr lang="en-US" sz="5400" dirty="0">
                <a:solidFill>
                  <a:srgbClr val="533E34"/>
                </a:solidFill>
                <a:latin typeface="Felix Titling" pitchFamily="82" charset="77"/>
              </a:rPr>
              <a:t>LUKE ~ SEASON 2</a:t>
            </a:r>
          </a:p>
        </p:txBody>
      </p:sp>
      <p:sp>
        <p:nvSpPr>
          <p:cNvPr id="7" name="TextBox 6">
            <a:extLst>
              <a:ext uri="{FF2B5EF4-FFF2-40B4-BE49-F238E27FC236}">
                <a16:creationId xmlns:a16="http://schemas.microsoft.com/office/drawing/2014/main" id="{4B3FABC0-BB56-35BC-2717-4DBB0B37B2E2}"/>
              </a:ext>
            </a:extLst>
          </p:cNvPr>
          <p:cNvSpPr txBox="1"/>
          <p:nvPr/>
        </p:nvSpPr>
        <p:spPr>
          <a:xfrm>
            <a:off x="683172" y="1272826"/>
            <a:ext cx="4813882" cy="553998"/>
          </a:xfrm>
          <a:prstGeom prst="rect">
            <a:avLst/>
          </a:prstGeom>
          <a:noFill/>
        </p:spPr>
        <p:txBody>
          <a:bodyPr wrap="none" rtlCol="0">
            <a:spAutoFit/>
          </a:bodyPr>
          <a:lstStyle/>
          <a:p>
            <a:r>
              <a:rPr lang="en-US" sz="3000" dirty="0">
                <a:solidFill>
                  <a:srgbClr val="533E34"/>
                </a:solidFill>
                <a:latin typeface="Felix Titling" pitchFamily="82" charset="77"/>
              </a:rPr>
              <a:t>Journeying with Jesus</a:t>
            </a:r>
          </a:p>
        </p:txBody>
      </p:sp>
      <p:sp>
        <p:nvSpPr>
          <p:cNvPr id="2" name="TextBox 1">
            <a:extLst>
              <a:ext uri="{FF2B5EF4-FFF2-40B4-BE49-F238E27FC236}">
                <a16:creationId xmlns:a16="http://schemas.microsoft.com/office/drawing/2014/main" id="{AC7092CC-355C-AFDD-34F1-419180511599}"/>
              </a:ext>
            </a:extLst>
          </p:cNvPr>
          <p:cNvSpPr txBox="1"/>
          <p:nvPr/>
        </p:nvSpPr>
        <p:spPr>
          <a:xfrm>
            <a:off x="10079421" y="420414"/>
            <a:ext cx="1606530" cy="553998"/>
          </a:xfrm>
          <a:prstGeom prst="rect">
            <a:avLst/>
          </a:prstGeom>
          <a:noFill/>
        </p:spPr>
        <p:txBody>
          <a:bodyPr wrap="none" rtlCol="0">
            <a:spAutoFit/>
          </a:bodyPr>
          <a:lstStyle/>
          <a:p>
            <a:r>
              <a:rPr lang="en-US" sz="3000" dirty="0">
                <a:solidFill>
                  <a:srgbClr val="533E34"/>
                </a:solidFill>
                <a:latin typeface="Felix Titling" pitchFamily="82" charset="77"/>
              </a:rPr>
              <a:t>17:20–37</a:t>
            </a:r>
          </a:p>
        </p:txBody>
      </p:sp>
    </p:spTree>
    <p:extLst>
      <p:ext uri="{BB962C8B-B14F-4D97-AF65-F5344CB8AC3E}">
        <p14:creationId xmlns:p14="http://schemas.microsoft.com/office/powerpoint/2010/main" val="1227799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02C3A-C65C-F485-F084-DA3F4DEB2A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8A46BC-7AA7-EE88-22B7-9BDA0EB58542}"/>
              </a:ext>
            </a:extLst>
          </p:cNvPr>
          <p:cNvSpPr>
            <a:spLocks noGrp="1"/>
          </p:cNvSpPr>
          <p:nvPr>
            <p:ph type="title"/>
          </p:nvPr>
        </p:nvSpPr>
        <p:spPr>
          <a:xfrm>
            <a:off x="838200" y="480739"/>
            <a:ext cx="10515600" cy="1325563"/>
          </a:xfrm>
        </p:spPr>
        <p:txBody>
          <a:bodyPr/>
          <a:lstStyle/>
          <a:p>
            <a:r>
              <a:rPr lang="en-US" dirty="0">
                <a:solidFill>
                  <a:srgbClr val="FFFF00"/>
                </a:solidFill>
              </a:rPr>
              <a:t>Daniel 7:9–12</a:t>
            </a:r>
          </a:p>
        </p:txBody>
      </p:sp>
      <p:pic>
        <p:nvPicPr>
          <p:cNvPr id="4" name="Picture 3">
            <a:extLst>
              <a:ext uri="{FF2B5EF4-FFF2-40B4-BE49-F238E27FC236}">
                <a16:creationId xmlns:a16="http://schemas.microsoft.com/office/drawing/2014/main" id="{BC831D26-2DAB-39CE-B71D-0874738D86AE}"/>
              </a:ext>
            </a:extLst>
          </p:cNvPr>
          <p:cNvPicPr>
            <a:picLocks noChangeAspect="1"/>
          </p:cNvPicPr>
          <p:nvPr/>
        </p:nvPicPr>
        <p:blipFill>
          <a:blip r:embed="rId3"/>
          <a:stretch>
            <a:fillRect/>
          </a:stretch>
        </p:blipFill>
        <p:spPr>
          <a:xfrm>
            <a:off x="974522" y="1587616"/>
            <a:ext cx="2962712" cy="4444068"/>
          </a:xfrm>
          <a:prstGeom prst="rect">
            <a:avLst/>
          </a:prstGeom>
        </p:spPr>
      </p:pic>
      <p:pic>
        <p:nvPicPr>
          <p:cNvPr id="3" name="Picture 2">
            <a:extLst>
              <a:ext uri="{FF2B5EF4-FFF2-40B4-BE49-F238E27FC236}">
                <a16:creationId xmlns:a16="http://schemas.microsoft.com/office/drawing/2014/main" id="{0D2639D0-B5A7-A193-5100-EE6B70C88AD0}"/>
              </a:ext>
            </a:extLst>
          </p:cNvPr>
          <p:cNvPicPr>
            <a:picLocks noChangeAspect="1"/>
          </p:cNvPicPr>
          <p:nvPr/>
        </p:nvPicPr>
        <p:blipFill>
          <a:blip r:embed="rId4"/>
          <a:srcRect/>
          <a:stretch/>
        </p:blipFill>
        <p:spPr>
          <a:xfrm>
            <a:off x="4614644" y="1587616"/>
            <a:ext cx="2962712" cy="4444068"/>
          </a:xfrm>
          <a:prstGeom prst="rect">
            <a:avLst/>
          </a:prstGeom>
        </p:spPr>
      </p:pic>
    </p:spTree>
    <p:extLst>
      <p:ext uri="{BB962C8B-B14F-4D97-AF65-F5344CB8AC3E}">
        <p14:creationId xmlns:p14="http://schemas.microsoft.com/office/powerpoint/2010/main" val="1305664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A2B4F-2178-3CC6-6A55-4553666657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88D967-35EC-D8A8-8758-770090465FF2}"/>
              </a:ext>
            </a:extLst>
          </p:cNvPr>
          <p:cNvSpPr>
            <a:spLocks noGrp="1"/>
          </p:cNvSpPr>
          <p:nvPr>
            <p:ph type="title"/>
          </p:nvPr>
        </p:nvSpPr>
        <p:spPr>
          <a:xfrm>
            <a:off x="838200" y="480739"/>
            <a:ext cx="10515600" cy="1325563"/>
          </a:xfrm>
        </p:spPr>
        <p:txBody>
          <a:bodyPr/>
          <a:lstStyle/>
          <a:p>
            <a:r>
              <a:rPr lang="en-US" dirty="0">
                <a:solidFill>
                  <a:srgbClr val="FFFF00"/>
                </a:solidFill>
              </a:rPr>
              <a:t>Daniel 7:13–14</a:t>
            </a:r>
          </a:p>
        </p:txBody>
      </p:sp>
      <p:pic>
        <p:nvPicPr>
          <p:cNvPr id="4" name="Picture 3">
            <a:extLst>
              <a:ext uri="{FF2B5EF4-FFF2-40B4-BE49-F238E27FC236}">
                <a16:creationId xmlns:a16="http://schemas.microsoft.com/office/drawing/2014/main" id="{AC53FEA9-0F65-111A-5E70-1373D5CEAA59}"/>
              </a:ext>
            </a:extLst>
          </p:cNvPr>
          <p:cNvPicPr>
            <a:picLocks noChangeAspect="1"/>
          </p:cNvPicPr>
          <p:nvPr/>
        </p:nvPicPr>
        <p:blipFill>
          <a:blip r:embed="rId3"/>
          <a:stretch>
            <a:fillRect/>
          </a:stretch>
        </p:blipFill>
        <p:spPr>
          <a:xfrm>
            <a:off x="974522" y="1587616"/>
            <a:ext cx="2962712" cy="4444068"/>
          </a:xfrm>
          <a:prstGeom prst="rect">
            <a:avLst/>
          </a:prstGeom>
        </p:spPr>
      </p:pic>
      <p:pic>
        <p:nvPicPr>
          <p:cNvPr id="3" name="Picture 2">
            <a:extLst>
              <a:ext uri="{FF2B5EF4-FFF2-40B4-BE49-F238E27FC236}">
                <a16:creationId xmlns:a16="http://schemas.microsoft.com/office/drawing/2014/main" id="{EF6275D7-F6B2-97E8-3A44-D0E8A1816E64}"/>
              </a:ext>
            </a:extLst>
          </p:cNvPr>
          <p:cNvPicPr>
            <a:picLocks noChangeAspect="1"/>
          </p:cNvPicPr>
          <p:nvPr/>
        </p:nvPicPr>
        <p:blipFill>
          <a:blip r:embed="rId4"/>
          <a:srcRect/>
          <a:stretch/>
        </p:blipFill>
        <p:spPr>
          <a:xfrm>
            <a:off x="4614644" y="1587616"/>
            <a:ext cx="2962712" cy="4444068"/>
          </a:xfrm>
          <a:prstGeom prst="rect">
            <a:avLst/>
          </a:prstGeom>
        </p:spPr>
      </p:pic>
      <p:pic>
        <p:nvPicPr>
          <p:cNvPr id="5" name="Picture 4">
            <a:extLst>
              <a:ext uri="{FF2B5EF4-FFF2-40B4-BE49-F238E27FC236}">
                <a16:creationId xmlns:a16="http://schemas.microsoft.com/office/drawing/2014/main" id="{0C2D6D78-3231-568D-02DB-512F19F01339}"/>
              </a:ext>
            </a:extLst>
          </p:cNvPr>
          <p:cNvPicPr>
            <a:picLocks noChangeAspect="1"/>
          </p:cNvPicPr>
          <p:nvPr/>
        </p:nvPicPr>
        <p:blipFill>
          <a:blip r:embed="rId5"/>
          <a:srcRect/>
          <a:stretch/>
        </p:blipFill>
        <p:spPr>
          <a:xfrm>
            <a:off x="8254766" y="1587616"/>
            <a:ext cx="2962712" cy="4444068"/>
          </a:xfrm>
          <a:prstGeom prst="rect">
            <a:avLst/>
          </a:prstGeom>
        </p:spPr>
      </p:pic>
    </p:spTree>
    <p:extLst>
      <p:ext uri="{BB962C8B-B14F-4D97-AF65-F5344CB8AC3E}">
        <p14:creationId xmlns:p14="http://schemas.microsoft.com/office/powerpoint/2010/main" val="3685557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51284-BA2F-A801-64B7-8C6936F140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526F7-B334-CC8B-7613-485C1F0E4A52}"/>
              </a:ext>
            </a:extLst>
          </p:cNvPr>
          <p:cNvSpPr>
            <a:spLocks noGrp="1"/>
          </p:cNvSpPr>
          <p:nvPr>
            <p:ph type="title"/>
          </p:nvPr>
        </p:nvSpPr>
        <p:spPr>
          <a:xfrm>
            <a:off x="838200" y="480739"/>
            <a:ext cx="10515600" cy="1325563"/>
          </a:xfrm>
        </p:spPr>
        <p:txBody>
          <a:bodyPr/>
          <a:lstStyle/>
          <a:p>
            <a:r>
              <a:rPr lang="en-US" dirty="0">
                <a:solidFill>
                  <a:srgbClr val="FFFF00"/>
                </a:solidFill>
              </a:rPr>
              <a:t>Daniel 7:13–14</a:t>
            </a:r>
          </a:p>
        </p:txBody>
      </p:sp>
      <p:pic>
        <p:nvPicPr>
          <p:cNvPr id="5" name="Picture 4">
            <a:extLst>
              <a:ext uri="{FF2B5EF4-FFF2-40B4-BE49-F238E27FC236}">
                <a16:creationId xmlns:a16="http://schemas.microsoft.com/office/drawing/2014/main" id="{084DF61E-DB59-7404-E9BB-60A2D33A1769}"/>
              </a:ext>
            </a:extLst>
          </p:cNvPr>
          <p:cNvPicPr>
            <a:picLocks noChangeAspect="1"/>
          </p:cNvPicPr>
          <p:nvPr/>
        </p:nvPicPr>
        <p:blipFill>
          <a:blip r:embed="rId3"/>
          <a:srcRect/>
          <a:stretch/>
        </p:blipFill>
        <p:spPr>
          <a:xfrm>
            <a:off x="7625592" y="1459684"/>
            <a:ext cx="3205992" cy="4808988"/>
          </a:xfrm>
          <a:prstGeom prst="rect">
            <a:avLst/>
          </a:prstGeom>
        </p:spPr>
      </p:pic>
      <p:sp>
        <p:nvSpPr>
          <p:cNvPr id="6" name="TextBox 5">
            <a:extLst>
              <a:ext uri="{FF2B5EF4-FFF2-40B4-BE49-F238E27FC236}">
                <a16:creationId xmlns:a16="http://schemas.microsoft.com/office/drawing/2014/main" id="{7E367EDE-BB26-F1B5-4805-40F10CD2A22E}"/>
              </a:ext>
            </a:extLst>
          </p:cNvPr>
          <p:cNvSpPr txBox="1"/>
          <p:nvPr/>
        </p:nvSpPr>
        <p:spPr>
          <a:xfrm>
            <a:off x="974522" y="1459684"/>
            <a:ext cx="6778304" cy="5170646"/>
          </a:xfrm>
          <a:prstGeom prst="rect">
            <a:avLst/>
          </a:prstGeom>
          <a:noFill/>
        </p:spPr>
        <p:txBody>
          <a:bodyPr wrap="square" rtlCol="0">
            <a:spAutoFit/>
          </a:bodyPr>
          <a:lstStyle/>
          <a:p>
            <a:r>
              <a:rPr lang="en-US" sz="2400" b="1" baseline="30000" dirty="0"/>
              <a:t>13 </a:t>
            </a:r>
            <a:r>
              <a:rPr lang="en-US" sz="2400" dirty="0"/>
              <a:t>“I saw in the night visions, </a:t>
            </a:r>
          </a:p>
          <a:p>
            <a:r>
              <a:rPr lang="en-US" sz="2400" dirty="0"/>
              <a:t>and behold, with the clouds of heaven </a:t>
            </a:r>
          </a:p>
          <a:p>
            <a:r>
              <a:rPr lang="en-US" sz="2400" dirty="0"/>
              <a:t>there came one like a son of man, </a:t>
            </a:r>
          </a:p>
          <a:p>
            <a:r>
              <a:rPr lang="en-US" sz="2400" dirty="0"/>
              <a:t>and he came to the Ancient of Days </a:t>
            </a:r>
          </a:p>
          <a:p>
            <a:r>
              <a:rPr lang="en-US" sz="2400" dirty="0"/>
              <a:t>and was presented before him. </a:t>
            </a:r>
          </a:p>
          <a:p>
            <a:r>
              <a:rPr lang="en-US" sz="2400" b="1" baseline="30000" dirty="0"/>
              <a:t>14 </a:t>
            </a:r>
            <a:r>
              <a:rPr lang="en-US" sz="2400" dirty="0"/>
              <a:t> And to him was given dominion </a:t>
            </a:r>
          </a:p>
          <a:p>
            <a:r>
              <a:rPr lang="en-US" sz="2400" dirty="0"/>
              <a:t>and glory and a kingdom, </a:t>
            </a:r>
          </a:p>
          <a:p>
            <a:r>
              <a:rPr lang="en-US" sz="2400" dirty="0"/>
              <a:t>that all peoples, nations, and languages </a:t>
            </a:r>
          </a:p>
          <a:p>
            <a:r>
              <a:rPr lang="en-US" sz="2400" dirty="0"/>
              <a:t>should serve him; </a:t>
            </a:r>
          </a:p>
          <a:p>
            <a:r>
              <a:rPr lang="en-US" sz="2400" dirty="0"/>
              <a:t>his dominion is an everlasting dominion, </a:t>
            </a:r>
          </a:p>
          <a:p>
            <a:r>
              <a:rPr lang="en-US" sz="2400" dirty="0"/>
              <a:t>which shall not pass away, </a:t>
            </a:r>
          </a:p>
          <a:p>
            <a:r>
              <a:rPr lang="en-US" sz="2400" dirty="0"/>
              <a:t>and his kingdom one </a:t>
            </a:r>
          </a:p>
          <a:p>
            <a:r>
              <a:rPr lang="en-US" sz="2400" dirty="0"/>
              <a:t>that shall not be destroyed. </a:t>
            </a:r>
          </a:p>
          <a:p>
            <a:endParaRPr lang="en-US" dirty="0"/>
          </a:p>
        </p:txBody>
      </p:sp>
    </p:spTree>
    <p:extLst>
      <p:ext uri="{BB962C8B-B14F-4D97-AF65-F5344CB8AC3E}">
        <p14:creationId xmlns:p14="http://schemas.microsoft.com/office/powerpoint/2010/main" val="4091389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09646-5D4D-6420-DA6B-543B8C562D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5D85F-68B8-C26E-C29A-F59E07339A05}"/>
              </a:ext>
            </a:extLst>
          </p:cNvPr>
          <p:cNvSpPr>
            <a:spLocks noGrp="1"/>
          </p:cNvSpPr>
          <p:nvPr>
            <p:ph type="title"/>
          </p:nvPr>
        </p:nvSpPr>
        <p:spPr>
          <a:xfrm>
            <a:off x="838200" y="480739"/>
            <a:ext cx="10515600" cy="1325563"/>
          </a:xfrm>
        </p:spPr>
        <p:txBody>
          <a:bodyPr/>
          <a:lstStyle/>
          <a:p>
            <a:r>
              <a:rPr lang="en-US" dirty="0">
                <a:solidFill>
                  <a:srgbClr val="FFFF00"/>
                </a:solidFill>
              </a:rPr>
              <a:t>Daniel 7:15–28</a:t>
            </a:r>
          </a:p>
        </p:txBody>
      </p:sp>
      <p:pic>
        <p:nvPicPr>
          <p:cNvPr id="4" name="Picture 3">
            <a:extLst>
              <a:ext uri="{FF2B5EF4-FFF2-40B4-BE49-F238E27FC236}">
                <a16:creationId xmlns:a16="http://schemas.microsoft.com/office/drawing/2014/main" id="{81E3C334-7C1A-1CCF-7690-BC73143E6128}"/>
              </a:ext>
            </a:extLst>
          </p:cNvPr>
          <p:cNvPicPr>
            <a:picLocks noChangeAspect="1"/>
          </p:cNvPicPr>
          <p:nvPr/>
        </p:nvPicPr>
        <p:blipFill>
          <a:blip r:embed="rId3"/>
          <a:stretch>
            <a:fillRect/>
          </a:stretch>
        </p:blipFill>
        <p:spPr>
          <a:xfrm>
            <a:off x="974522" y="1587616"/>
            <a:ext cx="2962712" cy="4444068"/>
          </a:xfrm>
          <a:prstGeom prst="rect">
            <a:avLst/>
          </a:prstGeom>
        </p:spPr>
      </p:pic>
      <p:pic>
        <p:nvPicPr>
          <p:cNvPr id="3" name="Picture 2">
            <a:extLst>
              <a:ext uri="{FF2B5EF4-FFF2-40B4-BE49-F238E27FC236}">
                <a16:creationId xmlns:a16="http://schemas.microsoft.com/office/drawing/2014/main" id="{4701ECD0-6CA2-1E92-EDC3-707FD8F419A9}"/>
              </a:ext>
            </a:extLst>
          </p:cNvPr>
          <p:cNvPicPr>
            <a:picLocks noChangeAspect="1"/>
          </p:cNvPicPr>
          <p:nvPr/>
        </p:nvPicPr>
        <p:blipFill>
          <a:blip r:embed="rId4"/>
          <a:srcRect/>
          <a:stretch/>
        </p:blipFill>
        <p:spPr>
          <a:xfrm>
            <a:off x="4614644" y="1587616"/>
            <a:ext cx="2962712" cy="4444068"/>
          </a:xfrm>
          <a:prstGeom prst="rect">
            <a:avLst/>
          </a:prstGeom>
        </p:spPr>
      </p:pic>
      <p:pic>
        <p:nvPicPr>
          <p:cNvPr id="5" name="Picture 4">
            <a:extLst>
              <a:ext uri="{FF2B5EF4-FFF2-40B4-BE49-F238E27FC236}">
                <a16:creationId xmlns:a16="http://schemas.microsoft.com/office/drawing/2014/main" id="{0D92249C-32F7-F594-B864-826AB67192DC}"/>
              </a:ext>
            </a:extLst>
          </p:cNvPr>
          <p:cNvPicPr>
            <a:picLocks noChangeAspect="1"/>
          </p:cNvPicPr>
          <p:nvPr/>
        </p:nvPicPr>
        <p:blipFill>
          <a:blip r:embed="rId5"/>
          <a:srcRect/>
          <a:stretch/>
        </p:blipFill>
        <p:spPr>
          <a:xfrm>
            <a:off x="8254766" y="1587616"/>
            <a:ext cx="2962712" cy="4444068"/>
          </a:xfrm>
          <a:prstGeom prst="rect">
            <a:avLst/>
          </a:prstGeom>
        </p:spPr>
      </p:pic>
    </p:spTree>
    <p:extLst>
      <p:ext uri="{BB962C8B-B14F-4D97-AF65-F5344CB8AC3E}">
        <p14:creationId xmlns:p14="http://schemas.microsoft.com/office/powerpoint/2010/main" val="1759026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24ADB-6FE6-1EFC-D84A-B063911ACB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C09964-0A6C-4E56-3320-DB670476D4B4}"/>
              </a:ext>
            </a:extLst>
          </p:cNvPr>
          <p:cNvSpPr>
            <a:spLocks noGrp="1"/>
          </p:cNvSpPr>
          <p:nvPr>
            <p:ph type="title"/>
          </p:nvPr>
        </p:nvSpPr>
        <p:spPr>
          <a:xfrm>
            <a:off x="838200" y="480739"/>
            <a:ext cx="10515600" cy="1325563"/>
          </a:xfrm>
        </p:spPr>
        <p:txBody>
          <a:bodyPr/>
          <a:lstStyle/>
          <a:p>
            <a:r>
              <a:rPr lang="en-US" dirty="0">
                <a:solidFill>
                  <a:srgbClr val="FFFF00"/>
                </a:solidFill>
              </a:rPr>
              <a:t>Luke 17:22</a:t>
            </a:r>
          </a:p>
        </p:txBody>
      </p:sp>
      <p:sp>
        <p:nvSpPr>
          <p:cNvPr id="3" name="Content Placeholder 2">
            <a:extLst>
              <a:ext uri="{FF2B5EF4-FFF2-40B4-BE49-F238E27FC236}">
                <a16:creationId xmlns:a16="http://schemas.microsoft.com/office/drawing/2014/main" id="{142B6E3B-2FF9-100D-5500-607AF1822EA4}"/>
              </a:ext>
            </a:extLst>
          </p:cNvPr>
          <p:cNvSpPr>
            <a:spLocks noGrp="1"/>
          </p:cNvSpPr>
          <p:nvPr>
            <p:ph idx="1"/>
          </p:nvPr>
        </p:nvSpPr>
        <p:spPr>
          <a:xfrm>
            <a:off x="838200" y="1640247"/>
            <a:ext cx="10796752" cy="4932527"/>
          </a:xfrm>
        </p:spPr>
        <p:txBody>
          <a:bodyPr>
            <a:normAutofit/>
          </a:bodyPr>
          <a:lstStyle/>
          <a:p>
            <a:pPr marL="0" indent="0">
              <a:buNone/>
            </a:pPr>
            <a:r>
              <a:rPr lang="en-US" dirty="0"/>
              <a:t>“The days are coming when you will desire to see one of the days of the Son of Man, and you will not see it.</a:t>
            </a:r>
          </a:p>
          <a:p>
            <a:pPr marL="0" indent="0">
              <a:buNone/>
            </a:pPr>
            <a:endParaRPr lang="en-US" dirty="0"/>
          </a:p>
          <a:p>
            <a:pPr marL="0" indent="0">
              <a:spcAft>
                <a:spcPts val="1200"/>
              </a:spcAft>
              <a:buNone/>
            </a:pPr>
            <a:endParaRPr lang="en-US" dirty="0"/>
          </a:p>
          <a:p>
            <a:pPr marL="0" indent="0">
              <a:spcAft>
                <a:spcPts val="1200"/>
              </a:spcAft>
              <a:buNone/>
            </a:pPr>
            <a:endParaRPr lang="en-US" sz="3600" dirty="0"/>
          </a:p>
        </p:txBody>
      </p:sp>
    </p:spTree>
    <p:extLst>
      <p:ext uri="{BB962C8B-B14F-4D97-AF65-F5344CB8AC3E}">
        <p14:creationId xmlns:p14="http://schemas.microsoft.com/office/powerpoint/2010/main" val="1153000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368E-1E01-41CB-75DF-C4DA12D76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2532F6-EA92-1560-51DB-A39E7A0EFA4A}"/>
              </a:ext>
            </a:extLst>
          </p:cNvPr>
          <p:cNvSpPr>
            <a:spLocks noGrp="1"/>
          </p:cNvSpPr>
          <p:nvPr>
            <p:ph type="title"/>
          </p:nvPr>
        </p:nvSpPr>
        <p:spPr>
          <a:xfrm>
            <a:off x="838200" y="480739"/>
            <a:ext cx="10515600" cy="1325563"/>
          </a:xfrm>
        </p:spPr>
        <p:txBody>
          <a:bodyPr/>
          <a:lstStyle/>
          <a:p>
            <a:r>
              <a:rPr lang="en-US" dirty="0">
                <a:solidFill>
                  <a:srgbClr val="FFFF00"/>
                </a:solidFill>
              </a:rPr>
              <a:t>Luke 17:23</a:t>
            </a:r>
          </a:p>
        </p:txBody>
      </p:sp>
      <p:sp>
        <p:nvSpPr>
          <p:cNvPr id="3" name="Content Placeholder 2">
            <a:extLst>
              <a:ext uri="{FF2B5EF4-FFF2-40B4-BE49-F238E27FC236}">
                <a16:creationId xmlns:a16="http://schemas.microsoft.com/office/drawing/2014/main" id="{1E109A05-71EA-D695-EF2E-F3E3366599B2}"/>
              </a:ext>
            </a:extLst>
          </p:cNvPr>
          <p:cNvSpPr>
            <a:spLocks noGrp="1"/>
          </p:cNvSpPr>
          <p:nvPr>
            <p:ph idx="1"/>
          </p:nvPr>
        </p:nvSpPr>
        <p:spPr>
          <a:xfrm>
            <a:off x="838200" y="1640247"/>
            <a:ext cx="10796752" cy="4932527"/>
          </a:xfrm>
        </p:spPr>
        <p:txBody>
          <a:bodyPr>
            <a:normAutofit/>
          </a:bodyPr>
          <a:lstStyle/>
          <a:p>
            <a:pPr marL="0" indent="0">
              <a:buNone/>
            </a:pPr>
            <a:r>
              <a:rPr lang="en-US" dirty="0"/>
              <a:t>And they will say to you, ‘Look, there!’ or ‘Look, here!’ Do not go out or follow them.</a:t>
            </a:r>
          </a:p>
          <a:p>
            <a:pPr marL="0" indent="0">
              <a:spcAft>
                <a:spcPts val="1200"/>
              </a:spcAft>
              <a:buNone/>
            </a:pPr>
            <a:endParaRPr lang="en-US" dirty="0"/>
          </a:p>
          <a:p>
            <a:pPr marL="0" indent="0">
              <a:spcAft>
                <a:spcPts val="1200"/>
              </a:spcAft>
              <a:buNone/>
            </a:pPr>
            <a:endParaRPr lang="en-US" sz="3600" dirty="0"/>
          </a:p>
        </p:txBody>
      </p:sp>
    </p:spTree>
    <p:extLst>
      <p:ext uri="{BB962C8B-B14F-4D97-AF65-F5344CB8AC3E}">
        <p14:creationId xmlns:p14="http://schemas.microsoft.com/office/powerpoint/2010/main" val="1441218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B5D20-2E17-EF64-C9C8-4F65631A7F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AA68F2-60B1-CEEC-D5CF-DD0986E9ADC3}"/>
              </a:ext>
            </a:extLst>
          </p:cNvPr>
          <p:cNvSpPr>
            <a:spLocks noGrp="1"/>
          </p:cNvSpPr>
          <p:nvPr>
            <p:ph type="title"/>
          </p:nvPr>
        </p:nvSpPr>
        <p:spPr>
          <a:xfrm>
            <a:off x="838200" y="480739"/>
            <a:ext cx="10515600" cy="1325563"/>
          </a:xfrm>
        </p:spPr>
        <p:txBody>
          <a:bodyPr/>
          <a:lstStyle/>
          <a:p>
            <a:r>
              <a:rPr lang="en-US" dirty="0">
                <a:solidFill>
                  <a:srgbClr val="FFFF00"/>
                </a:solidFill>
              </a:rPr>
              <a:t>Luke 17:24</a:t>
            </a:r>
          </a:p>
        </p:txBody>
      </p:sp>
      <p:sp>
        <p:nvSpPr>
          <p:cNvPr id="3" name="Content Placeholder 2">
            <a:extLst>
              <a:ext uri="{FF2B5EF4-FFF2-40B4-BE49-F238E27FC236}">
                <a16:creationId xmlns:a16="http://schemas.microsoft.com/office/drawing/2014/main" id="{676CB6E0-FAC3-5B18-9AE5-73FE979E127D}"/>
              </a:ext>
            </a:extLst>
          </p:cNvPr>
          <p:cNvSpPr>
            <a:spLocks noGrp="1"/>
          </p:cNvSpPr>
          <p:nvPr>
            <p:ph idx="1"/>
          </p:nvPr>
        </p:nvSpPr>
        <p:spPr>
          <a:xfrm>
            <a:off x="838200" y="1640247"/>
            <a:ext cx="10796752" cy="4932527"/>
          </a:xfrm>
        </p:spPr>
        <p:txBody>
          <a:bodyPr>
            <a:normAutofit/>
          </a:bodyPr>
          <a:lstStyle/>
          <a:p>
            <a:pPr marL="0" indent="0">
              <a:buNone/>
            </a:pPr>
            <a:r>
              <a:rPr lang="en-US" dirty="0"/>
              <a:t>For as the lightning flashes and lights up the sky from one side to the other, so will the Son of Man be in his day.</a:t>
            </a:r>
          </a:p>
          <a:p>
            <a:pPr marL="0" indent="0">
              <a:spcAft>
                <a:spcPts val="1200"/>
              </a:spcAft>
              <a:buNone/>
            </a:pPr>
            <a:endParaRPr lang="en-US" dirty="0"/>
          </a:p>
          <a:p>
            <a:pPr marL="0" indent="0">
              <a:spcAft>
                <a:spcPts val="1200"/>
              </a:spcAft>
              <a:buNone/>
            </a:pPr>
            <a:endParaRPr lang="en-US" sz="3600" dirty="0"/>
          </a:p>
        </p:txBody>
      </p:sp>
    </p:spTree>
    <p:extLst>
      <p:ext uri="{BB962C8B-B14F-4D97-AF65-F5344CB8AC3E}">
        <p14:creationId xmlns:p14="http://schemas.microsoft.com/office/powerpoint/2010/main" val="3522248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FA68C-8C99-0423-F5BA-14A7BE6EF5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52D605-0038-D4ED-19B1-DA151BB719E7}"/>
              </a:ext>
            </a:extLst>
          </p:cNvPr>
          <p:cNvSpPr>
            <a:spLocks noGrp="1"/>
          </p:cNvSpPr>
          <p:nvPr>
            <p:ph type="title"/>
          </p:nvPr>
        </p:nvSpPr>
        <p:spPr>
          <a:xfrm>
            <a:off x="838200" y="480739"/>
            <a:ext cx="10515600" cy="1325563"/>
          </a:xfrm>
        </p:spPr>
        <p:txBody>
          <a:bodyPr/>
          <a:lstStyle/>
          <a:p>
            <a:r>
              <a:rPr lang="en-US" dirty="0">
                <a:solidFill>
                  <a:srgbClr val="FFFF00"/>
                </a:solidFill>
              </a:rPr>
              <a:t>Luke 17:25</a:t>
            </a:r>
          </a:p>
        </p:txBody>
      </p:sp>
      <p:sp>
        <p:nvSpPr>
          <p:cNvPr id="3" name="Content Placeholder 2">
            <a:extLst>
              <a:ext uri="{FF2B5EF4-FFF2-40B4-BE49-F238E27FC236}">
                <a16:creationId xmlns:a16="http://schemas.microsoft.com/office/drawing/2014/main" id="{3674A1C0-35BE-3AAB-48CB-0B352225CCF8}"/>
              </a:ext>
            </a:extLst>
          </p:cNvPr>
          <p:cNvSpPr>
            <a:spLocks noGrp="1"/>
          </p:cNvSpPr>
          <p:nvPr>
            <p:ph idx="1"/>
          </p:nvPr>
        </p:nvSpPr>
        <p:spPr>
          <a:xfrm>
            <a:off x="838200" y="1640247"/>
            <a:ext cx="10796752" cy="4932527"/>
          </a:xfrm>
        </p:spPr>
        <p:txBody>
          <a:bodyPr>
            <a:normAutofit/>
          </a:bodyPr>
          <a:lstStyle/>
          <a:p>
            <a:pPr marL="0" indent="0">
              <a:buNone/>
            </a:pPr>
            <a:r>
              <a:rPr lang="en-US" dirty="0"/>
              <a:t>But first he must suffer many things and be rejected by this generation. </a:t>
            </a:r>
            <a:endParaRPr lang="en-US" sz="3600" dirty="0"/>
          </a:p>
        </p:txBody>
      </p:sp>
    </p:spTree>
    <p:extLst>
      <p:ext uri="{BB962C8B-B14F-4D97-AF65-F5344CB8AC3E}">
        <p14:creationId xmlns:p14="http://schemas.microsoft.com/office/powerpoint/2010/main" val="1564380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90B75-C830-8CD8-6245-44F4C714D5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A44815-677B-8ACA-2349-F6CFE3DAD104}"/>
              </a:ext>
            </a:extLst>
          </p:cNvPr>
          <p:cNvSpPr>
            <a:spLocks noGrp="1"/>
          </p:cNvSpPr>
          <p:nvPr>
            <p:ph type="title"/>
          </p:nvPr>
        </p:nvSpPr>
        <p:spPr>
          <a:xfrm>
            <a:off x="838200" y="480739"/>
            <a:ext cx="10515600" cy="1325563"/>
          </a:xfrm>
        </p:spPr>
        <p:txBody>
          <a:bodyPr/>
          <a:lstStyle/>
          <a:p>
            <a:r>
              <a:rPr lang="en-US" dirty="0">
                <a:solidFill>
                  <a:srgbClr val="FFFF00"/>
                </a:solidFill>
              </a:rPr>
              <a:t>Luke 17:26–30</a:t>
            </a:r>
          </a:p>
        </p:txBody>
      </p:sp>
      <p:sp>
        <p:nvSpPr>
          <p:cNvPr id="3" name="Content Placeholder 2">
            <a:extLst>
              <a:ext uri="{FF2B5EF4-FFF2-40B4-BE49-F238E27FC236}">
                <a16:creationId xmlns:a16="http://schemas.microsoft.com/office/drawing/2014/main" id="{AE252C83-F09B-8EB3-59EC-ECB3F919F981}"/>
              </a:ext>
            </a:extLst>
          </p:cNvPr>
          <p:cNvSpPr>
            <a:spLocks noGrp="1"/>
          </p:cNvSpPr>
          <p:nvPr>
            <p:ph idx="1"/>
          </p:nvPr>
        </p:nvSpPr>
        <p:spPr>
          <a:xfrm>
            <a:off x="838200" y="1640247"/>
            <a:ext cx="10796752" cy="4932527"/>
          </a:xfrm>
        </p:spPr>
        <p:txBody>
          <a:bodyPr>
            <a:normAutofit/>
          </a:bodyPr>
          <a:lstStyle/>
          <a:p>
            <a:pPr marL="0" indent="0">
              <a:buNone/>
            </a:pPr>
            <a:r>
              <a:rPr lang="en-US" dirty="0"/>
              <a:t>Just as it was in the days of Noah, so will it be in the days of the Son of Man. They were eating and drinking and marrying and being given in marriage, until the day when Noah entered the ark, and the flood came and destroyed them all. Likewise, just as it was in the days of Lot—they were eating and drinking, buying and selling, planting and building, </a:t>
            </a:r>
            <a:r>
              <a:rPr lang="en-US" b="1" baseline="30000" dirty="0"/>
              <a:t> </a:t>
            </a:r>
            <a:r>
              <a:rPr lang="en-US" dirty="0"/>
              <a:t>but on the day when Lot went out from Sodom, fire and sulfur rained from heaven and destroyed them all—so will it be on the day when the Son of Man is revealed. </a:t>
            </a:r>
            <a:endParaRPr lang="en-US" sz="3600" dirty="0"/>
          </a:p>
        </p:txBody>
      </p:sp>
    </p:spTree>
    <p:extLst>
      <p:ext uri="{BB962C8B-B14F-4D97-AF65-F5344CB8AC3E}">
        <p14:creationId xmlns:p14="http://schemas.microsoft.com/office/powerpoint/2010/main" val="119156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176F2-DE17-B82D-CAF1-677316912C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C458D7-229F-7E5C-626E-436C228201EF}"/>
              </a:ext>
            </a:extLst>
          </p:cNvPr>
          <p:cNvSpPr>
            <a:spLocks noGrp="1"/>
          </p:cNvSpPr>
          <p:nvPr>
            <p:ph type="title"/>
          </p:nvPr>
        </p:nvSpPr>
        <p:spPr>
          <a:xfrm>
            <a:off x="838200" y="480739"/>
            <a:ext cx="10515600" cy="1325563"/>
          </a:xfrm>
        </p:spPr>
        <p:txBody>
          <a:bodyPr/>
          <a:lstStyle/>
          <a:p>
            <a:r>
              <a:rPr lang="en-US" dirty="0">
                <a:solidFill>
                  <a:srgbClr val="FFFF00"/>
                </a:solidFill>
              </a:rPr>
              <a:t>Luke 17:31–33</a:t>
            </a:r>
          </a:p>
        </p:txBody>
      </p:sp>
      <p:sp>
        <p:nvSpPr>
          <p:cNvPr id="3" name="Content Placeholder 2">
            <a:extLst>
              <a:ext uri="{FF2B5EF4-FFF2-40B4-BE49-F238E27FC236}">
                <a16:creationId xmlns:a16="http://schemas.microsoft.com/office/drawing/2014/main" id="{407CA926-BC49-DD72-FBA4-BF7F198824AB}"/>
              </a:ext>
            </a:extLst>
          </p:cNvPr>
          <p:cNvSpPr>
            <a:spLocks noGrp="1"/>
          </p:cNvSpPr>
          <p:nvPr>
            <p:ph idx="1"/>
          </p:nvPr>
        </p:nvSpPr>
        <p:spPr>
          <a:xfrm>
            <a:off x="838200" y="1640247"/>
            <a:ext cx="10796752" cy="4932527"/>
          </a:xfrm>
        </p:spPr>
        <p:txBody>
          <a:bodyPr>
            <a:normAutofit/>
          </a:bodyPr>
          <a:lstStyle/>
          <a:p>
            <a:pPr marL="0" indent="0">
              <a:buNone/>
            </a:pPr>
            <a:r>
              <a:rPr lang="en-US" dirty="0"/>
              <a:t>On that day, let the one who is on the housetop, with his goods in the house, not come down to take them away, and likewise let the one who is in the field not turn back. Remember Lot’s wife. Whoever seeks to preserve his life will lose it, but whoever loses his life will keep it.  </a:t>
            </a:r>
          </a:p>
        </p:txBody>
      </p:sp>
    </p:spTree>
    <p:extLst>
      <p:ext uri="{BB962C8B-B14F-4D97-AF65-F5344CB8AC3E}">
        <p14:creationId xmlns:p14="http://schemas.microsoft.com/office/powerpoint/2010/main" val="2093220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7D99C-7018-8C27-8D03-1C8DB652ED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4BB81-BE44-C02D-EFC2-824A1936DFA8}"/>
              </a:ext>
            </a:extLst>
          </p:cNvPr>
          <p:cNvSpPr>
            <a:spLocks noGrp="1"/>
          </p:cNvSpPr>
          <p:nvPr>
            <p:ph type="title"/>
          </p:nvPr>
        </p:nvSpPr>
        <p:spPr>
          <a:xfrm>
            <a:off x="838200" y="480739"/>
            <a:ext cx="10515600" cy="1325563"/>
          </a:xfrm>
        </p:spPr>
        <p:txBody>
          <a:bodyPr/>
          <a:lstStyle/>
          <a:p>
            <a:r>
              <a:rPr lang="en-US" dirty="0">
                <a:solidFill>
                  <a:srgbClr val="FFFF00"/>
                </a:solidFill>
              </a:rPr>
              <a:t>Luke 17:20–21</a:t>
            </a:r>
          </a:p>
        </p:txBody>
      </p:sp>
      <p:sp>
        <p:nvSpPr>
          <p:cNvPr id="3" name="Content Placeholder 2">
            <a:extLst>
              <a:ext uri="{FF2B5EF4-FFF2-40B4-BE49-F238E27FC236}">
                <a16:creationId xmlns:a16="http://schemas.microsoft.com/office/drawing/2014/main" id="{52D75F6D-FD22-3F76-BBA5-B9537D3989CE}"/>
              </a:ext>
            </a:extLst>
          </p:cNvPr>
          <p:cNvSpPr>
            <a:spLocks noGrp="1"/>
          </p:cNvSpPr>
          <p:nvPr>
            <p:ph idx="1"/>
          </p:nvPr>
        </p:nvSpPr>
        <p:spPr>
          <a:xfrm>
            <a:off x="838200" y="1640247"/>
            <a:ext cx="10796752" cy="4932527"/>
          </a:xfrm>
        </p:spPr>
        <p:txBody>
          <a:bodyPr>
            <a:normAutofit/>
          </a:bodyPr>
          <a:lstStyle/>
          <a:p>
            <a:pPr marL="0" indent="0">
              <a:spcAft>
                <a:spcPts val="1200"/>
              </a:spcAft>
              <a:buNone/>
            </a:pPr>
            <a:r>
              <a:rPr lang="en-US" sz="3600" dirty="0"/>
              <a:t> </a:t>
            </a:r>
            <a:r>
              <a:rPr lang="en-US" b="1" baseline="30000" dirty="0"/>
              <a:t>20 </a:t>
            </a:r>
            <a:r>
              <a:rPr lang="en-US" dirty="0"/>
              <a:t>Being asked by the Pharisees when the kingdom of God would come, he answered them, “The kingdom of God is not coming in ways that can be observed, </a:t>
            </a:r>
            <a:r>
              <a:rPr lang="en-US" b="1" baseline="30000" dirty="0"/>
              <a:t>21 </a:t>
            </a:r>
            <a:r>
              <a:rPr lang="en-US" dirty="0"/>
              <a:t>nor will they say, ‘Look, here it is!’ or ‘There!’ for behold, the kingdom of God is . . .</a:t>
            </a:r>
          </a:p>
          <a:p>
            <a:pPr marL="0" indent="0">
              <a:spcAft>
                <a:spcPts val="1200"/>
              </a:spcAft>
              <a:buNone/>
            </a:pPr>
            <a:endParaRPr lang="en-US" sz="3600" dirty="0"/>
          </a:p>
        </p:txBody>
      </p:sp>
    </p:spTree>
    <p:extLst>
      <p:ext uri="{BB962C8B-B14F-4D97-AF65-F5344CB8AC3E}">
        <p14:creationId xmlns:p14="http://schemas.microsoft.com/office/powerpoint/2010/main" val="1638763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833A5-7BB7-3B2F-D1C5-3217900DF9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AFAEFB-AAF5-0A2C-7D7A-0F253CFEB1DF}"/>
              </a:ext>
            </a:extLst>
          </p:cNvPr>
          <p:cNvSpPr>
            <a:spLocks noGrp="1"/>
          </p:cNvSpPr>
          <p:nvPr>
            <p:ph type="title"/>
          </p:nvPr>
        </p:nvSpPr>
        <p:spPr>
          <a:xfrm>
            <a:off x="838200" y="480739"/>
            <a:ext cx="10515600" cy="1325563"/>
          </a:xfrm>
        </p:spPr>
        <p:txBody>
          <a:bodyPr/>
          <a:lstStyle/>
          <a:p>
            <a:r>
              <a:rPr lang="en-US" dirty="0">
                <a:solidFill>
                  <a:srgbClr val="FFFF00"/>
                </a:solidFill>
              </a:rPr>
              <a:t>Luke 21:20–22</a:t>
            </a:r>
          </a:p>
        </p:txBody>
      </p:sp>
      <p:sp>
        <p:nvSpPr>
          <p:cNvPr id="3" name="Content Placeholder 2">
            <a:extLst>
              <a:ext uri="{FF2B5EF4-FFF2-40B4-BE49-F238E27FC236}">
                <a16:creationId xmlns:a16="http://schemas.microsoft.com/office/drawing/2014/main" id="{307141FF-0F43-5E2B-09AB-6C0C9E1D7B65}"/>
              </a:ext>
            </a:extLst>
          </p:cNvPr>
          <p:cNvSpPr>
            <a:spLocks noGrp="1"/>
          </p:cNvSpPr>
          <p:nvPr>
            <p:ph idx="1"/>
          </p:nvPr>
        </p:nvSpPr>
        <p:spPr>
          <a:xfrm>
            <a:off x="838200" y="1640247"/>
            <a:ext cx="10796752" cy="4932527"/>
          </a:xfrm>
        </p:spPr>
        <p:txBody>
          <a:bodyPr>
            <a:normAutofit/>
          </a:bodyPr>
          <a:lstStyle/>
          <a:p>
            <a:pPr marL="0" indent="0">
              <a:buNone/>
            </a:pPr>
            <a:r>
              <a:rPr lang="en-US" dirty="0"/>
              <a:t>“When you see Jerusalem surrounded by armies, then know that its desolation has come near. Then let those who are in Judea flee to the mountains, and let those who are inside the city depart, and let not those who are out in the country enter it, for these are days of vengeance, to fulfill all that is written.”</a:t>
            </a:r>
          </a:p>
        </p:txBody>
      </p:sp>
    </p:spTree>
    <p:extLst>
      <p:ext uri="{BB962C8B-B14F-4D97-AF65-F5344CB8AC3E}">
        <p14:creationId xmlns:p14="http://schemas.microsoft.com/office/powerpoint/2010/main" val="3360265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45785-7E05-884C-4E89-6F49CF40A4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7066CF-9FD1-9193-6AB3-6E33E2759E43}"/>
              </a:ext>
            </a:extLst>
          </p:cNvPr>
          <p:cNvSpPr>
            <a:spLocks noGrp="1"/>
          </p:cNvSpPr>
          <p:nvPr>
            <p:ph type="title"/>
          </p:nvPr>
        </p:nvSpPr>
        <p:spPr>
          <a:xfrm>
            <a:off x="838200" y="480739"/>
            <a:ext cx="10515600" cy="1325563"/>
          </a:xfrm>
        </p:spPr>
        <p:txBody>
          <a:bodyPr/>
          <a:lstStyle/>
          <a:p>
            <a:r>
              <a:rPr lang="en-US" dirty="0">
                <a:solidFill>
                  <a:srgbClr val="FFFF00"/>
                </a:solidFill>
              </a:rPr>
              <a:t>Luke 17:34–35</a:t>
            </a:r>
          </a:p>
        </p:txBody>
      </p:sp>
      <p:sp>
        <p:nvSpPr>
          <p:cNvPr id="3" name="Content Placeholder 2">
            <a:extLst>
              <a:ext uri="{FF2B5EF4-FFF2-40B4-BE49-F238E27FC236}">
                <a16:creationId xmlns:a16="http://schemas.microsoft.com/office/drawing/2014/main" id="{967BBC52-03AA-E296-8B98-0F3A071379D9}"/>
              </a:ext>
            </a:extLst>
          </p:cNvPr>
          <p:cNvSpPr>
            <a:spLocks noGrp="1"/>
          </p:cNvSpPr>
          <p:nvPr>
            <p:ph idx="1"/>
          </p:nvPr>
        </p:nvSpPr>
        <p:spPr>
          <a:xfrm>
            <a:off x="838200" y="1640247"/>
            <a:ext cx="10796752" cy="4932527"/>
          </a:xfrm>
        </p:spPr>
        <p:txBody>
          <a:bodyPr>
            <a:normAutofit/>
          </a:bodyPr>
          <a:lstStyle/>
          <a:p>
            <a:pPr marL="0" indent="0">
              <a:buNone/>
            </a:pPr>
            <a:r>
              <a:rPr lang="en-US" dirty="0"/>
              <a:t>I tell you, in that night there will be two in one bed. One will be taken and the other left. There will be two women grinding together. One will be taken and the other left.</a:t>
            </a:r>
          </a:p>
        </p:txBody>
      </p:sp>
    </p:spTree>
    <p:extLst>
      <p:ext uri="{BB962C8B-B14F-4D97-AF65-F5344CB8AC3E}">
        <p14:creationId xmlns:p14="http://schemas.microsoft.com/office/powerpoint/2010/main" val="3775265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D8AA7-5F56-C2E5-ABAD-E6B875B5D6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6EF4DB-6412-7B9E-11F9-9454126C8C6A}"/>
              </a:ext>
            </a:extLst>
          </p:cNvPr>
          <p:cNvSpPr>
            <a:spLocks noGrp="1"/>
          </p:cNvSpPr>
          <p:nvPr>
            <p:ph type="title"/>
          </p:nvPr>
        </p:nvSpPr>
        <p:spPr>
          <a:xfrm>
            <a:off x="838200" y="480739"/>
            <a:ext cx="10515600" cy="1325563"/>
          </a:xfrm>
        </p:spPr>
        <p:txBody>
          <a:bodyPr/>
          <a:lstStyle/>
          <a:p>
            <a:r>
              <a:rPr lang="en-US" dirty="0">
                <a:solidFill>
                  <a:srgbClr val="FFFF00"/>
                </a:solidFill>
              </a:rPr>
              <a:t>Luke 17:37</a:t>
            </a:r>
          </a:p>
        </p:txBody>
      </p:sp>
      <p:sp>
        <p:nvSpPr>
          <p:cNvPr id="3" name="Content Placeholder 2">
            <a:extLst>
              <a:ext uri="{FF2B5EF4-FFF2-40B4-BE49-F238E27FC236}">
                <a16:creationId xmlns:a16="http://schemas.microsoft.com/office/drawing/2014/main" id="{F0F5C0C2-772A-ED6E-EACE-66E026CEF595}"/>
              </a:ext>
            </a:extLst>
          </p:cNvPr>
          <p:cNvSpPr>
            <a:spLocks noGrp="1"/>
          </p:cNvSpPr>
          <p:nvPr>
            <p:ph idx="1"/>
          </p:nvPr>
        </p:nvSpPr>
        <p:spPr>
          <a:xfrm>
            <a:off x="838200" y="1640247"/>
            <a:ext cx="10796752" cy="4932527"/>
          </a:xfrm>
        </p:spPr>
        <p:txBody>
          <a:bodyPr>
            <a:normAutofit/>
          </a:bodyPr>
          <a:lstStyle/>
          <a:p>
            <a:pPr marL="0" indent="0">
              <a:buNone/>
            </a:pPr>
            <a:r>
              <a:rPr lang="en-US" dirty="0"/>
              <a:t>And they said to him, “Where, Lord?” He said to them, “Where the corpse is, there the vultures will gather.”</a:t>
            </a:r>
          </a:p>
        </p:txBody>
      </p:sp>
    </p:spTree>
    <p:extLst>
      <p:ext uri="{BB962C8B-B14F-4D97-AF65-F5344CB8AC3E}">
        <p14:creationId xmlns:p14="http://schemas.microsoft.com/office/powerpoint/2010/main" val="3093463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61001-E7CB-E778-B309-E7C1B2A88C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F82E2D-0F4B-03EF-1DF5-54E58E36695D}"/>
              </a:ext>
            </a:extLst>
          </p:cNvPr>
          <p:cNvSpPr>
            <a:spLocks noGrp="1"/>
          </p:cNvSpPr>
          <p:nvPr>
            <p:ph type="title"/>
          </p:nvPr>
        </p:nvSpPr>
        <p:spPr>
          <a:xfrm>
            <a:off x="838200" y="480739"/>
            <a:ext cx="10515600" cy="1325563"/>
          </a:xfrm>
        </p:spPr>
        <p:txBody>
          <a:bodyPr/>
          <a:lstStyle/>
          <a:p>
            <a:r>
              <a:rPr lang="en-US" dirty="0">
                <a:solidFill>
                  <a:srgbClr val="FFFF00"/>
                </a:solidFill>
              </a:rPr>
              <a:t>Luke 17:37</a:t>
            </a:r>
          </a:p>
        </p:txBody>
      </p:sp>
      <p:sp>
        <p:nvSpPr>
          <p:cNvPr id="3" name="Content Placeholder 2">
            <a:extLst>
              <a:ext uri="{FF2B5EF4-FFF2-40B4-BE49-F238E27FC236}">
                <a16:creationId xmlns:a16="http://schemas.microsoft.com/office/drawing/2014/main" id="{9B15100B-50C1-7C07-0A31-183DCBA69AD6}"/>
              </a:ext>
            </a:extLst>
          </p:cNvPr>
          <p:cNvSpPr>
            <a:spLocks noGrp="1"/>
          </p:cNvSpPr>
          <p:nvPr>
            <p:ph idx="1"/>
          </p:nvPr>
        </p:nvSpPr>
        <p:spPr>
          <a:xfrm>
            <a:off x="838200" y="1640247"/>
            <a:ext cx="10515600" cy="4932527"/>
          </a:xfrm>
        </p:spPr>
        <p:txBody>
          <a:bodyPr>
            <a:normAutofit/>
          </a:bodyPr>
          <a:lstStyle/>
          <a:p>
            <a:pPr marL="0" indent="0">
              <a:buNone/>
            </a:pPr>
            <a:r>
              <a:rPr lang="en-US" dirty="0"/>
              <a:t>And they said to him, “Where, Lord?” He said to them, “Where the corpse is, there the vultures will gather.”</a:t>
            </a:r>
          </a:p>
          <a:p>
            <a:pPr marL="0" indent="0">
              <a:buNone/>
            </a:pPr>
            <a:endParaRPr lang="en-US" dirty="0"/>
          </a:p>
          <a:p>
            <a:pPr marL="0" indent="0">
              <a:buNone/>
            </a:pPr>
            <a:r>
              <a:rPr lang="en-US" dirty="0">
                <a:solidFill>
                  <a:srgbClr val="FFFF00"/>
                </a:solidFill>
              </a:rPr>
              <a:t>“Vultures” = Eagles </a:t>
            </a:r>
          </a:p>
        </p:txBody>
      </p:sp>
    </p:spTree>
    <p:extLst>
      <p:ext uri="{BB962C8B-B14F-4D97-AF65-F5344CB8AC3E}">
        <p14:creationId xmlns:p14="http://schemas.microsoft.com/office/powerpoint/2010/main" val="3170944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73BE3-0D0A-911C-683B-0FB8BA1FFE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18DA1-7FC6-E235-D9FD-A998307D2D45}"/>
              </a:ext>
            </a:extLst>
          </p:cNvPr>
          <p:cNvSpPr>
            <a:spLocks noGrp="1"/>
          </p:cNvSpPr>
          <p:nvPr>
            <p:ph type="title"/>
          </p:nvPr>
        </p:nvSpPr>
        <p:spPr>
          <a:xfrm>
            <a:off x="838200" y="480739"/>
            <a:ext cx="10515600" cy="1325563"/>
          </a:xfrm>
        </p:spPr>
        <p:txBody>
          <a:bodyPr/>
          <a:lstStyle/>
          <a:p>
            <a:r>
              <a:rPr lang="en-US" dirty="0">
                <a:solidFill>
                  <a:srgbClr val="FFFF00"/>
                </a:solidFill>
              </a:rPr>
              <a:t>Luke 17:37</a:t>
            </a:r>
          </a:p>
        </p:txBody>
      </p:sp>
      <p:sp>
        <p:nvSpPr>
          <p:cNvPr id="3" name="Content Placeholder 2">
            <a:extLst>
              <a:ext uri="{FF2B5EF4-FFF2-40B4-BE49-F238E27FC236}">
                <a16:creationId xmlns:a16="http://schemas.microsoft.com/office/drawing/2014/main" id="{B844D3B5-2375-79E1-B20B-A3D7D3E018C3}"/>
              </a:ext>
            </a:extLst>
          </p:cNvPr>
          <p:cNvSpPr>
            <a:spLocks noGrp="1"/>
          </p:cNvSpPr>
          <p:nvPr>
            <p:ph idx="1"/>
          </p:nvPr>
        </p:nvSpPr>
        <p:spPr>
          <a:xfrm>
            <a:off x="838200" y="1640247"/>
            <a:ext cx="6040772" cy="4932527"/>
          </a:xfrm>
        </p:spPr>
        <p:txBody>
          <a:bodyPr>
            <a:normAutofit/>
          </a:bodyPr>
          <a:lstStyle/>
          <a:p>
            <a:pPr marL="0" indent="0">
              <a:buNone/>
            </a:pPr>
            <a:r>
              <a:rPr lang="en-US" dirty="0"/>
              <a:t>And they said to him, “Where, Lord?” He said to them, “Where the corpse is, there the vultures will gather.”</a:t>
            </a:r>
          </a:p>
          <a:p>
            <a:pPr marL="0" indent="0">
              <a:buNone/>
            </a:pPr>
            <a:endParaRPr lang="en-US" dirty="0"/>
          </a:p>
          <a:p>
            <a:pPr marL="0" indent="0">
              <a:buNone/>
            </a:pPr>
            <a:r>
              <a:rPr lang="en-US" dirty="0">
                <a:solidFill>
                  <a:srgbClr val="FFFF00"/>
                </a:solidFill>
              </a:rPr>
              <a:t>“Vultures” = Eagles </a:t>
            </a:r>
          </a:p>
        </p:txBody>
      </p:sp>
      <p:pic>
        <p:nvPicPr>
          <p:cNvPr id="5" name="Picture 4">
            <a:extLst>
              <a:ext uri="{FF2B5EF4-FFF2-40B4-BE49-F238E27FC236}">
                <a16:creationId xmlns:a16="http://schemas.microsoft.com/office/drawing/2014/main" id="{E7BCE30B-6A00-2B36-E9C4-FE8C15AB9F19}"/>
              </a:ext>
            </a:extLst>
          </p:cNvPr>
          <p:cNvPicPr>
            <a:picLocks noChangeAspect="1"/>
          </p:cNvPicPr>
          <p:nvPr/>
        </p:nvPicPr>
        <p:blipFill>
          <a:blip r:embed="rId3"/>
          <a:stretch>
            <a:fillRect/>
          </a:stretch>
        </p:blipFill>
        <p:spPr>
          <a:xfrm>
            <a:off x="7556100" y="855676"/>
            <a:ext cx="3288351" cy="4932527"/>
          </a:xfrm>
          <a:prstGeom prst="rect">
            <a:avLst/>
          </a:prstGeom>
        </p:spPr>
      </p:pic>
    </p:spTree>
    <p:extLst>
      <p:ext uri="{BB962C8B-B14F-4D97-AF65-F5344CB8AC3E}">
        <p14:creationId xmlns:p14="http://schemas.microsoft.com/office/powerpoint/2010/main" val="23319039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FA1ED-7FBC-1867-0D33-A58E12864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9DF142-E923-A2A3-458F-1C7D3AD86561}"/>
              </a:ext>
            </a:extLst>
          </p:cNvPr>
          <p:cNvSpPr>
            <a:spLocks noGrp="1"/>
          </p:cNvSpPr>
          <p:nvPr>
            <p:ph type="title"/>
          </p:nvPr>
        </p:nvSpPr>
        <p:spPr>
          <a:xfrm>
            <a:off x="838200" y="480739"/>
            <a:ext cx="10515600" cy="1325563"/>
          </a:xfrm>
        </p:spPr>
        <p:txBody>
          <a:bodyPr/>
          <a:lstStyle/>
          <a:p>
            <a:r>
              <a:rPr lang="en-US" dirty="0">
                <a:solidFill>
                  <a:srgbClr val="FFFF00"/>
                </a:solidFill>
              </a:rPr>
              <a:t>Luke 17:20–37</a:t>
            </a:r>
          </a:p>
        </p:txBody>
      </p:sp>
      <p:sp>
        <p:nvSpPr>
          <p:cNvPr id="3" name="Content Placeholder 2">
            <a:extLst>
              <a:ext uri="{FF2B5EF4-FFF2-40B4-BE49-F238E27FC236}">
                <a16:creationId xmlns:a16="http://schemas.microsoft.com/office/drawing/2014/main" id="{E0E30095-DB3F-ADA5-B15A-52B80D11A8BB}"/>
              </a:ext>
            </a:extLst>
          </p:cNvPr>
          <p:cNvSpPr>
            <a:spLocks noGrp="1"/>
          </p:cNvSpPr>
          <p:nvPr>
            <p:ph idx="1"/>
          </p:nvPr>
        </p:nvSpPr>
        <p:spPr>
          <a:xfrm>
            <a:off x="838200" y="1640247"/>
            <a:ext cx="10796752" cy="4932527"/>
          </a:xfrm>
        </p:spPr>
        <p:txBody>
          <a:bodyPr>
            <a:normAutofit/>
          </a:bodyPr>
          <a:lstStyle/>
          <a:p>
            <a:pPr marL="0" indent="0">
              <a:spcAft>
                <a:spcPts val="1200"/>
              </a:spcAft>
              <a:buNone/>
            </a:pPr>
            <a:endParaRPr lang="en-US" dirty="0"/>
          </a:p>
          <a:p>
            <a:pPr marL="0" indent="0">
              <a:spcAft>
                <a:spcPts val="1200"/>
              </a:spcAft>
              <a:buNone/>
            </a:pPr>
            <a:r>
              <a:rPr lang="en-US" sz="3600" dirty="0">
                <a:solidFill>
                  <a:srgbClr val="FFFF00"/>
                </a:solidFill>
              </a:rPr>
              <a:t>The kingdom of God is within our grasp! </a:t>
            </a:r>
          </a:p>
          <a:p>
            <a:pPr marL="0" indent="0">
              <a:spcAft>
                <a:spcPts val="1200"/>
              </a:spcAft>
              <a:buNone/>
            </a:pPr>
            <a:endParaRPr lang="en-US" sz="3600" dirty="0"/>
          </a:p>
        </p:txBody>
      </p:sp>
    </p:spTree>
    <p:extLst>
      <p:ext uri="{BB962C8B-B14F-4D97-AF65-F5344CB8AC3E}">
        <p14:creationId xmlns:p14="http://schemas.microsoft.com/office/powerpoint/2010/main" val="3829097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4D329-0533-6E7F-C7EA-B9DCF61E19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5585A1-2853-704D-83EF-9E4A89BF53D9}"/>
              </a:ext>
            </a:extLst>
          </p:cNvPr>
          <p:cNvSpPr>
            <a:spLocks noGrp="1"/>
          </p:cNvSpPr>
          <p:nvPr>
            <p:ph type="title"/>
          </p:nvPr>
        </p:nvSpPr>
        <p:spPr>
          <a:xfrm>
            <a:off x="838200" y="480739"/>
            <a:ext cx="10515600" cy="1325563"/>
          </a:xfrm>
        </p:spPr>
        <p:txBody>
          <a:bodyPr/>
          <a:lstStyle/>
          <a:p>
            <a:r>
              <a:rPr lang="en-US" dirty="0">
                <a:solidFill>
                  <a:srgbClr val="FFFF00"/>
                </a:solidFill>
              </a:rPr>
              <a:t>Luke 17:20–37</a:t>
            </a:r>
          </a:p>
        </p:txBody>
      </p:sp>
      <p:sp>
        <p:nvSpPr>
          <p:cNvPr id="3" name="Content Placeholder 2">
            <a:extLst>
              <a:ext uri="{FF2B5EF4-FFF2-40B4-BE49-F238E27FC236}">
                <a16:creationId xmlns:a16="http://schemas.microsoft.com/office/drawing/2014/main" id="{6D4D7154-79FB-0820-DE1F-5C979C980C24}"/>
              </a:ext>
            </a:extLst>
          </p:cNvPr>
          <p:cNvSpPr>
            <a:spLocks noGrp="1"/>
          </p:cNvSpPr>
          <p:nvPr>
            <p:ph idx="1"/>
          </p:nvPr>
        </p:nvSpPr>
        <p:spPr>
          <a:xfrm>
            <a:off x="838199" y="1640247"/>
            <a:ext cx="10973499" cy="4932527"/>
          </a:xfrm>
        </p:spPr>
        <p:txBody>
          <a:bodyPr>
            <a:normAutofit/>
          </a:bodyPr>
          <a:lstStyle/>
          <a:p>
            <a:pPr marL="0" indent="0">
              <a:spcAft>
                <a:spcPts val="1200"/>
              </a:spcAft>
              <a:buNone/>
            </a:pPr>
            <a:endParaRPr lang="en-US" dirty="0"/>
          </a:p>
          <a:p>
            <a:pPr marL="0" indent="0">
              <a:spcAft>
                <a:spcPts val="1200"/>
              </a:spcAft>
              <a:buNone/>
            </a:pPr>
            <a:r>
              <a:rPr lang="en-US" sz="3600" dirty="0">
                <a:solidFill>
                  <a:srgbClr val="FFFF00"/>
                </a:solidFill>
              </a:rPr>
              <a:t>The kingdom of God is within our grasp . . . until it’s not. </a:t>
            </a:r>
          </a:p>
          <a:p>
            <a:pPr marL="0" indent="0">
              <a:spcAft>
                <a:spcPts val="1200"/>
              </a:spcAft>
              <a:buNone/>
            </a:pPr>
            <a:endParaRPr lang="en-US" sz="3600" dirty="0"/>
          </a:p>
        </p:txBody>
      </p:sp>
    </p:spTree>
    <p:extLst>
      <p:ext uri="{BB962C8B-B14F-4D97-AF65-F5344CB8AC3E}">
        <p14:creationId xmlns:p14="http://schemas.microsoft.com/office/powerpoint/2010/main" val="588231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3555E-4E87-8C9F-254D-CA8AF6F439E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ADA3FF6-02D6-2A4A-B0CA-BC26731F30A8}"/>
              </a:ext>
            </a:extLst>
          </p:cNvPr>
          <p:cNvPicPr>
            <a:picLocks noChangeAspect="1"/>
          </p:cNvPicPr>
          <p:nvPr/>
        </p:nvPicPr>
        <p:blipFill>
          <a:blip r:embed="rId2"/>
          <a:srcRect r="1277" b="1668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FC9CDAFD-D1E7-3613-4515-AA5146C98924}"/>
              </a:ext>
            </a:extLst>
          </p:cNvPr>
          <p:cNvSpPr txBox="1"/>
          <p:nvPr/>
        </p:nvSpPr>
        <p:spPr>
          <a:xfrm>
            <a:off x="683172" y="420414"/>
            <a:ext cx="5978816" cy="923330"/>
          </a:xfrm>
          <a:prstGeom prst="rect">
            <a:avLst/>
          </a:prstGeom>
          <a:noFill/>
        </p:spPr>
        <p:txBody>
          <a:bodyPr wrap="none" rtlCol="0">
            <a:spAutoFit/>
          </a:bodyPr>
          <a:lstStyle/>
          <a:p>
            <a:r>
              <a:rPr lang="en-US" sz="5400" dirty="0">
                <a:solidFill>
                  <a:srgbClr val="533E34"/>
                </a:solidFill>
                <a:latin typeface="Felix Titling" pitchFamily="82" charset="77"/>
              </a:rPr>
              <a:t>LUKE ~ SEASON 2</a:t>
            </a:r>
          </a:p>
        </p:txBody>
      </p:sp>
      <p:sp>
        <p:nvSpPr>
          <p:cNvPr id="7" name="TextBox 6">
            <a:extLst>
              <a:ext uri="{FF2B5EF4-FFF2-40B4-BE49-F238E27FC236}">
                <a16:creationId xmlns:a16="http://schemas.microsoft.com/office/drawing/2014/main" id="{0D056878-7547-7A6F-B2E8-F7DCB172ABAF}"/>
              </a:ext>
            </a:extLst>
          </p:cNvPr>
          <p:cNvSpPr txBox="1"/>
          <p:nvPr/>
        </p:nvSpPr>
        <p:spPr>
          <a:xfrm>
            <a:off x="683172" y="1272826"/>
            <a:ext cx="4813882" cy="553998"/>
          </a:xfrm>
          <a:prstGeom prst="rect">
            <a:avLst/>
          </a:prstGeom>
          <a:noFill/>
        </p:spPr>
        <p:txBody>
          <a:bodyPr wrap="none" rtlCol="0">
            <a:spAutoFit/>
          </a:bodyPr>
          <a:lstStyle/>
          <a:p>
            <a:r>
              <a:rPr lang="en-US" sz="3000" dirty="0">
                <a:solidFill>
                  <a:srgbClr val="533E34"/>
                </a:solidFill>
                <a:latin typeface="Felix Titling" pitchFamily="82" charset="77"/>
              </a:rPr>
              <a:t>Journeying with Jesus</a:t>
            </a:r>
          </a:p>
        </p:txBody>
      </p:sp>
      <p:sp>
        <p:nvSpPr>
          <p:cNvPr id="2" name="TextBox 1">
            <a:extLst>
              <a:ext uri="{FF2B5EF4-FFF2-40B4-BE49-F238E27FC236}">
                <a16:creationId xmlns:a16="http://schemas.microsoft.com/office/drawing/2014/main" id="{6F3192F0-F42B-7961-6AFF-371B8776F6EC}"/>
              </a:ext>
            </a:extLst>
          </p:cNvPr>
          <p:cNvSpPr txBox="1"/>
          <p:nvPr/>
        </p:nvSpPr>
        <p:spPr>
          <a:xfrm>
            <a:off x="10079421" y="420414"/>
            <a:ext cx="1606530" cy="553998"/>
          </a:xfrm>
          <a:prstGeom prst="rect">
            <a:avLst/>
          </a:prstGeom>
          <a:noFill/>
        </p:spPr>
        <p:txBody>
          <a:bodyPr wrap="none" rtlCol="0">
            <a:spAutoFit/>
          </a:bodyPr>
          <a:lstStyle/>
          <a:p>
            <a:r>
              <a:rPr lang="en-US" sz="3000" dirty="0">
                <a:solidFill>
                  <a:srgbClr val="533E34"/>
                </a:solidFill>
                <a:latin typeface="Felix Titling" pitchFamily="82" charset="77"/>
              </a:rPr>
              <a:t>17:20–37</a:t>
            </a:r>
          </a:p>
        </p:txBody>
      </p:sp>
    </p:spTree>
    <p:extLst>
      <p:ext uri="{BB962C8B-B14F-4D97-AF65-F5344CB8AC3E}">
        <p14:creationId xmlns:p14="http://schemas.microsoft.com/office/powerpoint/2010/main" val="3719799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28C86-9F39-4AD6-ED66-81D3BEFBB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ACD73-FAF0-868A-8B69-09217CF8F83B}"/>
              </a:ext>
            </a:extLst>
          </p:cNvPr>
          <p:cNvSpPr>
            <a:spLocks noGrp="1"/>
          </p:cNvSpPr>
          <p:nvPr>
            <p:ph type="title"/>
          </p:nvPr>
        </p:nvSpPr>
        <p:spPr>
          <a:xfrm>
            <a:off x="838200" y="480739"/>
            <a:ext cx="10515600" cy="1325563"/>
          </a:xfrm>
        </p:spPr>
        <p:txBody>
          <a:bodyPr/>
          <a:lstStyle/>
          <a:p>
            <a:r>
              <a:rPr lang="en-US" dirty="0">
                <a:solidFill>
                  <a:srgbClr val="FFFF00"/>
                </a:solidFill>
              </a:rPr>
              <a:t>Luke 17:20–21</a:t>
            </a:r>
          </a:p>
        </p:txBody>
      </p:sp>
      <p:sp>
        <p:nvSpPr>
          <p:cNvPr id="3" name="Content Placeholder 2">
            <a:extLst>
              <a:ext uri="{FF2B5EF4-FFF2-40B4-BE49-F238E27FC236}">
                <a16:creationId xmlns:a16="http://schemas.microsoft.com/office/drawing/2014/main" id="{8F61F78D-B948-5D6C-A74D-BD58A8558471}"/>
              </a:ext>
            </a:extLst>
          </p:cNvPr>
          <p:cNvSpPr>
            <a:spLocks noGrp="1"/>
          </p:cNvSpPr>
          <p:nvPr>
            <p:ph idx="1"/>
          </p:nvPr>
        </p:nvSpPr>
        <p:spPr>
          <a:xfrm>
            <a:off x="838200" y="1640247"/>
            <a:ext cx="10796752" cy="4932527"/>
          </a:xfrm>
        </p:spPr>
        <p:txBody>
          <a:bodyPr>
            <a:normAutofit/>
          </a:bodyPr>
          <a:lstStyle/>
          <a:p>
            <a:pPr marL="0" indent="0">
              <a:spcAft>
                <a:spcPts val="1200"/>
              </a:spcAft>
              <a:buNone/>
            </a:pPr>
            <a:r>
              <a:rPr lang="en-US" sz="3600" dirty="0"/>
              <a:t> </a:t>
            </a:r>
            <a:r>
              <a:rPr lang="en-US" b="1" baseline="30000" dirty="0"/>
              <a:t>20 </a:t>
            </a:r>
            <a:r>
              <a:rPr lang="en-US" dirty="0"/>
              <a:t>Being asked by the Pharisees when the kingdom of God would come, he answered them, “The kingdom of God is not coming in ways that can be observed, </a:t>
            </a:r>
            <a:r>
              <a:rPr lang="en-US" b="1" baseline="30000" dirty="0"/>
              <a:t>21 </a:t>
            </a:r>
            <a:r>
              <a:rPr lang="en-US" dirty="0"/>
              <a:t>nor will they say, ‘Look, here it is!’ or ‘There!’ for behold, the kingdom of God is . . .</a:t>
            </a:r>
          </a:p>
          <a:p>
            <a:pPr marL="0" indent="0">
              <a:spcAft>
                <a:spcPts val="1200"/>
              </a:spcAft>
              <a:buNone/>
            </a:pPr>
            <a:r>
              <a:rPr lang="en-US" dirty="0"/>
              <a:t> . . . within you? </a:t>
            </a:r>
          </a:p>
          <a:p>
            <a:pPr marL="0" indent="0">
              <a:spcAft>
                <a:spcPts val="1200"/>
              </a:spcAft>
              <a:buNone/>
            </a:pPr>
            <a:endParaRPr lang="en-US" sz="3600" dirty="0"/>
          </a:p>
        </p:txBody>
      </p:sp>
    </p:spTree>
    <p:extLst>
      <p:ext uri="{BB962C8B-B14F-4D97-AF65-F5344CB8AC3E}">
        <p14:creationId xmlns:p14="http://schemas.microsoft.com/office/powerpoint/2010/main" val="1610720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A5FE4-A96A-E47D-3FAE-D6B8CAC849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FC99DF-CA7B-C473-934E-18E62A5920F7}"/>
              </a:ext>
            </a:extLst>
          </p:cNvPr>
          <p:cNvSpPr>
            <a:spLocks noGrp="1"/>
          </p:cNvSpPr>
          <p:nvPr>
            <p:ph type="title"/>
          </p:nvPr>
        </p:nvSpPr>
        <p:spPr>
          <a:xfrm>
            <a:off x="838200" y="480739"/>
            <a:ext cx="10515600" cy="1325563"/>
          </a:xfrm>
        </p:spPr>
        <p:txBody>
          <a:bodyPr/>
          <a:lstStyle/>
          <a:p>
            <a:r>
              <a:rPr lang="en-US" dirty="0">
                <a:solidFill>
                  <a:srgbClr val="FFFF00"/>
                </a:solidFill>
              </a:rPr>
              <a:t>Luke 17:20–21</a:t>
            </a:r>
          </a:p>
        </p:txBody>
      </p:sp>
      <p:sp>
        <p:nvSpPr>
          <p:cNvPr id="3" name="Content Placeholder 2">
            <a:extLst>
              <a:ext uri="{FF2B5EF4-FFF2-40B4-BE49-F238E27FC236}">
                <a16:creationId xmlns:a16="http://schemas.microsoft.com/office/drawing/2014/main" id="{C4D8120F-1657-7E2B-0603-68CF3C2FE7FF}"/>
              </a:ext>
            </a:extLst>
          </p:cNvPr>
          <p:cNvSpPr>
            <a:spLocks noGrp="1"/>
          </p:cNvSpPr>
          <p:nvPr>
            <p:ph idx="1"/>
          </p:nvPr>
        </p:nvSpPr>
        <p:spPr>
          <a:xfrm>
            <a:off x="838200" y="1640247"/>
            <a:ext cx="10796752" cy="4932527"/>
          </a:xfrm>
        </p:spPr>
        <p:txBody>
          <a:bodyPr>
            <a:normAutofit/>
          </a:bodyPr>
          <a:lstStyle/>
          <a:p>
            <a:pPr marL="0" indent="0">
              <a:spcAft>
                <a:spcPts val="1200"/>
              </a:spcAft>
              <a:buNone/>
            </a:pPr>
            <a:r>
              <a:rPr lang="en-US" sz="3600" dirty="0"/>
              <a:t> </a:t>
            </a:r>
            <a:r>
              <a:rPr lang="en-US" b="1" baseline="30000" dirty="0"/>
              <a:t>20 </a:t>
            </a:r>
            <a:r>
              <a:rPr lang="en-US" dirty="0"/>
              <a:t>Being asked by the Pharisees when the kingdom of God would come, he answered them, “The kingdom of God is not coming in ways that can be observed, </a:t>
            </a:r>
            <a:r>
              <a:rPr lang="en-US" b="1" baseline="30000" dirty="0"/>
              <a:t>21 </a:t>
            </a:r>
            <a:r>
              <a:rPr lang="en-US" dirty="0"/>
              <a:t>nor will they say, ‘Look, here it is!’ or ‘There!’ for behold, the kingdom of God is . . .</a:t>
            </a:r>
          </a:p>
          <a:p>
            <a:pPr marL="0" indent="0">
              <a:spcAft>
                <a:spcPts val="1200"/>
              </a:spcAft>
              <a:buNone/>
            </a:pPr>
            <a:r>
              <a:rPr lang="en-US" dirty="0"/>
              <a:t> . . . within you? </a:t>
            </a:r>
          </a:p>
          <a:p>
            <a:pPr marL="0" indent="0">
              <a:spcAft>
                <a:spcPts val="1200"/>
              </a:spcAft>
              <a:buNone/>
            </a:pPr>
            <a:r>
              <a:rPr lang="en-US" dirty="0"/>
              <a:t> . . . in your midst, among you? </a:t>
            </a:r>
          </a:p>
          <a:p>
            <a:pPr marL="0" indent="0">
              <a:spcAft>
                <a:spcPts val="1200"/>
              </a:spcAft>
              <a:buNone/>
            </a:pPr>
            <a:endParaRPr lang="en-US" sz="3600" dirty="0"/>
          </a:p>
        </p:txBody>
      </p:sp>
    </p:spTree>
    <p:extLst>
      <p:ext uri="{BB962C8B-B14F-4D97-AF65-F5344CB8AC3E}">
        <p14:creationId xmlns:p14="http://schemas.microsoft.com/office/powerpoint/2010/main" val="2028673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45390-E913-20C2-D303-22A3B38820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D96FFD-2DA1-4E8F-C7B8-9767AA6F0B9B}"/>
              </a:ext>
            </a:extLst>
          </p:cNvPr>
          <p:cNvSpPr>
            <a:spLocks noGrp="1"/>
          </p:cNvSpPr>
          <p:nvPr>
            <p:ph type="title"/>
          </p:nvPr>
        </p:nvSpPr>
        <p:spPr>
          <a:xfrm>
            <a:off x="838200" y="480739"/>
            <a:ext cx="10515600" cy="1325563"/>
          </a:xfrm>
        </p:spPr>
        <p:txBody>
          <a:bodyPr/>
          <a:lstStyle/>
          <a:p>
            <a:r>
              <a:rPr lang="en-US" dirty="0">
                <a:solidFill>
                  <a:srgbClr val="FFFF00"/>
                </a:solidFill>
              </a:rPr>
              <a:t>Luke 17:20–21</a:t>
            </a:r>
          </a:p>
        </p:txBody>
      </p:sp>
      <p:sp>
        <p:nvSpPr>
          <p:cNvPr id="3" name="Content Placeholder 2">
            <a:extLst>
              <a:ext uri="{FF2B5EF4-FFF2-40B4-BE49-F238E27FC236}">
                <a16:creationId xmlns:a16="http://schemas.microsoft.com/office/drawing/2014/main" id="{2D074FE8-420D-08C1-486E-BFF6C50E82C7}"/>
              </a:ext>
            </a:extLst>
          </p:cNvPr>
          <p:cNvSpPr>
            <a:spLocks noGrp="1"/>
          </p:cNvSpPr>
          <p:nvPr>
            <p:ph idx="1"/>
          </p:nvPr>
        </p:nvSpPr>
        <p:spPr>
          <a:xfrm>
            <a:off x="838200" y="1640247"/>
            <a:ext cx="10796752" cy="4932527"/>
          </a:xfrm>
        </p:spPr>
        <p:txBody>
          <a:bodyPr>
            <a:normAutofit/>
          </a:bodyPr>
          <a:lstStyle/>
          <a:p>
            <a:pPr marL="0" indent="0">
              <a:spcAft>
                <a:spcPts val="1200"/>
              </a:spcAft>
              <a:buNone/>
            </a:pPr>
            <a:r>
              <a:rPr lang="en-US" sz="3600" dirty="0"/>
              <a:t> </a:t>
            </a:r>
            <a:r>
              <a:rPr lang="en-US" b="1" baseline="30000" dirty="0"/>
              <a:t>20 </a:t>
            </a:r>
            <a:r>
              <a:rPr lang="en-US" dirty="0"/>
              <a:t>Being asked by the Pharisees when the kingdom of God would come, he answered them, “The kingdom of God is not coming in ways that can be observed, </a:t>
            </a:r>
            <a:r>
              <a:rPr lang="en-US" b="1" baseline="30000" dirty="0"/>
              <a:t>21 </a:t>
            </a:r>
            <a:r>
              <a:rPr lang="en-US" dirty="0"/>
              <a:t>nor will they say, ‘Look, here it is!’ or ‘There!’ for behold, the kingdom of God is . . .</a:t>
            </a:r>
          </a:p>
          <a:p>
            <a:pPr marL="0" indent="0">
              <a:spcAft>
                <a:spcPts val="1200"/>
              </a:spcAft>
              <a:buNone/>
            </a:pPr>
            <a:r>
              <a:rPr lang="en-US" dirty="0"/>
              <a:t> . . . within you? </a:t>
            </a:r>
          </a:p>
          <a:p>
            <a:pPr marL="0" indent="0">
              <a:spcAft>
                <a:spcPts val="1200"/>
              </a:spcAft>
              <a:buNone/>
            </a:pPr>
            <a:r>
              <a:rPr lang="en-US" dirty="0"/>
              <a:t> . . . in your midst, among you? </a:t>
            </a:r>
          </a:p>
          <a:p>
            <a:pPr marL="0" indent="0">
              <a:spcAft>
                <a:spcPts val="1200"/>
              </a:spcAft>
              <a:buNone/>
            </a:pPr>
            <a:r>
              <a:rPr lang="en-US" dirty="0"/>
              <a:t> . . . within your grasp? </a:t>
            </a:r>
          </a:p>
          <a:p>
            <a:pPr marL="0" indent="0">
              <a:spcAft>
                <a:spcPts val="1200"/>
              </a:spcAft>
              <a:buNone/>
            </a:pPr>
            <a:endParaRPr lang="en-US" sz="3600" dirty="0"/>
          </a:p>
        </p:txBody>
      </p:sp>
    </p:spTree>
    <p:extLst>
      <p:ext uri="{BB962C8B-B14F-4D97-AF65-F5344CB8AC3E}">
        <p14:creationId xmlns:p14="http://schemas.microsoft.com/office/powerpoint/2010/main" val="3854278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60375-5167-A695-9005-5332A08199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A2FFB-1FF6-3193-4792-2139844295F0}"/>
              </a:ext>
            </a:extLst>
          </p:cNvPr>
          <p:cNvSpPr>
            <a:spLocks noGrp="1"/>
          </p:cNvSpPr>
          <p:nvPr>
            <p:ph type="title"/>
          </p:nvPr>
        </p:nvSpPr>
        <p:spPr>
          <a:xfrm>
            <a:off x="838200" y="480739"/>
            <a:ext cx="10515600" cy="1325563"/>
          </a:xfrm>
        </p:spPr>
        <p:txBody>
          <a:bodyPr/>
          <a:lstStyle/>
          <a:p>
            <a:r>
              <a:rPr lang="en-US" dirty="0">
                <a:solidFill>
                  <a:srgbClr val="FFFF00"/>
                </a:solidFill>
              </a:rPr>
              <a:t>Luke 17:20–21</a:t>
            </a:r>
          </a:p>
        </p:txBody>
      </p:sp>
      <p:sp>
        <p:nvSpPr>
          <p:cNvPr id="3" name="Content Placeholder 2">
            <a:extLst>
              <a:ext uri="{FF2B5EF4-FFF2-40B4-BE49-F238E27FC236}">
                <a16:creationId xmlns:a16="http://schemas.microsoft.com/office/drawing/2014/main" id="{C9350949-E75B-8AB8-A371-9AA549DA26FA}"/>
              </a:ext>
            </a:extLst>
          </p:cNvPr>
          <p:cNvSpPr>
            <a:spLocks noGrp="1"/>
          </p:cNvSpPr>
          <p:nvPr>
            <p:ph idx="1"/>
          </p:nvPr>
        </p:nvSpPr>
        <p:spPr>
          <a:xfrm>
            <a:off x="838200" y="1640247"/>
            <a:ext cx="10796752" cy="4932527"/>
          </a:xfrm>
        </p:spPr>
        <p:txBody>
          <a:bodyPr>
            <a:normAutofit/>
          </a:bodyPr>
          <a:lstStyle/>
          <a:p>
            <a:pPr marL="0" indent="0">
              <a:spcAft>
                <a:spcPts val="1200"/>
              </a:spcAft>
              <a:buNone/>
            </a:pPr>
            <a:r>
              <a:rPr lang="en-US" sz="3600" dirty="0"/>
              <a:t> </a:t>
            </a:r>
            <a:r>
              <a:rPr lang="en-US" b="1" baseline="30000" dirty="0"/>
              <a:t>20 </a:t>
            </a:r>
            <a:r>
              <a:rPr lang="en-US" dirty="0"/>
              <a:t>Being asked by the Pharisees when the kingdom of God would come, he answered them, “The kingdom of God is not coming in ways that can be observed, </a:t>
            </a:r>
            <a:r>
              <a:rPr lang="en-US" b="1" baseline="30000" dirty="0"/>
              <a:t>21 </a:t>
            </a:r>
            <a:r>
              <a:rPr lang="en-US" dirty="0"/>
              <a:t>nor will they say, ‘Look, here it is!’ or ‘There!’ for behold, </a:t>
            </a:r>
          </a:p>
          <a:p>
            <a:pPr marL="0" indent="0">
              <a:spcAft>
                <a:spcPts val="1200"/>
              </a:spcAft>
              <a:buNone/>
            </a:pPr>
            <a:endParaRPr lang="en-US" dirty="0"/>
          </a:p>
          <a:p>
            <a:pPr marL="0" indent="0" algn="ctr">
              <a:spcAft>
                <a:spcPts val="1200"/>
              </a:spcAft>
              <a:buNone/>
            </a:pPr>
            <a:r>
              <a:rPr lang="en-US" dirty="0">
                <a:solidFill>
                  <a:srgbClr val="FFFF00"/>
                </a:solidFill>
              </a:rPr>
              <a:t>the kingdom of God is within your grasp! </a:t>
            </a:r>
          </a:p>
          <a:p>
            <a:pPr marL="0" indent="0">
              <a:spcAft>
                <a:spcPts val="1200"/>
              </a:spcAft>
              <a:buNone/>
            </a:pPr>
            <a:endParaRPr lang="en-US" sz="3600" dirty="0"/>
          </a:p>
        </p:txBody>
      </p:sp>
    </p:spTree>
    <p:extLst>
      <p:ext uri="{BB962C8B-B14F-4D97-AF65-F5344CB8AC3E}">
        <p14:creationId xmlns:p14="http://schemas.microsoft.com/office/powerpoint/2010/main" val="2154268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925FD-878C-1402-2DCC-78D413653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7F059-3055-62B1-A5EF-B0F6C75EDCCE}"/>
              </a:ext>
            </a:extLst>
          </p:cNvPr>
          <p:cNvSpPr>
            <a:spLocks noGrp="1"/>
          </p:cNvSpPr>
          <p:nvPr>
            <p:ph type="title"/>
          </p:nvPr>
        </p:nvSpPr>
        <p:spPr>
          <a:xfrm>
            <a:off x="838200" y="480739"/>
            <a:ext cx="10515600" cy="1325563"/>
          </a:xfrm>
        </p:spPr>
        <p:txBody>
          <a:bodyPr/>
          <a:lstStyle/>
          <a:p>
            <a:r>
              <a:rPr lang="en-US" dirty="0">
                <a:solidFill>
                  <a:srgbClr val="FFFF00"/>
                </a:solidFill>
              </a:rPr>
              <a:t>Luke 17:22–37</a:t>
            </a:r>
          </a:p>
        </p:txBody>
      </p:sp>
      <p:sp>
        <p:nvSpPr>
          <p:cNvPr id="3" name="Content Placeholder 2">
            <a:extLst>
              <a:ext uri="{FF2B5EF4-FFF2-40B4-BE49-F238E27FC236}">
                <a16:creationId xmlns:a16="http://schemas.microsoft.com/office/drawing/2014/main" id="{6F8CD78F-0D35-5B13-3896-9763A051AE25}"/>
              </a:ext>
            </a:extLst>
          </p:cNvPr>
          <p:cNvSpPr>
            <a:spLocks noGrp="1"/>
          </p:cNvSpPr>
          <p:nvPr>
            <p:ph idx="1"/>
          </p:nvPr>
        </p:nvSpPr>
        <p:spPr>
          <a:xfrm>
            <a:off x="838200" y="1640247"/>
            <a:ext cx="10796752" cy="4932527"/>
          </a:xfrm>
        </p:spPr>
        <p:txBody>
          <a:bodyPr>
            <a:normAutofit fontScale="77500" lnSpcReduction="20000"/>
          </a:bodyPr>
          <a:lstStyle/>
          <a:p>
            <a:pPr marL="0" indent="0">
              <a:buNone/>
            </a:pPr>
            <a:r>
              <a:rPr lang="en-US" sz="3600" dirty="0"/>
              <a:t> </a:t>
            </a:r>
            <a:r>
              <a:rPr lang="en-US" b="1" baseline="30000" dirty="0"/>
              <a:t>22 </a:t>
            </a:r>
            <a:r>
              <a:rPr lang="en-US" dirty="0"/>
              <a:t>And he said to the disciples, “The days are coming when you will desire to see one of the days of the Son of Man, and you will not see it. </a:t>
            </a:r>
            <a:r>
              <a:rPr lang="en-US" b="1" baseline="30000" dirty="0"/>
              <a:t>23 </a:t>
            </a:r>
            <a:r>
              <a:rPr lang="en-US" dirty="0"/>
              <a:t>And they will say to you, ‘Look, there!’ or ‘Look, here!’ Do not go out or follow them. </a:t>
            </a:r>
            <a:r>
              <a:rPr lang="en-US" b="1" baseline="30000" dirty="0"/>
              <a:t>24 </a:t>
            </a:r>
            <a:r>
              <a:rPr lang="en-US" dirty="0"/>
              <a:t>For as the lightning flashes and lights up the sky from one side to the other, so will the Son of Man be in his day. </a:t>
            </a:r>
            <a:r>
              <a:rPr lang="en-US" b="1" baseline="30000" dirty="0"/>
              <a:t>25 </a:t>
            </a:r>
            <a:r>
              <a:rPr lang="en-US" dirty="0"/>
              <a:t>But first he must suffer many things and be rejected by this generation. </a:t>
            </a:r>
            <a:r>
              <a:rPr lang="en-US" b="1" baseline="30000" dirty="0"/>
              <a:t>26 </a:t>
            </a:r>
            <a:r>
              <a:rPr lang="en-US" dirty="0"/>
              <a:t>Just as it was in the days of Noah, so will it be in the days of the Son of Man. </a:t>
            </a:r>
            <a:r>
              <a:rPr lang="en-US" b="1" baseline="30000" dirty="0"/>
              <a:t>27 </a:t>
            </a:r>
            <a:r>
              <a:rPr lang="en-US" dirty="0"/>
              <a:t>They were eating and drinking and marrying and being given in marriage, until the day when Noah entered the ark, and the flood came and destroyed them all. </a:t>
            </a:r>
            <a:r>
              <a:rPr lang="en-US" b="1" baseline="30000" dirty="0"/>
              <a:t>28 </a:t>
            </a:r>
            <a:r>
              <a:rPr lang="en-US" dirty="0"/>
              <a:t>Likewise, just as it was in the days of Lot—they were eating and drinking, buying and selling, planting and building, </a:t>
            </a:r>
            <a:r>
              <a:rPr lang="en-US" b="1" baseline="30000" dirty="0"/>
              <a:t>29 </a:t>
            </a:r>
            <a:r>
              <a:rPr lang="en-US" dirty="0"/>
              <a:t>but on the day when Lot went out from Sodom, fire and sulfur rained from heaven and destroyed them all— </a:t>
            </a:r>
            <a:r>
              <a:rPr lang="en-US" b="1" baseline="30000" dirty="0"/>
              <a:t>30 </a:t>
            </a:r>
            <a:r>
              <a:rPr lang="en-US" dirty="0"/>
              <a:t>so will it be on the day when the Son of Man is revealed. </a:t>
            </a:r>
            <a:r>
              <a:rPr lang="en-US" b="1" baseline="30000" dirty="0"/>
              <a:t>31 </a:t>
            </a:r>
            <a:r>
              <a:rPr lang="en-US" dirty="0"/>
              <a:t>On that day, let the one who is on the housetop, with his goods in the house, not come down to take them away, and likewise let the one who is in the field not turn back. </a:t>
            </a:r>
            <a:r>
              <a:rPr lang="en-US" b="1" baseline="30000" dirty="0"/>
              <a:t>32 </a:t>
            </a:r>
            <a:r>
              <a:rPr lang="en-US" dirty="0"/>
              <a:t>Remember Lot’s wife. </a:t>
            </a:r>
            <a:r>
              <a:rPr lang="en-US" b="1" baseline="30000" dirty="0"/>
              <a:t>33 </a:t>
            </a:r>
            <a:r>
              <a:rPr lang="en-US" dirty="0"/>
              <a:t>Whoever seeks to preserve his life will lose it, but whoever loses his life will keep it. </a:t>
            </a:r>
            <a:r>
              <a:rPr lang="en-US" b="1" baseline="30000" dirty="0"/>
              <a:t>34 </a:t>
            </a:r>
            <a:r>
              <a:rPr lang="en-US" dirty="0"/>
              <a:t>I tell you, in that night there will be two in one bed. One will be taken and the other left. </a:t>
            </a:r>
            <a:r>
              <a:rPr lang="en-US" b="1" baseline="30000" dirty="0"/>
              <a:t>35 </a:t>
            </a:r>
            <a:r>
              <a:rPr lang="en-US" dirty="0"/>
              <a:t>There will be two women grinding together. One will be taken and the other left.” </a:t>
            </a:r>
            <a:r>
              <a:rPr lang="en-US" b="1" baseline="30000" dirty="0"/>
              <a:t>37 </a:t>
            </a:r>
            <a:r>
              <a:rPr lang="en-US" dirty="0"/>
              <a:t>And they said to him, “Where, Lord?” He said to them, “Where the corpse is, there the vultures will gather.” </a:t>
            </a:r>
          </a:p>
          <a:p>
            <a:pPr marL="0" indent="0">
              <a:spcAft>
                <a:spcPts val="1200"/>
              </a:spcAft>
              <a:buNone/>
            </a:pPr>
            <a:endParaRPr lang="en-US" sz="3600" dirty="0"/>
          </a:p>
        </p:txBody>
      </p:sp>
    </p:spTree>
    <p:extLst>
      <p:ext uri="{BB962C8B-B14F-4D97-AF65-F5344CB8AC3E}">
        <p14:creationId xmlns:p14="http://schemas.microsoft.com/office/powerpoint/2010/main" val="3838681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345AC-5DBD-210B-F964-E022FF5264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42A45C-3852-872C-CE9D-6523AB5F6692}"/>
              </a:ext>
            </a:extLst>
          </p:cNvPr>
          <p:cNvSpPr>
            <a:spLocks noGrp="1"/>
          </p:cNvSpPr>
          <p:nvPr>
            <p:ph type="title"/>
          </p:nvPr>
        </p:nvSpPr>
        <p:spPr>
          <a:xfrm>
            <a:off x="838200" y="480739"/>
            <a:ext cx="10515600" cy="1325563"/>
          </a:xfrm>
        </p:spPr>
        <p:txBody>
          <a:bodyPr/>
          <a:lstStyle/>
          <a:p>
            <a:r>
              <a:rPr lang="en-US" dirty="0">
                <a:solidFill>
                  <a:srgbClr val="FFFF00"/>
                </a:solidFill>
              </a:rPr>
              <a:t>Daniel 7:1–8</a:t>
            </a:r>
          </a:p>
        </p:txBody>
      </p:sp>
      <p:pic>
        <p:nvPicPr>
          <p:cNvPr id="7" name="Picture 6">
            <a:extLst>
              <a:ext uri="{FF2B5EF4-FFF2-40B4-BE49-F238E27FC236}">
                <a16:creationId xmlns:a16="http://schemas.microsoft.com/office/drawing/2014/main" id="{4CB30054-1B73-7F52-F7CC-4F2E8FECB76F}"/>
              </a:ext>
            </a:extLst>
          </p:cNvPr>
          <p:cNvPicPr>
            <a:picLocks noChangeAspect="1"/>
          </p:cNvPicPr>
          <p:nvPr/>
        </p:nvPicPr>
        <p:blipFill>
          <a:blip r:embed="rId3"/>
          <a:stretch>
            <a:fillRect/>
          </a:stretch>
        </p:blipFill>
        <p:spPr>
          <a:xfrm>
            <a:off x="2668747" y="1560352"/>
            <a:ext cx="6854505" cy="4569670"/>
          </a:xfrm>
          <a:prstGeom prst="rect">
            <a:avLst/>
          </a:prstGeom>
        </p:spPr>
      </p:pic>
    </p:spTree>
    <p:extLst>
      <p:ext uri="{BB962C8B-B14F-4D97-AF65-F5344CB8AC3E}">
        <p14:creationId xmlns:p14="http://schemas.microsoft.com/office/powerpoint/2010/main" val="776760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BC425-0708-5049-8A0A-390685FB2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92C25D-30FA-C623-4071-E4326885D9CC}"/>
              </a:ext>
            </a:extLst>
          </p:cNvPr>
          <p:cNvSpPr>
            <a:spLocks noGrp="1"/>
          </p:cNvSpPr>
          <p:nvPr>
            <p:ph type="title"/>
          </p:nvPr>
        </p:nvSpPr>
        <p:spPr>
          <a:xfrm>
            <a:off x="838200" y="480739"/>
            <a:ext cx="10515600" cy="1325563"/>
          </a:xfrm>
        </p:spPr>
        <p:txBody>
          <a:bodyPr/>
          <a:lstStyle/>
          <a:p>
            <a:r>
              <a:rPr lang="en-US" dirty="0">
                <a:solidFill>
                  <a:srgbClr val="FFFF00"/>
                </a:solidFill>
              </a:rPr>
              <a:t>Daniel 7:9–12</a:t>
            </a:r>
          </a:p>
        </p:txBody>
      </p:sp>
      <p:pic>
        <p:nvPicPr>
          <p:cNvPr id="4" name="Picture 3">
            <a:extLst>
              <a:ext uri="{FF2B5EF4-FFF2-40B4-BE49-F238E27FC236}">
                <a16:creationId xmlns:a16="http://schemas.microsoft.com/office/drawing/2014/main" id="{A8CA609F-EAD3-2B4D-584C-E26B5B223EFC}"/>
              </a:ext>
            </a:extLst>
          </p:cNvPr>
          <p:cNvPicPr>
            <a:picLocks noChangeAspect="1"/>
          </p:cNvPicPr>
          <p:nvPr/>
        </p:nvPicPr>
        <p:blipFill>
          <a:blip r:embed="rId3"/>
          <a:stretch>
            <a:fillRect/>
          </a:stretch>
        </p:blipFill>
        <p:spPr>
          <a:xfrm>
            <a:off x="974522" y="1587616"/>
            <a:ext cx="2962712" cy="4444068"/>
          </a:xfrm>
          <a:prstGeom prst="rect">
            <a:avLst/>
          </a:prstGeom>
        </p:spPr>
      </p:pic>
    </p:spTree>
    <p:extLst>
      <p:ext uri="{BB962C8B-B14F-4D97-AF65-F5344CB8AC3E}">
        <p14:creationId xmlns:p14="http://schemas.microsoft.com/office/powerpoint/2010/main" val="3333016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2447</TotalTime>
  <Words>1415</Words>
  <Application>Microsoft Macintosh PowerPoint</Application>
  <PresentationFormat>Widescreen</PresentationFormat>
  <Paragraphs>103</Paragraphs>
  <Slides>27</Slides>
  <Notes>25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Aptos Display</vt:lpstr>
      <vt:lpstr>Aptos</vt:lpstr>
      <vt:lpstr>Felix Titling</vt:lpstr>
      <vt:lpstr>Office Theme</vt:lpstr>
      <vt:lpstr>1_Office Theme</vt:lpstr>
      <vt:lpstr>PowerPoint Presentation</vt:lpstr>
      <vt:lpstr>Luke 17:20–21</vt:lpstr>
      <vt:lpstr>Luke 17:20–21</vt:lpstr>
      <vt:lpstr>Luke 17:20–21</vt:lpstr>
      <vt:lpstr>Luke 17:20–21</vt:lpstr>
      <vt:lpstr>Luke 17:20–21</vt:lpstr>
      <vt:lpstr>Luke 17:22–37</vt:lpstr>
      <vt:lpstr>Daniel 7:1–8</vt:lpstr>
      <vt:lpstr>Daniel 7:9–12</vt:lpstr>
      <vt:lpstr>Daniel 7:9–12</vt:lpstr>
      <vt:lpstr>Daniel 7:13–14</vt:lpstr>
      <vt:lpstr>Daniel 7:13–14</vt:lpstr>
      <vt:lpstr>Daniel 7:15–28</vt:lpstr>
      <vt:lpstr>Luke 17:22</vt:lpstr>
      <vt:lpstr>Luke 17:23</vt:lpstr>
      <vt:lpstr>Luke 17:24</vt:lpstr>
      <vt:lpstr>Luke 17:25</vt:lpstr>
      <vt:lpstr>Luke 17:26–30</vt:lpstr>
      <vt:lpstr>Luke 17:31–33</vt:lpstr>
      <vt:lpstr>Luke 21:20–22</vt:lpstr>
      <vt:lpstr>Luke 17:34–35</vt:lpstr>
      <vt:lpstr>Luke 17:37</vt:lpstr>
      <vt:lpstr>Luke 17:37</vt:lpstr>
      <vt:lpstr>Luke 17:37</vt:lpstr>
      <vt:lpstr>Luke 17:20–37</vt:lpstr>
      <vt:lpstr>Luke 17:20–37</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Stephen Langley</dc:creator>
  <cp:lastModifiedBy>Stephen Langley</cp:lastModifiedBy>
  <cp:revision>11</cp:revision>
  <dcterms:created xsi:type="dcterms:W3CDTF">2025-08-08T10:45:44Z</dcterms:created>
  <dcterms:modified xsi:type="dcterms:W3CDTF">2026-01-03T05:38:19Z</dcterms:modified>
</cp:coreProperties>
</file>