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Average"/>
      <p:regular r:id="rId31"/>
    </p:embeddedFont>
    <p:embeddedFont>
      <p:font typeface="Lexend"/>
      <p:regular r:id="rId32"/>
      <p:bold r:id="rId33"/>
    </p:embeddedFont>
    <p:embeddedFont>
      <p:font typeface="Oswald"/>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verage-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Lexend-bold.fntdata"/><Relationship Id="rId10" Type="http://schemas.openxmlformats.org/officeDocument/2006/relationships/slide" Target="slides/slide5.xml"/><Relationship Id="rId32" Type="http://schemas.openxmlformats.org/officeDocument/2006/relationships/font" Target="fonts/Lexend-regular.fntdata"/><Relationship Id="rId13" Type="http://schemas.openxmlformats.org/officeDocument/2006/relationships/slide" Target="slides/slide8.xml"/><Relationship Id="rId35" Type="http://schemas.openxmlformats.org/officeDocument/2006/relationships/font" Target="fonts/Oswald-bold.fntdata"/><Relationship Id="rId12" Type="http://schemas.openxmlformats.org/officeDocument/2006/relationships/slide" Target="slides/slide7.xml"/><Relationship Id="rId34" Type="http://schemas.openxmlformats.org/officeDocument/2006/relationships/font" Target="fonts/Oswald-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5c64d790e4f819c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15c64d790e4f819c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b610c0b21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b610c0b21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b610c0b21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b610c0b21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b610c0b217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b610c0b217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b610c0b21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b610c0b21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b610c0b21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b610c0b21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b610c0b21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b610c0b21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b610c0b217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b610c0b217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b610c0b217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b610c0b21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b610c0b21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b610c0b21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b610c0b217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b610c0b217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b60f2e9fa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b60f2e9fa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b610c0b21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b610c0b21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b610c0b217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b610c0b21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b610c0b217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b610c0b217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5c64d790e4f819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5c64d790e4f819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5c64d790e4f819c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15c64d790e4f819c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5c64d790e4f819c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5c64d790e4f819c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b60f2e9fab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b60f2e9fab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b610c0b21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b610c0b21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b610c0b21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b610c0b21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b610c0b217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b610c0b217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b610c0b217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b610c0b217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b610c0b217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b610c0b217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pic>
        <p:nvPicPr>
          <p:cNvPr id="59" name="Google Shape;59;p13" title="Luke 17.20–37pptx.png"/>
          <p:cNvPicPr preferRelativeResize="0"/>
          <p:nvPr/>
        </p:nvPicPr>
        <p:blipFill>
          <a:blip r:embed="rId3">
            <a:alphaModFix/>
          </a:blip>
          <a:stretch>
            <a:fillRect/>
          </a:stretch>
        </p:blipFill>
        <p:spPr>
          <a:xfrm>
            <a:off x="0" y="1"/>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GB">
                <a:latin typeface="Lexend"/>
                <a:ea typeface="Lexend"/>
                <a:cs typeface="Lexend"/>
                <a:sym typeface="Lexend"/>
              </a:rPr>
              <a:t>Prayer Takes</a:t>
            </a:r>
            <a:endParaRPr b="1">
              <a:latin typeface="Lexend"/>
              <a:ea typeface="Lexend"/>
              <a:cs typeface="Lexend"/>
              <a:sym typeface="Lexend"/>
            </a:endParaRPr>
          </a:p>
          <a:p>
            <a:pPr indent="0" lvl="0" marL="0" rtl="0" algn="ctr">
              <a:spcBef>
                <a:spcPts val="0"/>
              </a:spcBef>
              <a:spcAft>
                <a:spcPts val="0"/>
              </a:spcAft>
              <a:buNone/>
            </a:pPr>
            <a:r>
              <a:rPr b="1" lang="en-GB">
                <a:solidFill>
                  <a:srgbClr val="00FFFF"/>
                </a:solidFill>
                <a:latin typeface="Lexend"/>
                <a:ea typeface="Lexend"/>
                <a:cs typeface="Lexend"/>
                <a:sym typeface="Lexend"/>
              </a:rPr>
              <a:t>Patience</a:t>
            </a:r>
            <a:endParaRPr b="1">
              <a:solidFill>
                <a:srgbClr val="00FFFF"/>
              </a:solidFill>
              <a:latin typeface="Lexend"/>
              <a:ea typeface="Lexend"/>
              <a:cs typeface="Lexend"/>
              <a:sym typeface="Lexen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Psalm 27:14</a:t>
            </a:r>
            <a:endParaRPr b="1" sz="1800">
              <a:latin typeface="Lexend"/>
              <a:ea typeface="Lexend"/>
              <a:cs typeface="Lexend"/>
              <a:sym typeface="Lexend"/>
            </a:endParaRPr>
          </a:p>
        </p:txBody>
      </p:sp>
      <p:sp>
        <p:nvSpPr>
          <p:cNvPr id="115" name="Google Shape;115;p23"/>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Wait for the LORD; be strong, and let your heart take courage; wait for the LORD!</a:t>
            </a:r>
            <a:endParaRPr sz="3600">
              <a:solidFill>
                <a:schemeClr val="dk1"/>
              </a:solidFill>
              <a:latin typeface="Lexend"/>
              <a:ea typeface="Lexend"/>
              <a:cs typeface="Lexend"/>
              <a:sym typeface="Lexen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Micah 7:7</a:t>
            </a:r>
            <a:endParaRPr b="1" sz="1800">
              <a:latin typeface="Lexend"/>
              <a:ea typeface="Lexend"/>
              <a:cs typeface="Lexend"/>
              <a:sym typeface="Lexend"/>
            </a:endParaRPr>
          </a:p>
        </p:txBody>
      </p:sp>
      <p:sp>
        <p:nvSpPr>
          <p:cNvPr id="121" name="Google Shape;121;p24"/>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But as for me, I will look to the LORD; I will wait for the God of my salvation; my God will hear me</a:t>
            </a:r>
            <a:endParaRPr sz="3600">
              <a:solidFill>
                <a:schemeClr val="dk1"/>
              </a:solidFill>
              <a:latin typeface="Lexend"/>
              <a:ea typeface="Lexend"/>
              <a:cs typeface="Lexend"/>
              <a:sym typeface="Lexen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fontScale="77500" lnSpcReduction="20000"/>
          </a:bodyPr>
          <a:lstStyle/>
          <a:p>
            <a:pPr indent="0" lvl="0" marL="0" rtl="0" algn="l">
              <a:spcBef>
                <a:spcPts val="0"/>
              </a:spcBef>
              <a:spcAft>
                <a:spcPts val="0"/>
              </a:spcAft>
              <a:buNone/>
            </a:pPr>
            <a:r>
              <a:rPr lang="en-GB">
                <a:latin typeface="Lexend"/>
                <a:ea typeface="Lexend"/>
                <a:cs typeface="Lexend"/>
                <a:sym typeface="Lexend"/>
              </a:rPr>
              <a:t>-  E. Stanley Jones</a:t>
            </a:r>
            <a:endParaRPr>
              <a:latin typeface="Lexend"/>
              <a:ea typeface="Lexend"/>
              <a:cs typeface="Lexend"/>
              <a:sym typeface="Lexend"/>
            </a:endParaRPr>
          </a:p>
          <a:p>
            <a:pPr indent="0" lvl="0" marL="0" rtl="0" algn="l">
              <a:spcBef>
                <a:spcPts val="0"/>
              </a:spcBef>
              <a:spcAft>
                <a:spcPts val="0"/>
              </a:spcAft>
              <a:buNone/>
            </a:pPr>
            <a:r>
              <a:t/>
            </a:r>
            <a:endParaRPr/>
          </a:p>
        </p:txBody>
      </p:sp>
      <p:sp>
        <p:nvSpPr>
          <p:cNvPr id="127" name="Google Shape;127;p25"/>
          <p:cNvSpPr txBox="1"/>
          <p:nvPr/>
        </p:nvSpPr>
        <p:spPr>
          <a:xfrm>
            <a:off x="404550" y="894300"/>
            <a:ext cx="8334900" cy="335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chemeClr val="dk1"/>
                </a:solidFill>
                <a:latin typeface="Lexend"/>
                <a:ea typeface="Lexend"/>
                <a:cs typeface="Lexend"/>
                <a:sym typeface="Lexend"/>
              </a:rPr>
              <a:t>Prayer is surrender, surrender to the will of God and cooperation with that will. If I throw out a boathook from the boat and catch hold of the shore and pull, do I pull the shore to me, or do I pull myself to the shore? Prayer is not pulling God to my will, but the aligning of my will to the will of God.</a:t>
            </a:r>
            <a:endParaRPr sz="3000">
              <a:solidFill>
                <a:schemeClr val="dk1"/>
              </a:solidFill>
              <a:latin typeface="Lexend"/>
              <a:ea typeface="Lexend"/>
              <a:cs typeface="Lexend"/>
              <a:sym typeface="Lexen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GB">
                <a:solidFill>
                  <a:schemeClr val="dk1"/>
                </a:solidFill>
                <a:latin typeface="Lexend"/>
                <a:ea typeface="Lexend"/>
                <a:cs typeface="Lexend"/>
                <a:sym typeface="Lexend"/>
              </a:rPr>
              <a:t>9 He also told this parable to some who trusted in themselves that they were righteous, and treated others with contempt: 10 “Two men went up into the temple to pray, one a Pharisee and the other a tax collector. 11 The Pharisee, standing by himself, prayed[a] thus: ‘God, I thank you that I am not like other men, extortioners, unjust, adulterers, or even like this tax collector. 12 I fast twice a week; I give tithes of all that I get.’ 13 But the tax collector, standing far off, would not even lift up his eyes to heaven, but beat his breast, saying, ‘God, be merciful to me, a sinner!’ 14 I tell you, this man went down to his house justified, rather than the other. For everyone who exalts himself will be humbled, but the one who humbles himself will be exalted.”</a:t>
            </a:r>
            <a:endParaRPr>
              <a:solidFill>
                <a:schemeClr val="dk1"/>
              </a:solidFill>
              <a:latin typeface="Lexend"/>
              <a:ea typeface="Lexend"/>
              <a:cs typeface="Lexend"/>
              <a:sym typeface="Lexend"/>
            </a:endParaRPr>
          </a:p>
        </p:txBody>
      </p:sp>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9-14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b="1" lang="en-GB">
                <a:solidFill>
                  <a:schemeClr val="dk1"/>
                </a:solidFill>
                <a:latin typeface="Lexend"/>
                <a:ea typeface="Lexend"/>
                <a:cs typeface="Lexend"/>
                <a:sym typeface="Lexend"/>
              </a:rPr>
              <a:t>9 He also told this parable to some who trusted in themselves that they were righteous, and treated others with contempt:</a:t>
            </a:r>
            <a:r>
              <a:rPr b="1" lang="en-GB">
                <a:solidFill>
                  <a:srgbClr val="21353F"/>
                </a:solidFill>
                <a:latin typeface="Lexend"/>
                <a:ea typeface="Lexend"/>
                <a:cs typeface="Lexend"/>
                <a:sym typeface="Lexend"/>
              </a:rPr>
              <a:t> </a:t>
            </a:r>
            <a:r>
              <a:rPr lang="en-GB">
                <a:solidFill>
                  <a:srgbClr val="21353F"/>
                </a:solidFill>
                <a:latin typeface="Lexend"/>
                <a:ea typeface="Lexend"/>
                <a:cs typeface="Lexend"/>
                <a:sym typeface="Lexend"/>
              </a:rPr>
              <a:t>10 “Two men went up into the temple to pray, one a Pharisee and the other a tax collector. 11 The Pharisee, standing by himself, prayed[a] thus: ‘God, I thank you that I am not like other men, extortioners, unjust, adulterers, or even like this tax collector. 12 I fast twice a week; I give tithes of all that I get.’ 13 But the tax collector, standing far off, would not even lift up his eyes to heaven, but beat his breast, saying, ‘God, be merciful to me, a sinner!’ 14 I tell you, this man went down to his house justified, rather than the other. For everyone who exalts himself will be humbled, but the one who humbles himself will be exalted.”</a:t>
            </a:r>
            <a:endParaRPr>
              <a:solidFill>
                <a:srgbClr val="21353F"/>
              </a:solidFill>
              <a:latin typeface="Lexend"/>
              <a:ea typeface="Lexend"/>
              <a:cs typeface="Lexend"/>
              <a:sym typeface="Lexend"/>
            </a:endParaRPr>
          </a:p>
        </p:txBody>
      </p:sp>
      <p:sp>
        <p:nvSpPr>
          <p:cNvPr id="139" name="Google Shape;139;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9-14</a:t>
            </a:r>
            <a:endParaRPr/>
          </a:p>
        </p:txBody>
      </p:sp>
    </p:spTree>
  </p:cSld>
  <p:clrMapOvr>
    <a:masterClrMapping/>
  </p:clrMapOvr>
  <mc:AlternateContent>
    <mc:Choice Requires="p14">
      <p:transition p14:dur="10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GB">
                <a:solidFill>
                  <a:srgbClr val="21353F"/>
                </a:solidFill>
                <a:latin typeface="Lexend"/>
                <a:ea typeface="Lexend"/>
                <a:cs typeface="Lexend"/>
                <a:sym typeface="Lexend"/>
              </a:rPr>
              <a:t>9 He also told this parable to some who trusted in themselves that they were righteous, and treated others with contempt: 10 “Two men went up into the temple to pray, one a Pharisee and the other a tax collector. </a:t>
            </a:r>
            <a:r>
              <a:rPr b="1" lang="en-GB">
                <a:solidFill>
                  <a:schemeClr val="dk1"/>
                </a:solidFill>
                <a:latin typeface="Lexend"/>
                <a:ea typeface="Lexend"/>
                <a:cs typeface="Lexend"/>
                <a:sym typeface="Lexend"/>
              </a:rPr>
              <a:t>11 The Pharisee, standing by himself, prayed thus: ‘God, I thank you that I am not like other men, extortioners, unjust, adulterers, or even like this tax collector. 12 I fast twice a week; I give tithes of all that I get.’</a:t>
            </a:r>
            <a:r>
              <a:rPr lang="en-GB">
                <a:solidFill>
                  <a:schemeClr val="dk1"/>
                </a:solidFill>
                <a:latin typeface="Lexend"/>
                <a:ea typeface="Lexend"/>
                <a:cs typeface="Lexend"/>
                <a:sym typeface="Lexend"/>
              </a:rPr>
              <a:t> </a:t>
            </a:r>
            <a:r>
              <a:rPr lang="en-GB">
                <a:solidFill>
                  <a:srgbClr val="21353F"/>
                </a:solidFill>
                <a:latin typeface="Lexend"/>
                <a:ea typeface="Lexend"/>
                <a:cs typeface="Lexend"/>
                <a:sym typeface="Lexend"/>
              </a:rPr>
              <a:t>13 But the tax collector, standing far off, would not even lift up his eyes to heaven, but beat his breast, saying, ‘God, be merciful to me, a sinner!’ 14 I tell you, this man went down to his house justified, rather than the other. For everyone who exalts himself will be humbled, but the one who humbles himself will be exalted.”</a:t>
            </a:r>
            <a:endParaRPr>
              <a:solidFill>
                <a:srgbClr val="21353F"/>
              </a:solidFill>
              <a:latin typeface="Lexend"/>
              <a:ea typeface="Lexend"/>
              <a:cs typeface="Lexend"/>
              <a:sym typeface="Lexend"/>
            </a:endParaRPr>
          </a:p>
        </p:txBody>
      </p:sp>
      <p:sp>
        <p:nvSpPr>
          <p:cNvPr id="145" name="Google Shape;145;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9-14</a:t>
            </a:r>
            <a:endParaRPr/>
          </a:p>
        </p:txBody>
      </p:sp>
    </p:spTree>
  </p:cSld>
  <p:clrMapOvr>
    <a:masterClrMapping/>
  </p:clrMapOvr>
  <mc:AlternateContent>
    <mc:Choice Requires="p14">
      <p:transition p14:dur="10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9" title="Pharisee and Tac Collecter.jpg"/>
          <p:cNvPicPr preferRelativeResize="0"/>
          <p:nvPr/>
        </p:nvPicPr>
        <p:blipFill>
          <a:blip r:embed="rId3">
            <a:alphaModFix/>
          </a:blip>
          <a:stretch>
            <a:fillRect/>
          </a:stretch>
        </p:blipFill>
        <p:spPr>
          <a:xfrm>
            <a:off x="76200" y="859780"/>
            <a:ext cx="8991601" cy="342393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GB">
                <a:solidFill>
                  <a:srgbClr val="21353F"/>
                </a:solidFill>
                <a:latin typeface="Lexend"/>
                <a:ea typeface="Lexend"/>
                <a:cs typeface="Lexend"/>
                <a:sym typeface="Lexend"/>
              </a:rPr>
              <a:t>9 He also told this parable to some who trusted in themselves that they were righteous, and treated others with contempt: 10 “Two men went up into the temple to pray, one a Pharisee and the other a tax collector. 11 The Pharisee, standing by himself, prayed[a] thus: ‘God, I thank you that I am not like other men, extortioners, unjust, adulterers, or even like this tax collector. 12 I fast twice a week; I give tithes of all that I get.’ </a:t>
            </a:r>
            <a:r>
              <a:rPr b="1" lang="en-GB">
                <a:solidFill>
                  <a:schemeClr val="dk1"/>
                </a:solidFill>
                <a:latin typeface="Lexend"/>
                <a:ea typeface="Lexend"/>
                <a:cs typeface="Lexend"/>
                <a:sym typeface="Lexend"/>
              </a:rPr>
              <a:t>13 But the tax collector, standing far off, would not even lift up his eyes to heaven, but beat his breast, saying, ‘God, be merciful to me, a sinner!’</a:t>
            </a:r>
            <a:r>
              <a:rPr lang="en-GB">
                <a:solidFill>
                  <a:srgbClr val="21353F"/>
                </a:solidFill>
                <a:latin typeface="Lexend"/>
                <a:ea typeface="Lexend"/>
                <a:cs typeface="Lexend"/>
                <a:sym typeface="Lexend"/>
              </a:rPr>
              <a:t> 14 I tell you, this man went down to his house justified, rather than the other. For everyone who exalts himself will be humbled, but the one who humbles himself will be exalted.”</a:t>
            </a:r>
            <a:endParaRPr>
              <a:solidFill>
                <a:srgbClr val="21353F"/>
              </a:solidFill>
              <a:latin typeface="Lexend"/>
              <a:ea typeface="Lexend"/>
              <a:cs typeface="Lexend"/>
              <a:sym typeface="Lexend"/>
            </a:endParaRPr>
          </a:p>
        </p:txBody>
      </p:sp>
      <p:sp>
        <p:nvSpPr>
          <p:cNvPr id="156" name="Google Shape;15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9-14</a:t>
            </a:r>
            <a:endParaRPr/>
          </a:p>
        </p:txBody>
      </p:sp>
    </p:spTree>
  </p:cSld>
  <p:clrMapOvr>
    <a:masterClrMapping/>
  </p:clrMapOvr>
  <mc:AlternateContent>
    <mc:Choice Requires="p14">
      <p:transition p14:dur="10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GB">
                <a:solidFill>
                  <a:srgbClr val="21353F"/>
                </a:solidFill>
                <a:latin typeface="Lexend"/>
                <a:ea typeface="Lexend"/>
                <a:cs typeface="Lexend"/>
                <a:sym typeface="Lexend"/>
              </a:rPr>
              <a:t>9 He also told this parable to some who trusted in themselves that they were righteous, and treated others with contempt: 10 “Two men went up into the temple to pray, one a Pharisee and the other a tax collector. 11 The Pharisee, standing by himself, prayed[a] thus: ‘God, I thank you that I am not like other men, extortioners, unjust, adulterers, or even like this tax collector. 12 I fast twice a week; I give tithes of all that I get.’ </a:t>
            </a:r>
            <a:r>
              <a:rPr lang="en-GB">
                <a:solidFill>
                  <a:srgbClr val="21353F"/>
                </a:solidFill>
                <a:latin typeface="Lexend"/>
                <a:ea typeface="Lexend"/>
                <a:cs typeface="Lexend"/>
                <a:sym typeface="Lexend"/>
              </a:rPr>
              <a:t>13 But the tax collector, standing far off, would not even lift up his eyes to heaven, but beat his breast, saying, ‘God, be merciful to me, a sinner!’</a:t>
            </a:r>
            <a:r>
              <a:rPr lang="en-GB">
                <a:solidFill>
                  <a:srgbClr val="21353F"/>
                </a:solidFill>
                <a:latin typeface="Lexend"/>
                <a:ea typeface="Lexend"/>
                <a:cs typeface="Lexend"/>
                <a:sym typeface="Lexend"/>
              </a:rPr>
              <a:t> 14 I tell you, this man went down to his house justified, rather than the other. </a:t>
            </a:r>
            <a:r>
              <a:rPr b="1" lang="en-GB">
                <a:solidFill>
                  <a:schemeClr val="dk1"/>
                </a:solidFill>
                <a:latin typeface="Lexend"/>
                <a:ea typeface="Lexend"/>
                <a:cs typeface="Lexend"/>
                <a:sym typeface="Lexend"/>
              </a:rPr>
              <a:t>For everyone who exalts himself will be humbled, but the one who humbles himself will be exalted.</a:t>
            </a:r>
            <a:r>
              <a:rPr lang="en-GB">
                <a:solidFill>
                  <a:srgbClr val="21353F"/>
                </a:solidFill>
                <a:latin typeface="Lexend"/>
                <a:ea typeface="Lexend"/>
                <a:cs typeface="Lexend"/>
                <a:sym typeface="Lexend"/>
              </a:rPr>
              <a:t>”</a:t>
            </a:r>
            <a:endParaRPr>
              <a:solidFill>
                <a:srgbClr val="21353F"/>
              </a:solidFill>
              <a:latin typeface="Lexend"/>
              <a:ea typeface="Lexend"/>
              <a:cs typeface="Lexend"/>
              <a:sym typeface="Lexend"/>
            </a:endParaRPr>
          </a:p>
        </p:txBody>
      </p:sp>
      <p:sp>
        <p:nvSpPr>
          <p:cNvPr id="162" name="Google Shape;16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9-14</a:t>
            </a:r>
            <a:endParaRPr/>
          </a:p>
        </p:txBody>
      </p:sp>
    </p:spTree>
  </p:cSld>
  <p:clrMapOvr>
    <a:masterClrMapping/>
  </p:clrMapOvr>
  <mc:AlternateContent>
    <mc:Choice Requires="p14">
      <p:transition p14:dur="10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22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LUKE 18: 1-8 (ESV)</a:t>
            </a:r>
            <a:endParaRPr sz="2420"/>
          </a:p>
        </p:txBody>
      </p:sp>
      <p:sp>
        <p:nvSpPr>
          <p:cNvPr id="65" name="Google Shape;65;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GB" sz="2000">
                <a:solidFill>
                  <a:schemeClr val="dk1"/>
                </a:solidFill>
                <a:latin typeface="Lexend"/>
                <a:ea typeface="Lexend"/>
                <a:cs typeface="Lexend"/>
                <a:sym typeface="Lexend"/>
              </a:rPr>
              <a:t>1 And he told them a parable to the effect that they ought always to pray and not lose heart. 2 He said, “In a certain city there was a judge who neither feared God nor respected man. 3 And there was a widow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6 And the Lord said, “Hear what the unrighteous judge says. 7 And will not God give justice to his elect, who cry to him day and night? Will he delay long over them? 8 I tell you, he will give justice to them speedily. Nevertheless, when the Son of Man comes, will he find faith on earth?”</a:t>
            </a:r>
            <a:endParaRPr sz="2000">
              <a:solidFill>
                <a:schemeClr val="dk1"/>
              </a:solidFill>
              <a:latin typeface="Lexend"/>
              <a:ea typeface="Lexend"/>
              <a:cs typeface="Lexend"/>
              <a:sym typeface="Lexend"/>
            </a:endParaRPr>
          </a:p>
        </p:txBody>
      </p:sp>
    </p:spTree>
  </p:cSld>
  <p:clrMapOvr>
    <a:masterClrMapping/>
  </p:clrMapOvr>
  <mc:AlternateContent>
    <mc:Choice Requires="p14">
      <p:transition spd="slow" p14:dur="15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John 1:8</a:t>
            </a:r>
            <a:endParaRPr b="1" sz="1800">
              <a:latin typeface="Lexend"/>
              <a:ea typeface="Lexend"/>
              <a:cs typeface="Lexend"/>
              <a:sym typeface="Lexend"/>
            </a:endParaRPr>
          </a:p>
        </p:txBody>
      </p:sp>
      <p:sp>
        <p:nvSpPr>
          <p:cNvPr id="168" name="Google Shape;168;p32"/>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If we say we have no sin, we deceive ourselves, and the truth is not in us.</a:t>
            </a:r>
            <a:endParaRPr sz="3600">
              <a:solidFill>
                <a:schemeClr val="dk1"/>
              </a:solidFill>
              <a:latin typeface="Lexend"/>
              <a:ea typeface="Lexend"/>
              <a:cs typeface="Lexend"/>
              <a:sym typeface="Lexen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solidFill>
                  <a:schemeClr val="dk1"/>
                </a:solidFill>
                <a:latin typeface="Lexend"/>
                <a:ea typeface="Lexend"/>
                <a:cs typeface="Lexend"/>
                <a:sym typeface="Lexend"/>
              </a:rPr>
              <a:t>15 Now they were bringing even infants to him that he might touch them. And when the disciples saw it, they rebuked them. 16 But Jesus called them to him, saying, “Let the children come to me, and do not hinder them, for to such belongs the kingdom of God. 17 Truly, I say to you, whoever does not receive the kingdom of God like a child shall not enter it.”</a:t>
            </a:r>
            <a:endParaRPr>
              <a:solidFill>
                <a:schemeClr val="dk1"/>
              </a:solidFill>
              <a:latin typeface="Lexend"/>
              <a:ea typeface="Lexend"/>
              <a:cs typeface="Lexend"/>
              <a:sym typeface="Lexend"/>
            </a:endParaRPr>
          </a:p>
        </p:txBody>
      </p:sp>
      <p:sp>
        <p:nvSpPr>
          <p:cNvPr id="174" name="Google Shape;174;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15-17</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4"/>
          <p:cNvSpPr txBox="1"/>
          <p:nvPr>
            <p:ph idx="1" type="body"/>
          </p:nvPr>
        </p:nvSpPr>
        <p:spPr>
          <a:xfrm>
            <a:off x="311700" y="1017725"/>
            <a:ext cx="8520600" cy="38700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GB" sz="6400">
                <a:solidFill>
                  <a:schemeClr val="dk1"/>
                </a:solidFill>
                <a:latin typeface="Lexend"/>
                <a:ea typeface="Lexend"/>
                <a:cs typeface="Lexend"/>
                <a:sym typeface="Lexend"/>
              </a:rPr>
              <a:t>18 And a ruler asked him, “Good Teacher, what must I do to inherit eternal life?” 19 And Jesus said to him, “Why do you call me good? No one is good except God alone. 20 You know the commandments: ‘Do not commit adultery, Do not murder, Do not steal, Do not bear false witness, Honor your father and mother.’” 21 And he said, “All these I have kept from my youth.” 22 When Jesus heard this, he said to him, “One thing you still lack. Sell all that you have and distribute to the poor, and you will have treasure in heaven; and come, follow me.” 23 But when he heard these things, he became very sad, for he was extremely rich. 24 Jesus, seeing that he had become sad, said, “How difficult it is for those who have wealth to enter the kingdom of God! 25 For it is easier for a camel to go through the eye of a needle than for a rich person to enter the kingdom of God.” 26 Those who heard it said, “Then who can be saved?” 27 But he said, “What is impossible with man is possible with God.” 28 And Peter said, “See, we have left our homes and followed you.” 29 And he said to them, “Truly, I say to you, there is no one who has left house or wife or brothers[b] or parents or children, for the sake of the kingdom of God, 30 who will not receive many times more in this time, and in the age to come eternal life.”</a:t>
            </a:r>
            <a:endParaRPr sz="6400">
              <a:solidFill>
                <a:schemeClr val="dk1"/>
              </a:solidFill>
              <a:latin typeface="Lexend"/>
              <a:ea typeface="Lexend"/>
              <a:cs typeface="Lexend"/>
              <a:sym typeface="Lexend"/>
            </a:endParaRPr>
          </a:p>
          <a:p>
            <a:pPr indent="0" lvl="0" marL="0" rtl="0" algn="l">
              <a:spcBef>
                <a:spcPts val="1200"/>
              </a:spcBef>
              <a:spcAft>
                <a:spcPts val="0"/>
              </a:spcAft>
              <a:buNone/>
            </a:pPr>
            <a:r>
              <a:t/>
            </a:r>
            <a:endParaRPr>
              <a:solidFill>
                <a:schemeClr val="dk1"/>
              </a:solidFill>
              <a:latin typeface="Lexend"/>
              <a:ea typeface="Lexend"/>
              <a:cs typeface="Lexend"/>
              <a:sym typeface="Lexend"/>
            </a:endParaRPr>
          </a:p>
          <a:p>
            <a:pPr indent="0" lvl="0" marL="0" rtl="0" algn="l">
              <a:spcBef>
                <a:spcPts val="1200"/>
              </a:spcBef>
              <a:spcAft>
                <a:spcPts val="1200"/>
              </a:spcAft>
              <a:buNone/>
            </a:pPr>
            <a:r>
              <a:t/>
            </a:r>
            <a:endParaRPr>
              <a:solidFill>
                <a:schemeClr val="dk1"/>
              </a:solidFill>
              <a:latin typeface="Lexend"/>
              <a:ea typeface="Lexend"/>
              <a:cs typeface="Lexend"/>
              <a:sym typeface="Lexend"/>
            </a:endParaRPr>
          </a:p>
        </p:txBody>
      </p:sp>
      <p:sp>
        <p:nvSpPr>
          <p:cNvPr id="180" name="Google Shape;180;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LUKE 18: 15-17</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JOB 25:4</a:t>
            </a:r>
            <a:endParaRPr b="1" sz="1800">
              <a:latin typeface="Lexend"/>
              <a:ea typeface="Lexend"/>
              <a:cs typeface="Lexend"/>
              <a:sym typeface="Lexend"/>
            </a:endParaRPr>
          </a:p>
        </p:txBody>
      </p:sp>
      <p:sp>
        <p:nvSpPr>
          <p:cNvPr id="186" name="Google Shape;186;p35"/>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How can a mortal be innocent before God? Can anyone born of a woman be pure?</a:t>
            </a:r>
            <a:endParaRPr sz="3600">
              <a:solidFill>
                <a:schemeClr val="dk1"/>
              </a:solidFill>
              <a:latin typeface="Lexend"/>
              <a:ea typeface="Lexend"/>
              <a:cs typeface="Lexend"/>
              <a:sym typeface="Lexen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James 2:10</a:t>
            </a:r>
            <a:endParaRPr b="1" sz="1800">
              <a:latin typeface="Lexend"/>
              <a:ea typeface="Lexend"/>
              <a:cs typeface="Lexend"/>
              <a:sym typeface="Lexend"/>
            </a:endParaRPr>
          </a:p>
        </p:txBody>
      </p:sp>
      <p:sp>
        <p:nvSpPr>
          <p:cNvPr id="192" name="Google Shape;192;p36"/>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For whoever keeps the whole law but fails in one point has become guilty of all of it.</a:t>
            </a:r>
            <a:endParaRPr sz="3600">
              <a:solidFill>
                <a:schemeClr val="dk1"/>
              </a:solidFill>
              <a:latin typeface="Lexend"/>
              <a:ea typeface="Lexend"/>
              <a:cs typeface="Lexend"/>
              <a:sym typeface="Lexen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7"/>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just">
              <a:lnSpc>
                <a:spcPct val="115000"/>
              </a:lnSpc>
              <a:spcBef>
                <a:spcPts val="0"/>
              </a:spcBef>
              <a:spcAft>
                <a:spcPts val="0"/>
              </a:spcAft>
              <a:buNone/>
            </a:pPr>
            <a:r>
              <a:rPr b="1" lang="en-GB" sz="1800">
                <a:latin typeface="Lexend"/>
                <a:ea typeface="Lexend"/>
                <a:cs typeface="Lexend"/>
                <a:sym typeface="Lexend"/>
              </a:rPr>
              <a:t>Romans 3:20</a:t>
            </a:r>
            <a:endParaRPr b="1" sz="1800">
              <a:latin typeface="Lexend"/>
              <a:ea typeface="Lexend"/>
              <a:cs typeface="Lexend"/>
              <a:sym typeface="Lexend"/>
            </a:endParaRPr>
          </a:p>
        </p:txBody>
      </p:sp>
      <p:sp>
        <p:nvSpPr>
          <p:cNvPr id="198" name="Google Shape;198;p37"/>
          <p:cNvSpPr txBox="1"/>
          <p:nvPr/>
        </p:nvSpPr>
        <p:spPr>
          <a:xfrm>
            <a:off x="404550" y="894300"/>
            <a:ext cx="8334900" cy="1950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GB" sz="3600">
                <a:solidFill>
                  <a:schemeClr val="dk1"/>
                </a:solidFill>
                <a:latin typeface="Lexend"/>
                <a:ea typeface="Lexend"/>
                <a:cs typeface="Lexend"/>
                <a:sym typeface="Lexend"/>
              </a:rPr>
              <a:t>For no one can ever be made right with God by doing what the law commands. The law simply shows us how sinful we are.</a:t>
            </a:r>
            <a:endParaRPr sz="3600">
              <a:solidFill>
                <a:schemeClr val="dk1"/>
              </a:solidFill>
              <a:latin typeface="Lexend"/>
              <a:ea typeface="Lexend"/>
              <a:cs typeface="Lexend"/>
              <a:sym typeface="Lexe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22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LUKE 18: 1-8</a:t>
            </a:r>
            <a:endParaRPr sz="2420"/>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b="1" lang="en-GB" sz="2000">
                <a:solidFill>
                  <a:schemeClr val="dk1"/>
                </a:solidFill>
                <a:latin typeface="Lexend"/>
                <a:ea typeface="Lexend"/>
                <a:cs typeface="Lexend"/>
                <a:sym typeface="Lexend"/>
              </a:rPr>
              <a:t>1 And he told them a parable to the effect that they ought always to pray and not lose heart</a:t>
            </a:r>
            <a:r>
              <a:rPr lang="en-GB" sz="2000">
                <a:solidFill>
                  <a:schemeClr val="dk1"/>
                </a:solidFill>
                <a:latin typeface="Lexend"/>
                <a:ea typeface="Lexend"/>
                <a:cs typeface="Lexend"/>
                <a:sym typeface="Lexend"/>
              </a:rPr>
              <a:t>. </a:t>
            </a:r>
            <a:r>
              <a:rPr lang="en-GB" sz="2000">
                <a:solidFill>
                  <a:srgbClr val="21353F"/>
                </a:solidFill>
                <a:latin typeface="Lexend"/>
                <a:ea typeface="Lexend"/>
                <a:cs typeface="Lexend"/>
                <a:sym typeface="Lexend"/>
              </a:rPr>
              <a:t>2 He said, “In a certain city there was a judge who neither feared God nor respected man. 3 And there was a widow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6 And the Lord said, “Hear what the unrighteous judge says. 7 And will not God give justice to his elect, who cry to him day and night? Will he delay long over them? 8 I tell you, he will give justice to them speedily. Nevertheless, when the Son of Man comes, will he find faith on earth?”</a:t>
            </a:r>
            <a:endParaRPr sz="2000">
              <a:solidFill>
                <a:srgbClr val="21353F"/>
              </a:solidFill>
              <a:latin typeface="Lexend"/>
              <a:ea typeface="Lexend"/>
              <a:cs typeface="Lexend"/>
              <a:sym typeface="Lexend"/>
            </a:endParaRPr>
          </a:p>
        </p:txBody>
      </p:sp>
    </p:spTree>
  </p:cSld>
  <p:clrMapOvr>
    <a:masterClrMapping/>
  </p:clrMapOvr>
  <mc:AlternateContent>
    <mc:Choice Requires="p14">
      <p:transition p14:dur="10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22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LUKE 18: 1-8</a:t>
            </a:r>
            <a:endParaRPr sz="2420"/>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GB" sz="2000">
                <a:solidFill>
                  <a:srgbClr val="21353F"/>
                </a:solidFill>
                <a:latin typeface="Lexend"/>
                <a:ea typeface="Lexend"/>
                <a:cs typeface="Lexend"/>
                <a:sym typeface="Lexend"/>
              </a:rPr>
              <a:t>1 And he told them a parable to the effect that they ought always to pray and not lose heart</a:t>
            </a:r>
            <a:r>
              <a:rPr lang="en-GB" sz="2000">
                <a:solidFill>
                  <a:srgbClr val="21353F"/>
                </a:solidFill>
                <a:latin typeface="Lexend"/>
                <a:ea typeface="Lexend"/>
                <a:cs typeface="Lexend"/>
                <a:sym typeface="Lexend"/>
              </a:rPr>
              <a:t>.</a:t>
            </a:r>
            <a:r>
              <a:rPr lang="en-GB" sz="2000">
                <a:solidFill>
                  <a:schemeClr val="dk1"/>
                </a:solidFill>
                <a:latin typeface="Lexend"/>
                <a:ea typeface="Lexend"/>
                <a:cs typeface="Lexend"/>
                <a:sym typeface="Lexend"/>
              </a:rPr>
              <a:t> </a:t>
            </a:r>
            <a:r>
              <a:rPr lang="en-GB" sz="2000">
                <a:solidFill>
                  <a:srgbClr val="21353F"/>
                </a:solidFill>
                <a:latin typeface="Lexend"/>
                <a:ea typeface="Lexend"/>
                <a:cs typeface="Lexend"/>
                <a:sym typeface="Lexend"/>
              </a:rPr>
              <a:t>2 He said, “In a certain city there was a judge who neither feared God nor respected man. 3 And there was </a:t>
            </a:r>
            <a:r>
              <a:rPr b="1" lang="en-GB" sz="2000">
                <a:solidFill>
                  <a:schemeClr val="dk1"/>
                </a:solidFill>
                <a:latin typeface="Lexend"/>
                <a:ea typeface="Lexend"/>
                <a:cs typeface="Lexend"/>
                <a:sym typeface="Lexend"/>
              </a:rPr>
              <a:t>a widow</a:t>
            </a:r>
            <a:r>
              <a:rPr lang="en-GB" sz="2000">
                <a:solidFill>
                  <a:srgbClr val="21353F"/>
                </a:solidFill>
                <a:latin typeface="Lexend"/>
                <a:ea typeface="Lexend"/>
                <a:cs typeface="Lexend"/>
                <a:sym typeface="Lexend"/>
              </a:rPr>
              <a:t>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6 And the Lord said, “Hear what the unrighteous judge says. 7 And will not God give justice to his elect, who cry to him day and night? Will he delay long over them? 8 I tell you, he will give justice to them speedily. Nevertheless, when the Son of Man comes, will he find faith on earth?”</a:t>
            </a:r>
            <a:endParaRPr sz="2000">
              <a:solidFill>
                <a:srgbClr val="21353F"/>
              </a:solidFill>
              <a:latin typeface="Lexend"/>
              <a:ea typeface="Lexend"/>
              <a:cs typeface="Lexend"/>
              <a:sym typeface="Lexend"/>
            </a:endParaRPr>
          </a:p>
        </p:txBody>
      </p:sp>
    </p:spTree>
  </p:cSld>
  <p:clrMapOvr>
    <a:masterClrMapping/>
  </p:clrMapOvr>
  <mc:AlternateContent>
    <mc:Choice Requires="p14">
      <p:transition p14:dur="10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22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LUKE 18: 1-8</a:t>
            </a:r>
            <a:endParaRPr sz="2420"/>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GB" sz="2000">
                <a:solidFill>
                  <a:srgbClr val="21353F"/>
                </a:solidFill>
                <a:latin typeface="Lexend"/>
                <a:ea typeface="Lexend"/>
                <a:cs typeface="Lexend"/>
                <a:sym typeface="Lexend"/>
              </a:rPr>
              <a:t>1 And he told them a parable to the effect that they ought always to pray and not lose heart.</a:t>
            </a:r>
            <a:r>
              <a:rPr lang="en-GB" sz="2000">
                <a:solidFill>
                  <a:schemeClr val="dk1"/>
                </a:solidFill>
                <a:latin typeface="Lexend"/>
                <a:ea typeface="Lexend"/>
                <a:cs typeface="Lexend"/>
                <a:sym typeface="Lexend"/>
              </a:rPr>
              <a:t> </a:t>
            </a:r>
            <a:r>
              <a:rPr lang="en-GB" sz="2000">
                <a:solidFill>
                  <a:srgbClr val="21353F"/>
                </a:solidFill>
                <a:latin typeface="Lexend"/>
                <a:ea typeface="Lexend"/>
                <a:cs typeface="Lexend"/>
                <a:sym typeface="Lexend"/>
              </a:rPr>
              <a:t>2 He said, “In a certain city there was </a:t>
            </a:r>
            <a:r>
              <a:rPr b="1" lang="en-GB" sz="2000">
                <a:solidFill>
                  <a:schemeClr val="dk1"/>
                </a:solidFill>
                <a:latin typeface="Lexend"/>
                <a:ea typeface="Lexend"/>
                <a:cs typeface="Lexend"/>
                <a:sym typeface="Lexend"/>
              </a:rPr>
              <a:t>a judge</a:t>
            </a:r>
            <a:r>
              <a:rPr lang="en-GB" sz="2000">
                <a:solidFill>
                  <a:srgbClr val="21353F"/>
                </a:solidFill>
                <a:latin typeface="Lexend"/>
                <a:ea typeface="Lexend"/>
                <a:cs typeface="Lexend"/>
                <a:sym typeface="Lexend"/>
              </a:rPr>
              <a:t> who neither feared God nor respected man. 3 And there was </a:t>
            </a:r>
            <a:r>
              <a:rPr lang="en-GB" sz="2000">
                <a:solidFill>
                  <a:srgbClr val="21353F"/>
                </a:solidFill>
                <a:latin typeface="Lexend"/>
                <a:ea typeface="Lexend"/>
                <a:cs typeface="Lexend"/>
                <a:sym typeface="Lexend"/>
              </a:rPr>
              <a:t>a widow</a:t>
            </a:r>
            <a:r>
              <a:rPr lang="en-GB" sz="2000">
                <a:solidFill>
                  <a:srgbClr val="21353F"/>
                </a:solidFill>
                <a:latin typeface="Lexend"/>
                <a:ea typeface="Lexend"/>
                <a:cs typeface="Lexend"/>
                <a:sym typeface="Lexend"/>
              </a:rPr>
              <a:t>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6 And the Lord said, “Hear what the unrighteous judge says. 7 And will not God give justice to his elect, who cry to him day and night? Will he delay long over them? 8 I tell you, he will give justice to them speedily. Nevertheless, when the Son of Man comes, will he find faith on earth?”</a:t>
            </a:r>
            <a:endParaRPr sz="2000">
              <a:solidFill>
                <a:srgbClr val="21353F"/>
              </a:solidFill>
              <a:latin typeface="Lexend"/>
              <a:ea typeface="Lexend"/>
              <a:cs typeface="Lexend"/>
              <a:sym typeface="Lexend"/>
            </a:endParaRPr>
          </a:p>
        </p:txBody>
      </p:sp>
    </p:spTree>
  </p:cSld>
  <p:clrMapOvr>
    <a:masterClrMapping/>
  </p:clrMapOvr>
  <mc:AlternateContent>
    <mc:Choice Requires="p14">
      <p:transition p14:dur="10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idx="1" type="body"/>
          </p:nvPr>
        </p:nvSpPr>
        <p:spPr>
          <a:xfrm>
            <a:off x="1164300" y="2002650"/>
            <a:ext cx="6462900" cy="1138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sz="4000">
                <a:solidFill>
                  <a:schemeClr val="dk1"/>
                </a:solidFill>
              </a:rPr>
              <a:t> Contrast Not</a:t>
            </a:r>
            <a:r>
              <a:rPr lang="en-GB" sz="4000"/>
              <a:t> </a:t>
            </a:r>
            <a:r>
              <a:rPr lang="en-GB" sz="4000">
                <a:solidFill>
                  <a:srgbClr val="00FFFF"/>
                </a:solidFill>
              </a:rPr>
              <a:t>Comparative</a:t>
            </a:r>
            <a:endParaRPr sz="4000">
              <a:solidFill>
                <a:srgbClr val="00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2269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LUKE 18: 1-8</a:t>
            </a:r>
            <a:endParaRPr sz="2420"/>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GB" sz="2000">
                <a:solidFill>
                  <a:srgbClr val="21353F"/>
                </a:solidFill>
                <a:latin typeface="Lexend"/>
                <a:ea typeface="Lexend"/>
                <a:cs typeface="Lexend"/>
                <a:sym typeface="Lexend"/>
              </a:rPr>
              <a:t>1 And he told them a parable to the effect that they ought always to pray and not lose heart.</a:t>
            </a:r>
            <a:r>
              <a:rPr lang="en-GB" sz="2000">
                <a:solidFill>
                  <a:schemeClr val="dk1"/>
                </a:solidFill>
                <a:latin typeface="Lexend"/>
                <a:ea typeface="Lexend"/>
                <a:cs typeface="Lexend"/>
                <a:sym typeface="Lexend"/>
              </a:rPr>
              <a:t> </a:t>
            </a:r>
            <a:r>
              <a:rPr lang="en-GB" sz="2000">
                <a:solidFill>
                  <a:srgbClr val="21353F"/>
                </a:solidFill>
                <a:latin typeface="Lexend"/>
                <a:ea typeface="Lexend"/>
                <a:cs typeface="Lexend"/>
                <a:sym typeface="Lexend"/>
              </a:rPr>
              <a:t>2 He said, “In a certain city there was </a:t>
            </a:r>
            <a:r>
              <a:rPr lang="en-GB" sz="2000">
                <a:solidFill>
                  <a:srgbClr val="21353F"/>
                </a:solidFill>
                <a:latin typeface="Lexend"/>
                <a:ea typeface="Lexend"/>
                <a:cs typeface="Lexend"/>
                <a:sym typeface="Lexend"/>
              </a:rPr>
              <a:t>a judge</a:t>
            </a:r>
            <a:r>
              <a:rPr b="1" lang="en-GB" sz="2000">
                <a:solidFill>
                  <a:srgbClr val="21353F"/>
                </a:solidFill>
                <a:latin typeface="Lexend"/>
                <a:ea typeface="Lexend"/>
                <a:cs typeface="Lexend"/>
                <a:sym typeface="Lexend"/>
              </a:rPr>
              <a:t> </a:t>
            </a:r>
            <a:r>
              <a:rPr lang="en-GB" sz="2000">
                <a:solidFill>
                  <a:srgbClr val="21353F"/>
                </a:solidFill>
                <a:latin typeface="Lexend"/>
                <a:ea typeface="Lexend"/>
                <a:cs typeface="Lexend"/>
                <a:sym typeface="Lexend"/>
              </a:rPr>
              <a:t>who neither feared God nor respected man. 3 And there was a widow in that city who kept coming to him and saying, ‘Give me justice against my adversary.’ 4 For a while he refused, but afterward he said to himself, ‘Though I neither fear God nor respect man, 5 yet because this widow keeps bothering me, I will give her justice, so that she will not beat me down by her continual coming.’” 6 And the Lord said, “Hear what the unrighteous judge says. 7</a:t>
            </a:r>
            <a:r>
              <a:rPr b="1" lang="en-GB" sz="2000">
                <a:solidFill>
                  <a:schemeClr val="dk1"/>
                </a:solidFill>
                <a:latin typeface="Lexend"/>
                <a:ea typeface="Lexend"/>
                <a:cs typeface="Lexend"/>
                <a:sym typeface="Lexend"/>
              </a:rPr>
              <a:t> And will not God give justice to his elect</a:t>
            </a:r>
            <a:r>
              <a:rPr lang="en-GB" sz="2000">
                <a:solidFill>
                  <a:srgbClr val="21353F"/>
                </a:solidFill>
                <a:latin typeface="Lexend"/>
                <a:ea typeface="Lexend"/>
                <a:cs typeface="Lexend"/>
                <a:sym typeface="Lexend"/>
              </a:rPr>
              <a:t>, who cry to him day and night? Will he delay long over them? 8 I tell you, he will give justice to them speedily. Nevertheless, when the Son of Man comes, will he find faith on earth?”</a:t>
            </a:r>
            <a:endParaRPr sz="2000">
              <a:solidFill>
                <a:srgbClr val="21353F"/>
              </a:solidFill>
              <a:latin typeface="Lexend"/>
              <a:ea typeface="Lexend"/>
              <a:cs typeface="Lexend"/>
              <a:sym typeface="Lexend"/>
            </a:endParaRPr>
          </a:p>
        </p:txBody>
      </p:sp>
    </p:spTree>
  </p:cSld>
  <p:clrMapOvr>
    <a:masterClrMapping/>
  </p:clrMapOvr>
  <mc:AlternateContent>
    <mc:Choice Requires="p14">
      <p:transition p14:dur="10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GB">
                <a:latin typeface="Lexend"/>
                <a:ea typeface="Lexend"/>
                <a:cs typeface="Lexend"/>
                <a:sym typeface="Lexend"/>
              </a:rPr>
              <a:t>Persistent </a:t>
            </a:r>
            <a:endParaRPr b="1">
              <a:latin typeface="Lexend"/>
              <a:ea typeface="Lexend"/>
              <a:cs typeface="Lexend"/>
              <a:sym typeface="Lexend"/>
            </a:endParaRPr>
          </a:p>
          <a:p>
            <a:pPr indent="0" lvl="0" marL="0" rtl="0" algn="ctr">
              <a:spcBef>
                <a:spcPts val="0"/>
              </a:spcBef>
              <a:spcAft>
                <a:spcPts val="0"/>
              </a:spcAft>
              <a:buNone/>
            </a:pPr>
            <a:r>
              <a:rPr b="1" lang="en-GB">
                <a:solidFill>
                  <a:srgbClr val="00FFFF"/>
                </a:solidFill>
                <a:latin typeface="Lexend"/>
                <a:ea typeface="Lexend"/>
                <a:cs typeface="Lexend"/>
                <a:sym typeface="Lexend"/>
              </a:rPr>
              <a:t>Prayer</a:t>
            </a:r>
            <a:endParaRPr b="1">
              <a:solidFill>
                <a:srgbClr val="00FFFF"/>
              </a:solidFill>
              <a:latin typeface="Lexend"/>
              <a:ea typeface="Lexend"/>
              <a:cs typeface="Lexend"/>
              <a:sym typeface="Lexe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GB">
                <a:latin typeface="Lexend"/>
                <a:ea typeface="Lexend"/>
                <a:cs typeface="Lexend"/>
                <a:sym typeface="Lexend"/>
              </a:rPr>
              <a:t>Prayer Takes</a:t>
            </a:r>
            <a:endParaRPr b="1">
              <a:latin typeface="Lexend"/>
              <a:ea typeface="Lexend"/>
              <a:cs typeface="Lexend"/>
              <a:sym typeface="Lexend"/>
            </a:endParaRPr>
          </a:p>
          <a:p>
            <a:pPr indent="0" lvl="0" marL="0" rtl="0" algn="ctr">
              <a:spcBef>
                <a:spcPts val="0"/>
              </a:spcBef>
              <a:spcAft>
                <a:spcPts val="0"/>
              </a:spcAft>
              <a:buNone/>
            </a:pPr>
            <a:r>
              <a:rPr b="1" lang="en-GB">
                <a:solidFill>
                  <a:srgbClr val="00FFFF"/>
                </a:solidFill>
                <a:latin typeface="Lexend"/>
                <a:ea typeface="Lexend"/>
                <a:cs typeface="Lexend"/>
                <a:sym typeface="Lexend"/>
              </a:rPr>
              <a:t>Faith</a:t>
            </a:r>
            <a:endParaRPr b="1">
              <a:solidFill>
                <a:srgbClr val="00FFFF"/>
              </a:solidFill>
              <a:latin typeface="Lexend"/>
              <a:ea typeface="Lexend"/>
              <a:cs typeface="Lexend"/>
              <a:sym typeface="Lexend"/>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