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71" r:id="rId13"/>
    <p:sldId id="268" r:id="rId14"/>
    <p:sldId id="269" r:id="rId15"/>
    <p:sldId id="270" r:id="rId16"/>
    <p:sldId id="273"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E2FCB-2BC2-2044-123C-B0EDEC0BD3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EC9651A3-87EB-857B-918B-A1F3B62240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856E927B-981F-0854-864D-4DC92CF5FBC4}"/>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5" name="Footer Placeholder 4">
            <a:extLst>
              <a:ext uri="{FF2B5EF4-FFF2-40B4-BE49-F238E27FC236}">
                <a16:creationId xmlns:a16="http://schemas.microsoft.com/office/drawing/2014/main" id="{AC1A9C83-F409-D618-5322-3B7FCD4A5D6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456419F-D9E9-3348-8370-9E3D6997632E}"/>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3091998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FD68E-2308-52B0-0850-42FB959B3D4A}"/>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F2888E9-C143-ED75-055D-7D5E3AB91B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C81B59F-D272-A583-0AE7-1CC1B216B699}"/>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5" name="Footer Placeholder 4">
            <a:extLst>
              <a:ext uri="{FF2B5EF4-FFF2-40B4-BE49-F238E27FC236}">
                <a16:creationId xmlns:a16="http://schemas.microsoft.com/office/drawing/2014/main" id="{F4A01265-15C0-9A74-DEA9-55BEF0CE2BB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D4BAACC-6276-DACE-7CEA-1D72E2BBA9E0}"/>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2672643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9A329C-E473-BA50-78D0-ABA160A36D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5370826-8EC8-9546-B1BC-A32A39D340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7979ADB-9053-23D6-C4E0-6DC41ACBA55E}"/>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5" name="Footer Placeholder 4">
            <a:extLst>
              <a:ext uri="{FF2B5EF4-FFF2-40B4-BE49-F238E27FC236}">
                <a16:creationId xmlns:a16="http://schemas.microsoft.com/office/drawing/2014/main" id="{41756D36-53FA-3588-2951-702925CF02D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A9C830C-D447-4C4E-16F2-5AE46A9EF9C3}"/>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2965302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C0BAB-5EDF-794B-621C-552289BD367A}"/>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79E9A98-6F1F-1610-9477-BB476C2125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C0B07C1-D6BA-2699-842E-65A1CD72CBB9}"/>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5" name="Footer Placeholder 4">
            <a:extLst>
              <a:ext uri="{FF2B5EF4-FFF2-40B4-BE49-F238E27FC236}">
                <a16:creationId xmlns:a16="http://schemas.microsoft.com/office/drawing/2014/main" id="{7FD073B3-A6F6-F71F-D6B1-AA244C21806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E566933-26E8-767E-A99C-BCBE753D4CEA}"/>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975585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E986D-6FDB-7DD1-F518-41EA1EC167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6CF1D1AE-BD56-0F74-4D13-1E812A730A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6EEDA8-BCB2-BBFF-9BAE-8C9B931DE83C}"/>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5" name="Footer Placeholder 4">
            <a:extLst>
              <a:ext uri="{FF2B5EF4-FFF2-40B4-BE49-F238E27FC236}">
                <a16:creationId xmlns:a16="http://schemas.microsoft.com/office/drawing/2014/main" id="{5A53C082-6A85-172D-D74E-32E82F52809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87C1FB5-49D9-B6E2-DCC6-29850FF28CAE}"/>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1280783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20340-39FA-D73D-3361-F0A3E947841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26E24E5-1E5A-D618-FB81-20C6436A7D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FF11605C-C899-AD3F-D467-CA92556DDE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C367EA3F-2146-C830-F251-66A7A84CAB78}"/>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6" name="Footer Placeholder 5">
            <a:extLst>
              <a:ext uri="{FF2B5EF4-FFF2-40B4-BE49-F238E27FC236}">
                <a16:creationId xmlns:a16="http://schemas.microsoft.com/office/drawing/2014/main" id="{544F09C8-C524-D67F-6AEF-EF27247BE69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FEA72F0-A7AF-0BB5-9203-E100425A3540}"/>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370580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2BCF5-D5F4-EDC2-0984-9B47F1E8B47F}"/>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83B0EBE-6428-1455-C10C-2CA10EC569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D51F5-B538-6712-7970-3429CD9A75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2D8307AD-0B1A-8AFD-40BF-24A7FD4859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317D72-28C4-544F-DC7C-8295585A82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9E77A00E-0C76-F00D-A1A1-AFA3972D832C}"/>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8" name="Footer Placeholder 7">
            <a:extLst>
              <a:ext uri="{FF2B5EF4-FFF2-40B4-BE49-F238E27FC236}">
                <a16:creationId xmlns:a16="http://schemas.microsoft.com/office/drawing/2014/main" id="{9A1A72B9-B2B4-30A7-3D23-728E1E8705F1}"/>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E887D8D3-17F2-9F1A-0EB1-94EEEA0DAEEF}"/>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136355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A573E-7A32-D6E1-3B24-59ABB5A73E9B}"/>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BB495E5B-1C6D-9AD3-D499-0FFA90A90C6E}"/>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4" name="Footer Placeholder 3">
            <a:extLst>
              <a:ext uri="{FF2B5EF4-FFF2-40B4-BE49-F238E27FC236}">
                <a16:creationId xmlns:a16="http://schemas.microsoft.com/office/drawing/2014/main" id="{E343CDB3-1611-EA15-FD0F-96E9D8A7184D}"/>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AE08BECA-D0C5-87F0-18E2-7914FC0B6F9B}"/>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1389976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FB0D87-7736-175B-AA2C-9056FC15E932}"/>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3" name="Footer Placeholder 2">
            <a:extLst>
              <a:ext uri="{FF2B5EF4-FFF2-40B4-BE49-F238E27FC236}">
                <a16:creationId xmlns:a16="http://schemas.microsoft.com/office/drawing/2014/main" id="{85124388-EF2C-FC17-E0B2-275984CBE720}"/>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1E33EBBC-B9CB-9E94-7653-10A93B95F8F0}"/>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3621107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E9353-6E98-4067-B750-1122DE4CB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F42FE56A-FF75-AB20-9426-BD90006C82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F98D4DC4-B6FE-9C56-526B-CC0B4FCE1F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F7612-2980-9234-B673-4DE167C95ABD}"/>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6" name="Footer Placeholder 5">
            <a:extLst>
              <a:ext uri="{FF2B5EF4-FFF2-40B4-BE49-F238E27FC236}">
                <a16:creationId xmlns:a16="http://schemas.microsoft.com/office/drawing/2014/main" id="{E1E6A1D9-13CB-5357-555F-AB9DFD42686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DB97CB2-7C50-D7DD-1331-17D9F6FD12C9}"/>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1704463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B67A3-EAF0-5A6B-3604-8F5976EBD9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D52B3FA-9D6D-041D-F1AC-27F7BCA95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0210A014-E162-0946-2762-9E88BFF0F8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7A908A-0D43-C1EC-E26E-FCA16D884285}"/>
              </a:ext>
            </a:extLst>
          </p:cNvPr>
          <p:cNvSpPr>
            <a:spLocks noGrp="1"/>
          </p:cNvSpPr>
          <p:nvPr>
            <p:ph type="dt" sz="half" idx="10"/>
          </p:nvPr>
        </p:nvSpPr>
        <p:spPr/>
        <p:txBody>
          <a:bodyPr/>
          <a:lstStyle/>
          <a:p>
            <a:fld id="{7BF0D201-1392-447E-9D95-3B29846B47DE}" type="datetimeFigureOut">
              <a:rPr lang="en-ZA" smtClean="0"/>
              <a:t>25/12/2025</a:t>
            </a:fld>
            <a:endParaRPr lang="en-ZA"/>
          </a:p>
        </p:txBody>
      </p:sp>
      <p:sp>
        <p:nvSpPr>
          <p:cNvPr id="6" name="Footer Placeholder 5">
            <a:extLst>
              <a:ext uri="{FF2B5EF4-FFF2-40B4-BE49-F238E27FC236}">
                <a16:creationId xmlns:a16="http://schemas.microsoft.com/office/drawing/2014/main" id="{626331F0-3AE3-B207-1A37-9360DC36D02F}"/>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14E0720-5AD3-B30B-900B-C0D2029C4F4A}"/>
              </a:ext>
            </a:extLst>
          </p:cNvPr>
          <p:cNvSpPr>
            <a:spLocks noGrp="1"/>
          </p:cNvSpPr>
          <p:nvPr>
            <p:ph type="sldNum" sz="quarter" idx="12"/>
          </p:nvPr>
        </p:nvSpPr>
        <p:spPr/>
        <p:txBody>
          <a:bodyPr/>
          <a:lstStyle/>
          <a:p>
            <a:fld id="{871F3472-0809-486D-9BA6-D7B488CE2772}" type="slidenum">
              <a:rPr lang="en-ZA" smtClean="0"/>
              <a:t>‹#›</a:t>
            </a:fld>
            <a:endParaRPr lang="en-ZA"/>
          </a:p>
        </p:txBody>
      </p:sp>
    </p:spTree>
    <p:extLst>
      <p:ext uri="{BB962C8B-B14F-4D97-AF65-F5344CB8AC3E}">
        <p14:creationId xmlns:p14="http://schemas.microsoft.com/office/powerpoint/2010/main" val="3388547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D04BC-0146-CA6B-7FBB-A1D94EA09A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08955126-6885-E4A0-BEC3-1CD7CF0197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51E742F-5192-D204-9F33-8C08E4EB21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BF0D201-1392-447E-9D95-3B29846B47DE}" type="datetimeFigureOut">
              <a:rPr lang="en-ZA" smtClean="0"/>
              <a:t>25/12/2025</a:t>
            </a:fld>
            <a:endParaRPr lang="en-ZA"/>
          </a:p>
        </p:txBody>
      </p:sp>
      <p:sp>
        <p:nvSpPr>
          <p:cNvPr id="5" name="Footer Placeholder 4">
            <a:extLst>
              <a:ext uri="{FF2B5EF4-FFF2-40B4-BE49-F238E27FC236}">
                <a16:creationId xmlns:a16="http://schemas.microsoft.com/office/drawing/2014/main" id="{0B7B7C1C-5F18-1089-C67E-D1BBA07243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1589AFDA-867F-3ABB-D555-29C7A929A3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1F3472-0809-486D-9BA6-D7B488CE2772}" type="slidenum">
              <a:rPr lang="en-ZA" smtClean="0"/>
              <a:t>‹#›</a:t>
            </a:fld>
            <a:endParaRPr lang="en-ZA"/>
          </a:p>
        </p:txBody>
      </p:sp>
    </p:spTree>
    <p:extLst>
      <p:ext uri="{BB962C8B-B14F-4D97-AF65-F5344CB8AC3E}">
        <p14:creationId xmlns:p14="http://schemas.microsoft.com/office/powerpoint/2010/main" val="2026989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438CE-C87B-2027-C679-7F4B8A6FF8D3}"/>
              </a:ext>
            </a:extLst>
          </p:cNvPr>
          <p:cNvSpPr>
            <a:spLocks noGrp="1"/>
          </p:cNvSpPr>
          <p:nvPr>
            <p:ph type="ctrTitle"/>
          </p:nvPr>
        </p:nvSpPr>
        <p:spPr>
          <a:xfrm>
            <a:off x="1739757" y="639477"/>
            <a:ext cx="8849866" cy="2309205"/>
          </a:xfrm>
        </p:spPr>
        <p:txBody>
          <a:bodyPr>
            <a:normAutofit/>
          </a:bodyPr>
          <a:lstStyle/>
          <a:p>
            <a:r>
              <a:rPr lang="en-US" sz="8000" dirty="0">
                <a:solidFill>
                  <a:srgbClr val="FFFF99"/>
                </a:solidFill>
              </a:rPr>
              <a:t>The King is Coming!</a:t>
            </a:r>
            <a:endParaRPr lang="en-ZA" sz="8000" dirty="0">
              <a:solidFill>
                <a:srgbClr val="FFFF99"/>
              </a:solidFill>
            </a:endParaRPr>
          </a:p>
        </p:txBody>
      </p:sp>
    </p:spTree>
    <p:extLst>
      <p:ext uri="{BB962C8B-B14F-4D97-AF65-F5344CB8AC3E}">
        <p14:creationId xmlns:p14="http://schemas.microsoft.com/office/powerpoint/2010/main" val="2351187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064231" y="277206"/>
            <a:ext cx="10905161" cy="1325563"/>
          </a:xfrm>
        </p:spPr>
        <p:txBody>
          <a:bodyPr>
            <a:normAutofit/>
          </a:bodyPr>
          <a:lstStyle/>
          <a:p>
            <a:r>
              <a:rPr lang="en-US" sz="5400" dirty="0">
                <a:solidFill>
                  <a:srgbClr val="FFFF99"/>
                </a:solidFill>
              </a:rPr>
              <a:t>Jesus: The presence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602769"/>
            <a:ext cx="10515600" cy="4900380"/>
          </a:xfrm>
        </p:spPr>
        <p:txBody>
          <a:bodyPr>
            <a:normAutofit/>
          </a:bodyPr>
          <a:lstStyle/>
          <a:p>
            <a:pPr marL="0" indent="0">
              <a:lnSpc>
                <a:spcPct val="107000"/>
              </a:lnSpc>
              <a:spcAft>
                <a:spcPts val="800"/>
              </a:spcAft>
              <a:buNone/>
            </a:pP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John 1:14a And the Word became flesh and dwelt among us, and we have seen his glory, glory as of the only Son from the Father…. </a:t>
            </a:r>
          </a:p>
          <a:p>
            <a:pPr marL="0" indent="0">
              <a:lnSpc>
                <a:spcPct val="107000"/>
              </a:lnSpc>
              <a:spcAft>
                <a:spcPts val="800"/>
              </a:spcAft>
              <a:buNone/>
            </a:pPr>
            <a:r>
              <a:rPr lang="en-US"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rPr>
              <a:t>John 1:</a:t>
            </a: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11 He came to his own, and his own people did not receive him. 12But to all who did </a:t>
            </a:r>
            <a:r>
              <a:rPr lang="en-US" u="sng"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receive him</a:t>
            </a: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 …, he gave the right to become children of God… </a:t>
            </a:r>
            <a:endPar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9569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156698" y="159446"/>
            <a:ext cx="10905161" cy="1325563"/>
          </a:xfrm>
        </p:spPr>
        <p:txBody>
          <a:bodyPr>
            <a:normAutofit/>
          </a:bodyPr>
          <a:lstStyle/>
          <a:p>
            <a:r>
              <a:rPr lang="en-US" sz="5400" dirty="0">
                <a:solidFill>
                  <a:srgbClr val="FFFF99"/>
                </a:solidFill>
              </a:rPr>
              <a:t>Jesus: The place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808252"/>
            <a:ext cx="10515600" cy="4694897"/>
          </a:xfrm>
        </p:spPr>
        <p:txBody>
          <a:bodyPr>
            <a:normAutofit/>
          </a:bodyPr>
          <a:lstStyle/>
          <a:p>
            <a:pPr marL="0" indent="0">
              <a:lnSpc>
                <a:spcPct val="107000"/>
              </a:lnSpc>
              <a:spcAft>
                <a:spcPts val="800"/>
              </a:spcAft>
              <a:buNone/>
            </a:pP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John 1:18 No one has ever seen God; God the only Son, </a:t>
            </a:r>
            <a:r>
              <a:rPr lang="en-US" u="sng"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who is at the Father 's side</a:t>
            </a: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 he has made him known.</a:t>
            </a:r>
          </a:p>
          <a:p>
            <a:pPr marL="0" indent="0">
              <a:lnSpc>
                <a:spcPct val="107000"/>
              </a:lnSpc>
              <a:spcAft>
                <a:spcPts val="800"/>
              </a:spcAft>
              <a:buNone/>
            </a:pPr>
            <a:endParaRPr lang="en-US" sz="9600" kern="100" dirty="0">
              <a:solidFill>
                <a:srgbClr val="FFFF99"/>
              </a:solidFill>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endPar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0023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156698" y="159446"/>
            <a:ext cx="10905161" cy="1325563"/>
          </a:xfrm>
        </p:spPr>
        <p:txBody>
          <a:bodyPr>
            <a:normAutofit/>
          </a:bodyPr>
          <a:lstStyle/>
          <a:p>
            <a:r>
              <a:rPr lang="en-US" sz="5400" dirty="0">
                <a:solidFill>
                  <a:srgbClr val="FFFF99"/>
                </a:solidFill>
              </a:rPr>
              <a:t>Jesus: The place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674688"/>
            <a:ext cx="10515600" cy="4828461"/>
          </a:xfrm>
        </p:spPr>
        <p:txBody>
          <a:bodyPr>
            <a:normAutofit fontScale="25000" lnSpcReduction="20000"/>
          </a:bodyPr>
          <a:lstStyle/>
          <a:p>
            <a:pPr marL="0" indent="0">
              <a:lnSpc>
                <a:spcPct val="107000"/>
              </a:lnSpc>
              <a:spcAft>
                <a:spcPts val="800"/>
              </a:spcAft>
              <a:buNone/>
            </a:pPr>
            <a:r>
              <a:rPr lang="en-US" sz="11200" u="sng"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Paradise Lost – John Milton 1667</a:t>
            </a:r>
          </a:p>
          <a:p>
            <a:pPr marL="0" indent="0">
              <a:lnSpc>
                <a:spcPct val="107000"/>
              </a:lnSpc>
              <a:spcAft>
                <a:spcPts val="800"/>
              </a:spcAft>
              <a:buNone/>
            </a:pPr>
            <a:r>
              <a:rPr lang="en-US" sz="104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(The Father said)“Die he or justice must; unless for him                                  </a:t>
            </a:r>
          </a:p>
          <a:p>
            <a:pPr marL="0" indent="0">
              <a:lnSpc>
                <a:spcPct val="107000"/>
              </a:lnSpc>
              <a:spcAft>
                <a:spcPts val="800"/>
              </a:spcAft>
              <a:buNone/>
            </a:pPr>
            <a:r>
              <a:rPr lang="en-US" sz="104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Some other able, and as willing, pay</a:t>
            </a:r>
          </a:p>
          <a:p>
            <a:pPr marL="0" indent="0">
              <a:lnSpc>
                <a:spcPct val="107000"/>
              </a:lnSpc>
              <a:spcAft>
                <a:spcPts val="800"/>
              </a:spcAft>
              <a:buNone/>
            </a:pPr>
            <a:r>
              <a:rPr lang="en-US" sz="104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The rigid satisfaction, death for death.</a:t>
            </a:r>
          </a:p>
          <a:p>
            <a:pPr marL="0" indent="0">
              <a:lnSpc>
                <a:spcPct val="107000"/>
              </a:lnSpc>
              <a:spcAft>
                <a:spcPts val="800"/>
              </a:spcAft>
              <a:buNone/>
            </a:pPr>
            <a:r>
              <a:rPr lang="en-US" sz="104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Say, heavenly Powers, where shall we find such love?</a:t>
            </a:r>
          </a:p>
          <a:p>
            <a:pPr marL="0" indent="0">
              <a:lnSpc>
                <a:spcPct val="107000"/>
              </a:lnSpc>
              <a:spcAft>
                <a:spcPts val="800"/>
              </a:spcAft>
              <a:buNone/>
            </a:pPr>
            <a:r>
              <a:rPr lang="en-US" sz="104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Which of you will be mortal, to redeem</a:t>
            </a:r>
          </a:p>
          <a:p>
            <a:pPr marL="0" indent="0">
              <a:lnSpc>
                <a:spcPct val="107000"/>
              </a:lnSpc>
              <a:spcAft>
                <a:spcPts val="800"/>
              </a:spcAft>
              <a:buNone/>
            </a:pPr>
            <a:r>
              <a:rPr lang="en-US" sz="104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Man's mortal crime, and just the unjust to save?</a:t>
            </a:r>
          </a:p>
          <a:p>
            <a:pPr marL="0" indent="0">
              <a:lnSpc>
                <a:spcPct val="107000"/>
              </a:lnSpc>
              <a:spcAft>
                <a:spcPts val="800"/>
              </a:spcAft>
              <a:buNone/>
            </a:pPr>
            <a:r>
              <a:rPr lang="en-US" sz="104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Dwells in all Heaven charity so dear?</a:t>
            </a:r>
          </a:p>
          <a:p>
            <a:pPr marL="0" indent="0">
              <a:lnSpc>
                <a:spcPct val="107000"/>
              </a:lnSpc>
              <a:spcAft>
                <a:spcPts val="800"/>
              </a:spcAft>
              <a:buNone/>
            </a:pPr>
            <a:endParaRPr lang="en-US" sz="9600" kern="100" dirty="0">
              <a:solidFill>
                <a:srgbClr val="FFFF99"/>
              </a:solidFill>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endPar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44826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064231" y="277206"/>
            <a:ext cx="10905161" cy="1325563"/>
          </a:xfrm>
        </p:spPr>
        <p:txBody>
          <a:bodyPr>
            <a:normAutofit/>
          </a:bodyPr>
          <a:lstStyle/>
          <a:p>
            <a:r>
              <a:rPr lang="en-US" sz="5400" dirty="0">
                <a:solidFill>
                  <a:srgbClr val="FFFF99"/>
                </a:solidFill>
              </a:rPr>
              <a:t>The place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602769"/>
            <a:ext cx="10515600" cy="4900380"/>
          </a:xfrm>
        </p:spPr>
        <p:txBody>
          <a:bodyPr>
            <a:normAutofit/>
          </a:bodyPr>
          <a:lstStyle/>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And silence was in Heaven: on Man's behalf</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  He </a:t>
            </a:r>
            <a:r>
              <a:rPr lang="en-US" sz="2600" kern="100" dirty="0" err="1">
                <a:solidFill>
                  <a:srgbClr val="FFFF99"/>
                </a:solidFill>
                <a:latin typeface="Aptos" panose="020B0004020202020204" pitchFamily="34" charset="0"/>
                <a:ea typeface="Aptos" panose="020B0004020202020204" pitchFamily="34" charset="0"/>
                <a:cs typeface="Times New Roman" panose="02020603050405020304" pitchFamily="18" charset="0"/>
              </a:rPr>
              <a:t>ask'd</a:t>
            </a: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 but all the heavenly quire stood mute,</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Patron or </a:t>
            </a:r>
            <a:r>
              <a:rPr lang="en-US" sz="2600" kern="100" dirty="0" err="1">
                <a:solidFill>
                  <a:srgbClr val="FFFF99"/>
                </a:solidFill>
                <a:latin typeface="Aptos" panose="020B0004020202020204" pitchFamily="34" charset="0"/>
                <a:ea typeface="Aptos" panose="020B0004020202020204" pitchFamily="34" charset="0"/>
                <a:cs typeface="Times New Roman" panose="02020603050405020304" pitchFamily="18" charset="0"/>
              </a:rPr>
              <a:t>intercessour</a:t>
            </a: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 none </a:t>
            </a:r>
            <a:r>
              <a:rPr lang="en-US" sz="2600" kern="100" dirty="0" err="1">
                <a:solidFill>
                  <a:srgbClr val="FFFF99"/>
                </a:solidFill>
                <a:latin typeface="Aptos" panose="020B0004020202020204" pitchFamily="34" charset="0"/>
                <a:ea typeface="Aptos" panose="020B0004020202020204" pitchFamily="34" charset="0"/>
                <a:cs typeface="Times New Roman" panose="02020603050405020304" pitchFamily="18" charset="0"/>
              </a:rPr>
              <a:t>appear'd</a:t>
            </a: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Much less that durst upon his own head draw                             </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The deadly forfeiture, and ransom set.</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And now without redemption all mankind</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Must have been lost, </a:t>
            </a:r>
            <a:r>
              <a:rPr lang="en-US" sz="2600" kern="100" dirty="0" err="1">
                <a:solidFill>
                  <a:srgbClr val="FFFF99"/>
                </a:solidFill>
                <a:latin typeface="Aptos" panose="020B0004020202020204" pitchFamily="34" charset="0"/>
                <a:ea typeface="Aptos" panose="020B0004020202020204" pitchFamily="34" charset="0"/>
                <a:cs typeface="Times New Roman" panose="02020603050405020304" pitchFamily="18" charset="0"/>
              </a:rPr>
              <a:t>adjudg'd</a:t>
            </a: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 to Death and Hell</a:t>
            </a:r>
          </a:p>
          <a:p>
            <a:pPr marL="0" indent="0">
              <a:lnSpc>
                <a:spcPct val="107000"/>
              </a:lnSpc>
              <a:spcAft>
                <a:spcPts val="800"/>
              </a:spcAft>
              <a:buNone/>
            </a:pPr>
            <a:endPar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90598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064231" y="277206"/>
            <a:ext cx="10905161" cy="1325563"/>
          </a:xfrm>
        </p:spPr>
        <p:txBody>
          <a:bodyPr>
            <a:normAutofit/>
          </a:bodyPr>
          <a:lstStyle/>
          <a:p>
            <a:r>
              <a:rPr lang="en-US" sz="5400" dirty="0">
                <a:solidFill>
                  <a:srgbClr val="FFFF99"/>
                </a:solidFill>
              </a:rPr>
              <a:t>The place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726057"/>
            <a:ext cx="10515600" cy="4777091"/>
          </a:xfrm>
        </p:spPr>
        <p:txBody>
          <a:bodyPr>
            <a:normAutofit/>
          </a:bodyPr>
          <a:lstStyle/>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By doom severe, had not the Son of God,</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In whom the fulness dwells of love divine,</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His dearest mediation thus </a:t>
            </a:r>
            <a:r>
              <a:rPr lang="en-US" sz="2600" kern="100" dirty="0" err="1">
                <a:solidFill>
                  <a:srgbClr val="FFFF99"/>
                </a:solidFill>
                <a:latin typeface="Aptos" panose="020B0004020202020204" pitchFamily="34" charset="0"/>
                <a:ea typeface="Aptos" panose="020B0004020202020204" pitchFamily="34" charset="0"/>
                <a:cs typeface="Times New Roman" panose="02020603050405020304" pitchFamily="18" charset="0"/>
              </a:rPr>
              <a:t>renew'd</a:t>
            </a: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  “Father, thy word is past, Man shall find grace;</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And shall grace not find means, that finds her way,…</a:t>
            </a:r>
          </a:p>
          <a:p>
            <a:pPr marL="0" indent="0">
              <a:lnSpc>
                <a:spcPct val="107000"/>
              </a:lnSpc>
              <a:spcAft>
                <a:spcPts val="800"/>
              </a:spcAft>
              <a:buNone/>
            </a:pPr>
            <a:endPar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08142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064231" y="277206"/>
            <a:ext cx="10905161" cy="1325563"/>
          </a:xfrm>
        </p:spPr>
        <p:txBody>
          <a:bodyPr>
            <a:normAutofit/>
          </a:bodyPr>
          <a:lstStyle/>
          <a:p>
            <a:r>
              <a:rPr lang="en-US" sz="5400" dirty="0">
                <a:solidFill>
                  <a:srgbClr val="FFFF99"/>
                </a:solidFill>
              </a:rPr>
              <a:t>The place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602769"/>
            <a:ext cx="10515600" cy="4900380"/>
          </a:xfrm>
        </p:spPr>
        <p:txBody>
          <a:bodyPr>
            <a:normAutofit/>
          </a:bodyPr>
          <a:lstStyle/>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Behold me then:  me for him, life for life</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I offer: on me let thine anger fall;</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Account me Man; I for his sake will leave</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Thy bosom, and this glory next to thee</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Freely put off, and for him lastly die                                 </a:t>
            </a:r>
          </a:p>
          <a:p>
            <a:pPr marL="0" indent="0">
              <a:lnSpc>
                <a:spcPct val="107000"/>
              </a:lnSpc>
              <a:spcAft>
                <a:spcPts val="800"/>
              </a:spcAft>
              <a:buNone/>
            </a:pPr>
            <a:r>
              <a:rPr lang="en-US" sz="2600"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Well pleased; on me let Death wreak all his rage.</a:t>
            </a:r>
          </a:p>
          <a:p>
            <a:pPr marL="0" indent="0">
              <a:lnSpc>
                <a:spcPct val="107000"/>
              </a:lnSpc>
              <a:spcAft>
                <a:spcPts val="800"/>
              </a:spcAft>
              <a:buNone/>
            </a:pPr>
            <a:endPar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47720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156698" y="159446"/>
            <a:ext cx="10905161" cy="1325563"/>
          </a:xfrm>
        </p:spPr>
        <p:txBody>
          <a:bodyPr>
            <a:normAutofit/>
          </a:bodyPr>
          <a:lstStyle/>
          <a:p>
            <a:r>
              <a:rPr lang="en-US" sz="5400" dirty="0">
                <a:solidFill>
                  <a:srgbClr val="FFFF99"/>
                </a:solidFill>
              </a:rPr>
              <a:t>Jesus: The place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808252"/>
            <a:ext cx="10515600" cy="4694897"/>
          </a:xfrm>
        </p:spPr>
        <p:txBody>
          <a:bodyPr>
            <a:normAutofit/>
          </a:bodyPr>
          <a:lstStyle/>
          <a:p>
            <a:pPr marL="0" indent="0">
              <a:lnSpc>
                <a:spcPct val="107000"/>
              </a:lnSpc>
              <a:spcAft>
                <a:spcPts val="800"/>
              </a:spcAft>
              <a:buNone/>
            </a:pP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John 1:18 No one has ever seen God; God the only Son, who is at the Father 's side, he has </a:t>
            </a:r>
            <a:r>
              <a:rPr lang="en-US" u="sng"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made him known</a:t>
            </a: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a:t>
            </a:r>
          </a:p>
          <a:p>
            <a:pPr marL="0" indent="0">
              <a:lnSpc>
                <a:spcPct val="107000"/>
              </a:lnSpc>
              <a:spcAft>
                <a:spcPts val="800"/>
              </a:spcAft>
              <a:buNone/>
            </a:pP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12But to all who ……….</a:t>
            </a:r>
            <a:r>
              <a:rPr lang="en-US" u="sng"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believed</a:t>
            </a: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 in his name, he gave the right to become children of God, 13who were born, not of blood nor of the will of the flesh nor of the will of man, but of God.</a:t>
            </a:r>
          </a:p>
          <a:p>
            <a:pPr marL="0" indent="0">
              <a:lnSpc>
                <a:spcPct val="107000"/>
              </a:lnSpc>
              <a:spcAft>
                <a:spcPts val="800"/>
              </a:spcAft>
              <a:buNone/>
            </a:pPr>
            <a:endParaRPr lang="en-US" sz="9600" kern="100" dirty="0">
              <a:solidFill>
                <a:srgbClr val="FFFF99"/>
              </a:solidFill>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endPar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5503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156698" y="159446"/>
            <a:ext cx="10905161" cy="1325563"/>
          </a:xfrm>
        </p:spPr>
        <p:txBody>
          <a:bodyPr>
            <a:normAutofit/>
          </a:bodyPr>
          <a:lstStyle/>
          <a:p>
            <a:r>
              <a:rPr lang="en-US" sz="5400" dirty="0">
                <a:solidFill>
                  <a:srgbClr val="FFFF99"/>
                </a:solidFill>
              </a:rPr>
              <a:t>Love Incarnate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808252"/>
            <a:ext cx="10515600" cy="4694897"/>
          </a:xfrm>
        </p:spPr>
        <p:txBody>
          <a:bodyPr>
            <a:normAutofit lnSpcReduction="10000"/>
          </a:bodyPr>
          <a:lstStyle/>
          <a:p>
            <a:pPr marL="0" indent="0">
              <a:lnSpc>
                <a:spcPct val="107000"/>
              </a:lnSpc>
              <a:spcAft>
                <a:spcPts val="800"/>
              </a:spcAft>
              <a:buNone/>
            </a:pP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1 John 4:7 – 12 Beloved, let us love one another, for love is from God, and whoever loves has been born of God and knows God. 8Anyone who does not love does not know God, because God is love. 9In this the love of God was made manifest among us, that God sent his only Son into the world, so that we might live through him. 10In this is love, not that we have loved God but that he loved us and sent his Son to be the propitiation for our sins. 11Beloved, if God so loved us, we also ought to love one another. 12No one has ever seen God; if we love one another, God abides in us and his love is perfected in us.</a:t>
            </a:r>
            <a:endParaRPr lang="en-US" sz="9600" kern="100" dirty="0">
              <a:solidFill>
                <a:srgbClr val="FFFF99"/>
              </a:solidFill>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endPar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3564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5032445" y="354851"/>
            <a:ext cx="2127110" cy="1325563"/>
          </a:xfrm>
        </p:spPr>
        <p:txBody>
          <a:bodyPr>
            <a:normAutofit/>
          </a:bodyPr>
          <a:lstStyle/>
          <a:p>
            <a:r>
              <a:rPr lang="en-US" sz="5400" dirty="0">
                <a:solidFill>
                  <a:srgbClr val="FFFF99"/>
                </a:solidFill>
              </a:rPr>
              <a:t>John 1</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p:txBody>
          <a:bodyPr>
            <a:normAutofit/>
          </a:bodyPr>
          <a:lstStyle/>
          <a:p>
            <a:pPr marL="0" indent="0">
              <a:buNone/>
            </a:pPr>
            <a:r>
              <a:rPr lang="en-US" dirty="0">
                <a:solidFill>
                  <a:srgbClr val="FFFF99"/>
                </a:solidFill>
              </a:rPr>
              <a:t>1In the beginning was the Word, and the Word was with God, and the Word was God. 2He was in the beginning with God. 3All things were made through him, and without him was not any thing made that was made. 4In him was life, and the life was the light of men. 5The light shines in the darkness, and the darkness has not overcome it. </a:t>
            </a:r>
          </a:p>
          <a:p>
            <a:pPr marL="0" indent="0">
              <a:buNone/>
            </a:pPr>
            <a:r>
              <a:rPr lang="en-US" dirty="0">
                <a:solidFill>
                  <a:srgbClr val="FFFF99"/>
                </a:solidFill>
              </a:rPr>
              <a:t>9The true light, which gives light to everyone, was coming into the world. 10He was in the world, and the world was made through him, yet the world did not know him. 11He came to his own, and his own people did not receive him. </a:t>
            </a:r>
          </a:p>
        </p:txBody>
      </p:sp>
    </p:spTree>
    <p:extLst>
      <p:ext uri="{BB962C8B-B14F-4D97-AF65-F5344CB8AC3E}">
        <p14:creationId xmlns:p14="http://schemas.microsoft.com/office/powerpoint/2010/main" val="4193096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4736387" y="365125"/>
            <a:ext cx="6617412" cy="1325563"/>
          </a:xfrm>
        </p:spPr>
        <p:txBody>
          <a:bodyPr>
            <a:normAutofit/>
          </a:bodyPr>
          <a:lstStyle/>
          <a:p>
            <a:r>
              <a:rPr lang="en-US" sz="5400" dirty="0">
                <a:solidFill>
                  <a:srgbClr val="FFFF99"/>
                </a:solidFill>
              </a:rPr>
              <a:t>John 1</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p:txBody>
          <a:bodyPr>
            <a:normAutofit/>
          </a:bodyPr>
          <a:lstStyle/>
          <a:p>
            <a:pPr marL="0" indent="0">
              <a:buNone/>
            </a:pPr>
            <a:r>
              <a:rPr lang="en-US" dirty="0">
                <a:solidFill>
                  <a:srgbClr val="FFFF99"/>
                </a:solidFill>
              </a:rPr>
              <a:t>12But to all who did receive him, who believed in his name, he gave the right to become children of God, 13who were born, not of blood nor of the will of the flesh nor of the will of man, but of God. </a:t>
            </a:r>
          </a:p>
          <a:p>
            <a:pPr marL="0" indent="0">
              <a:buNone/>
            </a:pPr>
            <a:r>
              <a:rPr lang="en-US" dirty="0">
                <a:solidFill>
                  <a:srgbClr val="FFFF99"/>
                </a:solidFill>
              </a:rPr>
              <a:t>14And the Word became flesh and dwelt among us, and we have seen his glory, glory as of the only Son from the Father, full of grace and truth. </a:t>
            </a:r>
          </a:p>
          <a:p>
            <a:pPr marL="0" indent="0">
              <a:buNone/>
            </a:pPr>
            <a:r>
              <a:rPr lang="en-US" dirty="0">
                <a:solidFill>
                  <a:srgbClr val="FFFF99"/>
                </a:solidFill>
              </a:rPr>
              <a:t>16For from his fullness we have all received, grace upon grace. 17For the law was given through Moses; grace and truth came through Jesus Christ. 18No one has ever seen God; God the only Son, who is at the Father 's side, he has made him known.</a:t>
            </a:r>
            <a:endParaRPr lang="en-ZA" dirty="0">
              <a:solidFill>
                <a:srgbClr val="FFFF99"/>
              </a:solidFill>
            </a:endParaRPr>
          </a:p>
        </p:txBody>
      </p:sp>
    </p:spTree>
    <p:extLst>
      <p:ext uri="{BB962C8B-B14F-4D97-AF65-F5344CB8AC3E}">
        <p14:creationId xmlns:p14="http://schemas.microsoft.com/office/powerpoint/2010/main" val="4074290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4736387" y="365125"/>
            <a:ext cx="6617412" cy="1325563"/>
          </a:xfrm>
        </p:spPr>
        <p:txBody>
          <a:bodyPr>
            <a:normAutofit/>
          </a:bodyPr>
          <a:lstStyle/>
          <a:p>
            <a:r>
              <a:rPr lang="en-US" sz="5400" dirty="0">
                <a:solidFill>
                  <a:srgbClr val="FFFF99"/>
                </a:solidFill>
              </a:rPr>
              <a:t>John 1</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p:txBody>
          <a:bodyPr>
            <a:normAutofit/>
          </a:bodyPr>
          <a:lstStyle/>
          <a:p>
            <a:pPr marL="0" indent="0">
              <a:buNone/>
            </a:pPr>
            <a:r>
              <a:rPr lang="en-US" dirty="0">
                <a:solidFill>
                  <a:srgbClr val="FFFF99"/>
                </a:solidFill>
              </a:rPr>
              <a:t>12But to all who did receive him, who believed in his name, he gave the right to become children of God, 13who were born, not of blood nor of the will of the flesh nor of the will of man, but of God. </a:t>
            </a:r>
          </a:p>
          <a:p>
            <a:pPr marL="0" indent="0">
              <a:buNone/>
            </a:pPr>
            <a:r>
              <a:rPr lang="en-US" dirty="0">
                <a:solidFill>
                  <a:srgbClr val="FFFF99"/>
                </a:solidFill>
              </a:rPr>
              <a:t>14And the Word became flesh and dwelt among us, and we have seen his glory, glory as of the only Son from the Father, full of grace and truth. </a:t>
            </a:r>
          </a:p>
          <a:p>
            <a:pPr marL="0" indent="0">
              <a:buNone/>
            </a:pPr>
            <a:r>
              <a:rPr lang="en-US" dirty="0">
                <a:solidFill>
                  <a:srgbClr val="FFFF99"/>
                </a:solidFill>
              </a:rPr>
              <a:t>16For from his fullness we have all received, grace upon grace. 17For the law was given through Moses; grace and truth came through Jesus Christ. 18No one has ever seen God; God the only Son, who is at the Father 's side, he has made him known.</a:t>
            </a:r>
            <a:endParaRPr lang="en-ZA" dirty="0">
              <a:solidFill>
                <a:srgbClr val="FFFF99"/>
              </a:solidFill>
            </a:endParaRPr>
          </a:p>
        </p:txBody>
      </p:sp>
    </p:spTree>
    <p:extLst>
      <p:ext uri="{BB962C8B-B14F-4D97-AF65-F5344CB8AC3E}">
        <p14:creationId xmlns:p14="http://schemas.microsoft.com/office/powerpoint/2010/main" val="1203137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3912741" y="324028"/>
            <a:ext cx="4366517" cy="1325563"/>
          </a:xfrm>
        </p:spPr>
        <p:txBody>
          <a:bodyPr>
            <a:normAutofit/>
          </a:bodyPr>
          <a:lstStyle/>
          <a:p>
            <a:r>
              <a:rPr lang="en-US" sz="5400" dirty="0">
                <a:solidFill>
                  <a:srgbClr val="FFFF99"/>
                </a:solidFill>
              </a:rPr>
              <a:t>Love Incarnate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p:txBody>
          <a:bodyPr>
            <a:normAutofit/>
          </a:bodyPr>
          <a:lstStyle/>
          <a:p>
            <a:pPr marL="0" indent="0">
              <a:lnSpc>
                <a:spcPct val="107000"/>
              </a:lnSpc>
              <a:spcAft>
                <a:spcPts val="800"/>
              </a:spcAft>
              <a:buNone/>
            </a:pPr>
            <a:endParaRPr lang="en-ZA" sz="4000" dirty="0">
              <a:solidFill>
                <a:srgbClr val="FFFF99"/>
              </a:solidFill>
              <a:effectLst/>
              <a:ea typeface="Times New Roman" panose="02020603050405020304" pitchFamily="18" charset="0"/>
            </a:endParaRPr>
          </a:p>
        </p:txBody>
      </p:sp>
    </p:spTree>
    <p:extLst>
      <p:ext uri="{BB962C8B-B14F-4D97-AF65-F5344CB8AC3E}">
        <p14:creationId xmlns:p14="http://schemas.microsoft.com/office/powerpoint/2010/main" val="149775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4559157" y="354851"/>
            <a:ext cx="3073686" cy="1325563"/>
          </a:xfrm>
        </p:spPr>
        <p:txBody>
          <a:bodyPr>
            <a:normAutofit/>
          </a:bodyPr>
          <a:lstStyle/>
          <a:p>
            <a:r>
              <a:rPr lang="en-US" sz="5400" dirty="0">
                <a:solidFill>
                  <a:srgbClr val="FFFF99"/>
                </a:solidFill>
              </a:rPr>
              <a:t>Loveless?</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p:txBody>
          <a:bodyPr>
            <a:normAutofit/>
          </a:bodyPr>
          <a:lstStyle/>
          <a:p>
            <a:pPr marL="0" indent="0">
              <a:lnSpc>
                <a:spcPct val="107000"/>
              </a:lnSpc>
              <a:spcAft>
                <a:spcPts val="800"/>
              </a:spcAft>
              <a:buNone/>
            </a:pPr>
            <a:r>
              <a:rPr lang="en-US"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rPr>
              <a:t>Romans 7 18For I know that nothing good dwells in me, that is, in my flesh. For I have the desire to do what is right, but not the ability to carry it out. 19For I do not do the good I want, but the evil I do not want is what I keep on doing. …….24Wretched man that I am! Who will deliver me from this body of death? </a:t>
            </a:r>
            <a:endParaRPr lang="en-ZA"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US"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rPr>
              <a:t>25Thanks be to God through Jesus Christ our Lord!</a:t>
            </a:r>
          </a:p>
        </p:txBody>
      </p:sp>
    </p:spTree>
    <p:extLst>
      <p:ext uri="{BB962C8B-B14F-4D97-AF65-F5344CB8AC3E}">
        <p14:creationId xmlns:p14="http://schemas.microsoft.com/office/powerpoint/2010/main" val="73684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458930" y="354851"/>
            <a:ext cx="10284431" cy="1325563"/>
          </a:xfrm>
        </p:spPr>
        <p:txBody>
          <a:bodyPr>
            <a:normAutofit/>
          </a:bodyPr>
          <a:lstStyle/>
          <a:p>
            <a:r>
              <a:rPr lang="en-US" sz="5400" dirty="0">
                <a:solidFill>
                  <a:srgbClr val="FFFF99"/>
                </a:solidFill>
              </a:rPr>
              <a:t>Jesus: The Word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p:txBody>
          <a:bodyPr>
            <a:normAutofit/>
          </a:bodyPr>
          <a:lstStyle/>
          <a:p>
            <a:pPr marL="0" indent="0">
              <a:lnSpc>
                <a:spcPct val="107000"/>
              </a:lnSpc>
              <a:spcAft>
                <a:spcPts val="800"/>
              </a:spcAft>
              <a:buNone/>
            </a:pPr>
            <a:r>
              <a:rPr lang="en-US" dirty="0">
                <a:solidFill>
                  <a:srgbClr val="FFFF99"/>
                </a:solidFill>
              </a:rPr>
              <a:t>John 1:1In the beginning was the Word, and the Word was with God, and the Word was God. 2He was in the beginning with God.</a:t>
            </a:r>
          </a:p>
          <a:p>
            <a:pPr marL="0" indent="0">
              <a:lnSpc>
                <a:spcPct val="107000"/>
              </a:lnSpc>
              <a:spcAft>
                <a:spcPts val="800"/>
              </a:spcAft>
              <a:buNone/>
            </a:pPr>
            <a:r>
              <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rPr>
              <a:t>1. Creation: </a:t>
            </a:r>
          </a:p>
          <a:p>
            <a:pPr marL="0" indent="0">
              <a:lnSpc>
                <a:spcPct val="107000"/>
              </a:lnSpc>
              <a:spcAft>
                <a:spcPts val="800"/>
              </a:spcAft>
              <a:buNone/>
            </a:pPr>
            <a:r>
              <a:rPr lang="en-US" dirty="0">
                <a:solidFill>
                  <a:srgbClr val="FFFF99"/>
                </a:solidFill>
              </a:rPr>
              <a:t>John 1: 3All things were made through him, and without him was not any thing made that was made.</a:t>
            </a:r>
          </a:p>
        </p:txBody>
      </p:sp>
    </p:spTree>
    <p:extLst>
      <p:ext uri="{BB962C8B-B14F-4D97-AF65-F5344CB8AC3E}">
        <p14:creationId xmlns:p14="http://schemas.microsoft.com/office/powerpoint/2010/main" val="362703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458930" y="354851"/>
            <a:ext cx="10284431" cy="1325563"/>
          </a:xfrm>
        </p:spPr>
        <p:txBody>
          <a:bodyPr>
            <a:normAutofit/>
          </a:bodyPr>
          <a:lstStyle/>
          <a:p>
            <a:r>
              <a:rPr lang="en-US" sz="5400" dirty="0">
                <a:solidFill>
                  <a:srgbClr val="FFFF99"/>
                </a:solidFill>
              </a:rPr>
              <a:t>Jesus: The Word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602769"/>
            <a:ext cx="10515600" cy="4900380"/>
          </a:xfrm>
        </p:spPr>
        <p:txBody>
          <a:bodyPr>
            <a:normAutofit/>
          </a:bodyPr>
          <a:lstStyle/>
          <a:p>
            <a:pPr marL="0" indent="0">
              <a:lnSpc>
                <a:spcPct val="107000"/>
              </a:lnSpc>
              <a:spcAft>
                <a:spcPts val="800"/>
              </a:spcAft>
              <a:buNone/>
            </a:pPr>
            <a:r>
              <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rPr>
              <a:t>2. Written Word: </a:t>
            </a:r>
          </a:p>
          <a:p>
            <a:pPr marL="0" indent="0">
              <a:lnSpc>
                <a:spcPct val="107000"/>
              </a:lnSpc>
              <a:spcAft>
                <a:spcPts val="800"/>
              </a:spcAft>
              <a:buNone/>
            </a:pPr>
            <a:r>
              <a:rPr lang="en-US" dirty="0">
                <a:solidFill>
                  <a:srgbClr val="FFFF99"/>
                </a:solidFill>
              </a:rPr>
              <a:t>John 12:49 For I have not spoken on my own authority, but the Father who sent me has himself given me a commandment — what to say and what to speak.</a:t>
            </a:r>
          </a:p>
          <a:p>
            <a:pPr marL="0" indent="0">
              <a:lnSpc>
                <a:spcPct val="107000"/>
              </a:lnSpc>
              <a:spcAft>
                <a:spcPts val="800"/>
              </a:spcAft>
              <a:buNone/>
            </a:pPr>
            <a:r>
              <a:rPr lang="en-US"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rPr>
              <a:t>John 1:17 </a:t>
            </a: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For the law was given through Moses; </a:t>
            </a:r>
            <a:r>
              <a:rPr lang="en-US" u="sng"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grace and truth </a:t>
            </a: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came through Jesus Christ.</a:t>
            </a:r>
            <a:endParaRPr lang="en-US"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1461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448D7-7992-3487-1111-95A1643E74F1}"/>
              </a:ext>
            </a:extLst>
          </p:cNvPr>
          <p:cNvSpPr>
            <a:spLocks noGrp="1"/>
          </p:cNvSpPr>
          <p:nvPr>
            <p:ph type="title"/>
          </p:nvPr>
        </p:nvSpPr>
        <p:spPr>
          <a:xfrm>
            <a:off x="1458930" y="354851"/>
            <a:ext cx="10284431" cy="1325563"/>
          </a:xfrm>
        </p:spPr>
        <p:txBody>
          <a:bodyPr>
            <a:normAutofit/>
          </a:bodyPr>
          <a:lstStyle/>
          <a:p>
            <a:r>
              <a:rPr lang="en-US" sz="5400" dirty="0">
                <a:solidFill>
                  <a:srgbClr val="FFFF99"/>
                </a:solidFill>
              </a:rPr>
              <a:t>Jesus: The Word of Gods love</a:t>
            </a:r>
            <a:endParaRPr lang="en-ZA" sz="5400" dirty="0">
              <a:solidFill>
                <a:srgbClr val="FFFF99"/>
              </a:solidFill>
            </a:endParaRPr>
          </a:p>
        </p:txBody>
      </p:sp>
      <p:sp>
        <p:nvSpPr>
          <p:cNvPr id="3" name="Content Placeholder 2">
            <a:extLst>
              <a:ext uri="{FF2B5EF4-FFF2-40B4-BE49-F238E27FC236}">
                <a16:creationId xmlns:a16="http://schemas.microsoft.com/office/drawing/2014/main" id="{D137EDD6-1A46-8207-FC78-1105547F9028}"/>
              </a:ext>
            </a:extLst>
          </p:cNvPr>
          <p:cNvSpPr>
            <a:spLocks noGrp="1"/>
          </p:cNvSpPr>
          <p:nvPr>
            <p:ph idx="1"/>
          </p:nvPr>
        </p:nvSpPr>
        <p:spPr>
          <a:xfrm>
            <a:off x="838200" y="1602769"/>
            <a:ext cx="10515600" cy="4900380"/>
          </a:xfrm>
        </p:spPr>
        <p:txBody>
          <a:bodyPr>
            <a:normAutofit/>
          </a:bodyPr>
          <a:lstStyle/>
          <a:p>
            <a:pPr marL="0" indent="0">
              <a:lnSpc>
                <a:spcPct val="107000"/>
              </a:lnSpc>
              <a:spcAft>
                <a:spcPts val="800"/>
              </a:spcAft>
              <a:buNone/>
            </a:pPr>
            <a:r>
              <a:rPr lang="en-US" u="sng"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3. The Nativity</a:t>
            </a:r>
            <a:r>
              <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rPr>
              <a:t> </a:t>
            </a:r>
          </a:p>
          <a:p>
            <a:pPr marL="0" indent="0">
              <a:lnSpc>
                <a:spcPct val="107000"/>
              </a:lnSpc>
              <a:spcAft>
                <a:spcPts val="800"/>
              </a:spcAft>
              <a:buNone/>
            </a:pPr>
            <a:r>
              <a:rPr lang="en-US" dirty="0">
                <a:solidFill>
                  <a:srgbClr val="FFFF99"/>
                </a:solidFill>
              </a:rPr>
              <a:t>Are we listening?</a:t>
            </a:r>
          </a:p>
          <a:p>
            <a:pPr marL="0" indent="0">
              <a:lnSpc>
                <a:spcPct val="107000"/>
              </a:lnSpc>
              <a:spcAft>
                <a:spcPts val="800"/>
              </a:spcAft>
              <a:buNone/>
            </a:pP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John 10 3b-4 The sheep hear his voice, and he calls his own sheep by name and leads them out. ……….he goes before them, and the sheep follow him, for they </a:t>
            </a:r>
            <a:r>
              <a:rPr lang="en-US" u="sng"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know his voice.</a:t>
            </a:r>
          </a:p>
          <a:p>
            <a:pPr marL="0" indent="0">
              <a:lnSpc>
                <a:spcPct val="107000"/>
              </a:lnSpc>
              <a:spcAft>
                <a:spcPts val="800"/>
              </a:spcAft>
              <a:buNone/>
            </a:pPr>
            <a:r>
              <a:rPr lang="en-US"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rPr>
              <a:t>John 1:</a:t>
            </a:r>
            <a:r>
              <a:rPr lang="en-US"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9-10 The true light, which gives light to everyone, was coming into the world. He was in the world, and the world was made through him, yet the world </a:t>
            </a:r>
            <a:r>
              <a:rPr lang="en-US" u="sng" kern="100" dirty="0">
                <a:solidFill>
                  <a:srgbClr val="FFFF99"/>
                </a:solidFill>
                <a:latin typeface="Aptos" panose="020B0004020202020204" pitchFamily="34" charset="0"/>
                <a:ea typeface="Aptos" panose="020B0004020202020204" pitchFamily="34" charset="0"/>
                <a:cs typeface="Times New Roman" panose="02020603050405020304" pitchFamily="18" charset="0"/>
              </a:rPr>
              <a:t>did not know him.</a:t>
            </a:r>
            <a:endParaRPr lang="en-US" u="sng" kern="100" dirty="0">
              <a:solidFill>
                <a:srgbClr val="FFFF9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8236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94</TotalTime>
  <Words>1334</Words>
  <Application>Microsoft Office PowerPoint</Application>
  <PresentationFormat>Widescreen</PresentationFormat>
  <Paragraphs>69</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Aptos Display</vt:lpstr>
      <vt:lpstr>Arial</vt:lpstr>
      <vt:lpstr>Office Theme</vt:lpstr>
      <vt:lpstr>The King is Coming!</vt:lpstr>
      <vt:lpstr>John 1</vt:lpstr>
      <vt:lpstr>John 1</vt:lpstr>
      <vt:lpstr>John 1</vt:lpstr>
      <vt:lpstr>Love Incarnate</vt:lpstr>
      <vt:lpstr>Loveless?</vt:lpstr>
      <vt:lpstr>Jesus: The Word of Gods love</vt:lpstr>
      <vt:lpstr>Jesus: The Word of Gods love</vt:lpstr>
      <vt:lpstr>Jesus: The Word of Gods love</vt:lpstr>
      <vt:lpstr>Jesus: The presence of Gods love</vt:lpstr>
      <vt:lpstr>Jesus: The place of Gods love</vt:lpstr>
      <vt:lpstr>Jesus: The place of Gods love</vt:lpstr>
      <vt:lpstr>The place of Gods love</vt:lpstr>
      <vt:lpstr>The place of Gods love</vt:lpstr>
      <vt:lpstr>The place of Gods love</vt:lpstr>
      <vt:lpstr>Jesus: The place of Gods love</vt:lpstr>
      <vt:lpstr>Love Incarnate</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King is Coming!</dc:title>
  <dc:creator>Tony Shuttleworth</dc:creator>
  <cp:lastModifiedBy>Tony Shuttleworth</cp:lastModifiedBy>
  <cp:revision>3</cp:revision>
  <dcterms:created xsi:type="dcterms:W3CDTF">2025-12-24T12:42:39Z</dcterms:created>
  <dcterms:modified xsi:type="dcterms:W3CDTF">2025-12-25T06:42:04Z</dcterms:modified>
</cp:coreProperties>
</file>