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82" r:id="rId4"/>
    <p:sldId id="284" r:id="rId5"/>
    <p:sldId id="285" r:id="rId6"/>
    <p:sldId id="274" r:id="rId7"/>
    <p:sldId id="275" r:id="rId8"/>
    <p:sldId id="276" r:id="rId9"/>
    <p:sldId id="286" r:id="rId10"/>
    <p:sldId id="277" r:id="rId11"/>
    <p:sldId id="278" r:id="rId12"/>
    <p:sldId id="279" r:id="rId13"/>
    <p:sldId id="280" r:id="rId14"/>
    <p:sldId id="28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53"/>
    <p:restoredTop sz="94687"/>
  </p:normalViewPr>
  <p:slideViewPr>
    <p:cSldViewPr snapToGrid="0">
      <p:cViewPr varScale="1">
        <p:scale>
          <a:sx n="104" d="100"/>
          <a:sy n="104" d="100"/>
        </p:scale>
        <p:origin x="70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4150F-DEDA-D6D7-63B7-7391142E52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E5ADD3-51E0-0B6E-1EB5-8B007E8FA5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75203F-9FF9-C933-243C-C9FCD31BB784}"/>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FD2CAE27-ADAD-7BF6-3E41-AC2B35CB1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BFC03E-D02F-DC8E-430A-0E4C3E2F2A05}"/>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4115303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4CE10-562A-77D5-C3D8-F8DCDEB361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74A5AE-7B3C-94FD-E442-514C91F9D6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07BA53-404C-CE19-2BB5-5E066C1FCD4E}"/>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DA0022A9-95E1-42EF-E40C-6EDF6B4EB2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7EF01F-94CB-D20E-6DEC-F542C5187078}"/>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1956514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EF798-5EBB-6115-8FF2-2FD7CA5553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7FED3C-9542-0602-534F-2F6DF26FF5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5040B7-4682-7E39-D0BF-5EE029BBC1D3}"/>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EF50C851-1C4F-6A1C-FE7C-19B6DD3100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A6A1B2-9DA6-B67A-E050-D76131C508D4}"/>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1667201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1ED59-3F8D-93C3-1208-2C21C266C9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415FE8-9F60-2326-5C71-28110239C2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B540F2-C2C2-247C-2554-4F2A2BAF3569}"/>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7419D75F-45FF-B82D-5F4F-7043D1FE6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823F6-135E-94E8-DCA5-289FF70BB59A}"/>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6905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91026-E7FE-2027-86C6-3FF6DFA50A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573468-16F4-9847-230B-8BC5CAB4B6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1DE94A-EE3C-F1C0-AAF6-8A6F7C072CC4}"/>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5E653EE4-C181-53BE-1DE3-2A8A1243F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B9DA0D-DC00-566E-877C-6A848762897F}"/>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39899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5F043-8AD7-48BF-91FA-804FC22110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C01B2A-F834-9008-B2CC-67846E39CE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A99124-57AB-F406-678C-28645267CC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649C020-B06E-6095-8F5F-876C836240B0}"/>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6" name="Footer Placeholder 5">
            <a:extLst>
              <a:ext uri="{FF2B5EF4-FFF2-40B4-BE49-F238E27FC236}">
                <a16:creationId xmlns:a16="http://schemas.microsoft.com/office/drawing/2014/main" id="{5B8279A1-D5EB-6C1E-52ED-E45DBC5E6E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8E45E1-E57D-6A35-89CF-16D8AF595A0A}"/>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1427706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41FE9-963A-55AA-0DAB-4679B9B448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90319A-6FCA-AA7A-3254-4F5B7B9030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448E6E-5AB7-6DE0-70CF-88C520191D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358CC7-F5CE-6B36-99AF-B3DF16CBAE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57DD7F-8E79-AC7C-915F-7AFAEC07CE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66C05A-1041-DA99-23BF-38522937BC3F}"/>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8" name="Footer Placeholder 7">
            <a:extLst>
              <a:ext uri="{FF2B5EF4-FFF2-40B4-BE49-F238E27FC236}">
                <a16:creationId xmlns:a16="http://schemas.microsoft.com/office/drawing/2014/main" id="{BC5304E0-7411-81EF-F69C-2F3B927518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AACC2-9BE7-5145-5C24-67723F8EDA24}"/>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811632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B8DE9-3BBC-2558-A99C-F0B614F8F3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DD4AA6-E043-C7B0-1380-15FEDC39D320}"/>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4" name="Footer Placeholder 3">
            <a:extLst>
              <a:ext uri="{FF2B5EF4-FFF2-40B4-BE49-F238E27FC236}">
                <a16:creationId xmlns:a16="http://schemas.microsoft.com/office/drawing/2014/main" id="{C32BEF5C-25D9-A1F1-179B-8198DCD788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B38476-2471-5FF5-3DB7-49C4FE1A80CA}"/>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214846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9208E5-A2D2-3D96-52E0-93EF1352630A}"/>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3" name="Footer Placeholder 2">
            <a:extLst>
              <a:ext uri="{FF2B5EF4-FFF2-40B4-BE49-F238E27FC236}">
                <a16:creationId xmlns:a16="http://schemas.microsoft.com/office/drawing/2014/main" id="{8FDAFFCE-62D3-6BD0-DB6B-BB708F86FD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6944D1-E65C-5A28-67CC-2E419575B1DA}"/>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3512628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57FB-B320-7CC5-F65D-03C7CED15D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216E7F-90A2-2AEC-5DF3-20A28B8ECC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1D19E3-8CA5-AF8B-8104-FCD09146A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583E43-D63A-AB48-9F34-F0E958AE8DC9}"/>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6" name="Footer Placeholder 5">
            <a:extLst>
              <a:ext uri="{FF2B5EF4-FFF2-40B4-BE49-F238E27FC236}">
                <a16:creationId xmlns:a16="http://schemas.microsoft.com/office/drawing/2014/main" id="{557350A8-8653-581C-D51E-5013D212CE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9D36D1-478C-55D1-E6E2-AE36F63DB4AB}"/>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1767768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21EF1-3DFE-E55F-CDB5-49A6C4B095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DC2F9D-AD74-6A3C-A541-C4D963D69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6CCDE3-675F-26DC-5734-2E201D1127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A2B7A5-91CE-AA86-0B8E-4489536B4424}"/>
              </a:ext>
            </a:extLst>
          </p:cNvPr>
          <p:cNvSpPr>
            <a:spLocks noGrp="1"/>
          </p:cNvSpPr>
          <p:nvPr>
            <p:ph type="dt" sz="half" idx="10"/>
          </p:nvPr>
        </p:nvSpPr>
        <p:spPr/>
        <p:txBody>
          <a:bodyPr/>
          <a:lstStyle/>
          <a:p>
            <a:fld id="{2AFEB6B4-9E7B-7A4C-A1A6-418D6C98D3BF}" type="datetimeFigureOut">
              <a:rPr lang="en-US" smtClean="0"/>
              <a:t>12/7/25</a:t>
            </a:fld>
            <a:endParaRPr lang="en-US"/>
          </a:p>
        </p:txBody>
      </p:sp>
      <p:sp>
        <p:nvSpPr>
          <p:cNvPr id="6" name="Footer Placeholder 5">
            <a:extLst>
              <a:ext uri="{FF2B5EF4-FFF2-40B4-BE49-F238E27FC236}">
                <a16:creationId xmlns:a16="http://schemas.microsoft.com/office/drawing/2014/main" id="{0F8D03FC-A43B-EB7C-D520-5C93B86EB2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09D599-F162-0098-4EF9-1CE0E32124DB}"/>
              </a:ext>
            </a:extLst>
          </p:cNvPr>
          <p:cNvSpPr>
            <a:spLocks noGrp="1"/>
          </p:cNvSpPr>
          <p:nvPr>
            <p:ph type="sldNum" sz="quarter" idx="12"/>
          </p:nvPr>
        </p:nvSpPr>
        <p:spPr/>
        <p:txBody>
          <a:bodyPr/>
          <a:lstStyle/>
          <a:p>
            <a:fld id="{7FED8FFE-7501-7841-8AF1-A4AD5BDC92C4}" type="slidenum">
              <a:rPr lang="en-US" smtClean="0"/>
              <a:t>‹#›</a:t>
            </a:fld>
            <a:endParaRPr lang="en-US"/>
          </a:p>
        </p:txBody>
      </p:sp>
    </p:spTree>
    <p:extLst>
      <p:ext uri="{BB962C8B-B14F-4D97-AF65-F5344CB8AC3E}">
        <p14:creationId xmlns:p14="http://schemas.microsoft.com/office/powerpoint/2010/main" val="289134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4E7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0C8922-B861-BAFE-62C0-C36ECED603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3E3E2C-B3D8-E1B7-2927-7A1118AF32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F7FCD5-1034-1BA9-8042-8E588C2704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EB6B4-9E7B-7A4C-A1A6-418D6C98D3BF}" type="datetimeFigureOut">
              <a:rPr lang="en-US" smtClean="0"/>
              <a:t>12/7/25</a:t>
            </a:fld>
            <a:endParaRPr lang="en-US"/>
          </a:p>
        </p:txBody>
      </p:sp>
      <p:sp>
        <p:nvSpPr>
          <p:cNvPr id="5" name="Footer Placeholder 4">
            <a:extLst>
              <a:ext uri="{FF2B5EF4-FFF2-40B4-BE49-F238E27FC236}">
                <a16:creationId xmlns:a16="http://schemas.microsoft.com/office/drawing/2014/main" id="{DBCEC411-9104-34B1-A89B-DE46BA9966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FA6938-CCF0-604B-7FE6-457D5CAFEF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ED8FFE-7501-7841-8AF1-A4AD5BDC92C4}" type="slidenum">
              <a:rPr lang="en-US" smtClean="0"/>
              <a:t>‹#›</a:t>
            </a:fld>
            <a:endParaRPr lang="en-US"/>
          </a:p>
        </p:txBody>
      </p:sp>
    </p:spTree>
    <p:extLst>
      <p:ext uri="{BB962C8B-B14F-4D97-AF65-F5344CB8AC3E}">
        <p14:creationId xmlns:p14="http://schemas.microsoft.com/office/powerpoint/2010/main" val="1270423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FDD3491-FB81-8258-13B9-6F37A2308966}"/>
              </a:ext>
            </a:extLst>
          </p:cNvPr>
          <p:cNvPicPr>
            <a:picLocks noChangeAspect="1"/>
          </p:cNvPicPr>
          <p:nvPr/>
        </p:nvPicPr>
        <p:blipFill>
          <a:blip r:embed="rId2"/>
          <a:stretch>
            <a:fillRect/>
          </a:stretch>
        </p:blipFill>
        <p:spPr>
          <a:xfrm>
            <a:off x="0" y="-433802"/>
            <a:ext cx="12192000" cy="6641170"/>
          </a:xfrm>
          <a:prstGeom prst="rect">
            <a:avLst/>
          </a:prstGeom>
        </p:spPr>
      </p:pic>
      <p:sp>
        <p:nvSpPr>
          <p:cNvPr id="6" name="Subtitle 5">
            <a:extLst>
              <a:ext uri="{FF2B5EF4-FFF2-40B4-BE49-F238E27FC236}">
                <a16:creationId xmlns:a16="http://schemas.microsoft.com/office/drawing/2014/main" id="{EF5A813A-1E7D-1BF3-8A27-76071F94E004}"/>
              </a:ext>
            </a:extLst>
          </p:cNvPr>
          <p:cNvSpPr>
            <a:spLocks noGrp="1"/>
          </p:cNvSpPr>
          <p:nvPr>
            <p:ph type="subTitle" idx="1"/>
          </p:nvPr>
        </p:nvSpPr>
        <p:spPr>
          <a:xfrm>
            <a:off x="4790874" y="4392162"/>
            <a:ext cx="6404348" cy="1234439"/>
          </a:xfrm>
        </p:spPr>
        <p:txBody>
          <a:bodyPr>
            <a:noAutofit/>
          </a:bodyPr>
          <a:lstStyle/>
          <a:p>
            <a:r>
              <a:rPr lang="en-US" sz="6000" dirty="0">
                <a:solidFill>
                  <a:schemeClr val="accent4">
                    <a:lumMod val="20000"/>
                    <a:lumOff val="80000"/>
                  </a:schemeClr>
                </a:solidFill>
                <a:latin typeface="Frenchpress" panose="02000508000000020003" pitchFamily="2" charset="0"/>
              </a:rPr>
              <a:t>Christ the </a:t>
            </a:r>
          </a:p>
          <a:p>
            <a:r>
              <a:rPr lang="en-US" sz="6000" dirty="0" err="1">
                <a:solidFill>
                  <a:schemeClr val="accent4">
                    <a:lumMod val="20000"/>
                    <a:lumOff val="80000"/>
                  </a:schemeClr>
                </a:solidFill>
                <a:latin typeface="Frenchpress" panose="02000508000000020003" pitchFamily="2" charset="0"/>
              </a:rPr>
              <a:t>Saviour</a:t>
            </a:r>
            <a:r>
              <a:rPr lang="en-US" sz="6000" dirty="0">
                <a:solidFill>
                  <a:schemeClr val="accent4">
                    <a:lumMod val="20000"/>
                    <a:lumOff val="80000"/>
                  </a:schemeClr>
                </a:solidFill>
                <a:latin typeface="Frenchpress" panose="02000508000000020003" pitchFamily="2" charset="0"/>
              </a:rPr>
              <a:t> is Born!</a:t>
            </a:r>
          </a:p>
        </p:txBody>
      </p:sp>
    </p:spTree>
    <p:extLst>
      <p:ext uri="{BB962C8B-B14F-4D97-AF65-F5344CB8AC3E}">
        <p14:creationId xmlns:p14="http://schemas.microsoft.com/office/powerpoint/2010/main" val="379693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213338" y="1228397"/>
            <a:ext cx="9765323" cy="4401205"/>
          </a:xfrm>
          <a:prstGeom prst="rect">
            <a:avLst/>
          </a:prstGeom>
          <a:solidFill>
            <a:srgbClr val="004E79"/>
          </a:solidFill>
        </p:spPr>
        <p:txBody>
          <a:bodyPr wrap="square">
            <a:spAutoFit/>
          </a:bodyPr>
          <a:lstStyle/>
          <a:p>
            <a:pPr marL="0" indent="0" algn="just">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When your days are fulfilled to walk with your fathers, I will raise up your offspring after you, one of your own sons, and I will establish his kingdom. He shall build a house for me, and I will establish his throne forever. I will be to him a father, and he shall be to me a son. I will not take my steadfast love from him, as I took it from him who was before you, but I will confirm him in my house and in my kingdom forever, and his throne shall be established forever.</a:t>
            </a:r>
            <a:r>
              <a:rPr lang="en-US" sz="2800" dirty="0">
                <a:solidFill>
                  <a:schemeClr val="accent4">
                    <a:lumMod val="20000"/>
                    <a:lumOff val="80000"/>
                  </a:schemeClr>
                </a:solidFill>
                <a:effectLst/>
                <a:latin typeface="Avenir Book" panose="02000503020000020003" pitchFamily="2" charset="0"/>
              </a:rPr>
              <a:t> </a:t>
            </a:r>
          </a:p>
          <a:p>
            <a:pPr marL="0" indent="0" algn="ctr">
              <a:lnSpc>
                <a:spcPct val="100000"/>
              </a:lnSpc>
              <a:buNone/>
            </a:pPr>
            <a:endParaRPr lang="en-US" sz="2800" dirty="0">
              <a:solidFill>
                <a:schemeClr val="accent4">
                  <a:lumMod val="20000"/>
                  <a:lumOff val="80000"/>
                </a:schemeClr>
              </a:solidFill>
              <a:latin typeface="Avenir Book" panose="02000503020000020003" pitchFamily="2" charset="0"/>
            </a:endParaRPr>
          </a:p>
          <a:p>
            <a:pPr marL="0" indent="0" algn="ctr">
              <a:lnSpc>
                <a:spcPct val="100000"/>
              </a:lnSpc>
              <a:buNone/>
            </a:pPr>
            <a:r>
              <a:rPr lang="en-US" sz="2800" dirty="0">
                <a:solidFill>
                  <a:schemeClr val="accent4">
                    <a:lumMod val="20000"/>
                    <a:lumOff val="80000"/>
                  </a:schemeClr>
                </a:solidFill>
                <a:latin typeface="Avenir Book" panose="02000503020000020003" pitchFamily="2" charset="0"/>
              </a:rPr>
              <a:t>1 Chronicles 17:11-14</a:t>
            </a:r>
          </a:p>
        </p:txBody>
      </p:sp>
    </p:spTree>
    <p:extLst>
      <p:ext uri="{BB962C8B-B14F-4D97-AF65-F5344CB8AC3E}">
        <p14:creationId xmlns:p14="http://schemas.microsoft.com/office/powerpoint/2010/main" val="3044674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213338" y="1228397"/>
            <a:ext cx="9765323" cy="4401205"/>
          </a:xfrm>
          <a:prstGeom prst="rect">
            <a:avLst/>
          </a:prstGeom>
          <a:solidFill>
            <a:srgbClr val="004E79"/>
          </a:solidFill>
        </p:spPr>
        <p:txBody>
          <a:bodyPr wrap="square">
            <a:spAutoFit/>
          </a:bodyPr>
          <a:lstStyle/>
          <a:p>
            <a:pPr marL="0" indent="0" algn="just">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For to us a child is born, to us a son is given; and the government shall be upon his shoulder, and his name shall be called Wonderful Counselor, Mighty God, Everlasting Father, Prince of Peace. Of the increase of his government and of peace there will be no end, on the throne of David and over his kingdom, to establish it and to uphold it with justice and with righteousness from this time forth and forevermore. The zeal of the LORD of hosts will do this. </a:t>
            </a:r>
          </a:p>
          <a:p>
            <a:pPr marL="0" indent="0" algn="ctr">
              <a:lnSpc>
                <a:spcPct val="100000"/>
              </a:lnSpc>
              <a:buNone/>
            </a:pPr>
            <a:b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br>
            <a:r>
              <a:rPr lang="en-US" sz="28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Isaiah 9:6-7</a:t>
            </a:r>
            <a:endPar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60139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213338" y="1874728"/>
            <a:ext cx="9765323" cy="3108543"/>
          </a:xfrm>
          <a:prstGeom prst="rect">
            <a:avLst/>
          </a:prstGeom>
          <a:solidFill>
            <a:srgbClr val="004E79"/>
          </a:solidFill>
        </p:spPr>
        <p:txBody>
          <a:bodyPr wrap="square">
            <a:spAutoFit/>
          </a:bodyPr>
          <a:lstStyle/>
          <a:p>
            <a:pPr algn="just"/>
            <a:r>
              <a:rPr lang="en-US" sz="2800" dirty="0">
                <a:solidFill>
                  <a:schemeClr val="accent4">
                    <a:lumMod val="20000"/>
                    <a:lumOff val="80000"/>
                  </a:schemeClr>
                </a:solidFill>
                <a:effectLst/>
                <a:latin typeface="Avenir Book" panose="02000503020000020003" pitchFamily="2" charset="0"/>
              </a:rPr>
              <a:t>There shall come forth a shoot from the stump of Jesse, and a branch from his roots shall bear fruit. And the Spirit of the LORD shall rest upon him, the Spirit of wisdom and understanding, the Spirit of counsel and might, the Spirit of knowledge and the fear of the LORD. </a:t>
            </a:r>
          </a:p>
          <a:p>
            <a:pPr algn="ctr"/>
            <a:br>
              <a:rPr lang="en-US" sz="2800" dirty="0">
                <a:solidFill>
                  <a:schemeClr val="accent4">
                    <a:lumMod val="20000"/>
                    <a:lumOff val="80000"/>
                  </a:schemeClr>
                </a:solidFill>
                <a:effectLst/>
                <a:latin typeface="Avenir Book" panose="02000503020000020003" pitchFamily="2" charset="0"/>
              </a:rPr>
            </a:br>
            <a:r>
              <a:rPr lang="en-US" sz="2800" dirty="0">
                <a:solidFill>
                  <a:schemeClr val="accent4">
                    <a:lumMod val="20000"/>
                    <a:lumOff val="80000"/>
                  </a:schemeClr>
                </a:solidFill>
                <a:effectLst/>
                <a:latin typeface="Avenir Book" panose="02000503020000020003" pitchFamily="2" charset="0"/>
              </a:rPr>
              <a:t>Isaiah 11:1-2</a:t>
            </a:r>
          </a:p>
        </p:txBody>
      </p:sp>
    </p:spTree>
    <p:extLst>
      <p:ext uri="{BB962C8B-B14F-4D97-AF65-F5344CB8AC3E}">
        <p14:creationId xmlns:p14="http://schemas.microsoft.com/office/powerpoint/2010/main" val="301417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000565" y="680541"/>
            <a:ext cx="10190870" cy="5693866"/>
          </a:xfrm>
          <a:prstGeom prst="rect">
            <a:avLst/>
          </a:prstGeom>
          <a:solidFill>
            <a:srgbClr val="004E79"/>
          </a:solidFill>
        </p:spPr>
        <p:txBody>
          <a:bodyPr wrap="square">
            <a:spAutoFit/>
          </a:bodyPr>
          <a:lstStyle/>
          <a:p>
            <a:pPr algn="just"/>
            <a:r>
              <a:rPr lang="en-US" sz="2800" dirty="0">
                <a:solidFill>
                  <a:schemeClr val="accent4">
                    <a:lumMod val="20000"/>
                    <a:lumOff val="80000"/>
                  </a:schemeClr>
                </a:solidFill>
                <a:effectLst/>
                <a:latin typeface="Avenir Book" panose="02000503020000020003" pitchFamily="2" charset="0"/>
              </a:rPr>
              <a:t>The Spirit of the Lord God is upon me, because the LORD has anointed me to bring good news to the poor; he has sent me to bind up the brokenhearted, to proclaim liberty to the captives, and the opening of the prison to those who are bound; to proclaim the year of the LORD’s favor, and the day of vengeance of our God; to comfort all who mourn; to grant to those who mourn in Zion—to give them a beautiful headdress instead of ashes, the oil of gladness instead of mourning, the garment of praise instead of a faint spirit; that they may be called oaks of righteousness, the planting of the LORD, that he may be glorified. </a:t>
            </a:r>
          </a:p>
          <a:p>
            <a:pPr algn="just"/>
            <a:endParaRPr lang="en-US" sz="2800" dirty="0">
              <a:solidFill>
                <a:schemeClr val="accent4">
                  <a:lumMod val="20000"/>
                  <a:lumOff val="80000"/>
                </a:schemeClr>
              </a:solidFill>
              <a:effectLst/>
              <a:latin typeface="Avenir Book" panose="02000503020000020003" pitchFamily="2" charset="0"/>
            </a:endParaRPr>
          </a:p>
          <a:p>
            <a:pPr algn="ctr"/>
            <a:r>
              <a:rPr lang="en-US" sz="2800" dirty="0">
                <a:solidFill>
                  <a:schemeClr val="accent4">
                    <a:lumMod val="20000"/>
                    <a:lumOff val="80000"/>
                  </a:schemeClr>
                </a:solidFill>
                <a:effectLst/>
                <a:latin typeface="Avenir Book" panose="02000503020000020003" pitchFamily="2" charset="0"/>
              </a:rPr>
              <a:t>Isaiah 61:1-3</a:t>
            </a:r>
          </a:p>
        </p:txBody>
      </p:sp>
    </p:spTree>
    <p:extLst>
      <p:ext uri="{BB962C8B-B14F-4D97-AF65-F5344CB8AC3E}">
        <p14:creationId xmlns:p14="http://schemas.microsoft.com/office/powerpoint/2010/main" val="2308114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606500" y="2305615"/>
            <a:ext cx="9338163" cy="2246769"/>
          </a:xfrm>
          <a:prstGeom prst="rect">
            <a:avLst/>
          </a:prstGeom>
          <a:solidFill>
            <a:srgbClr val="004E79"/>
          </a:solidFill>
        </p:spPr>
        <p:txBody>
          <a:bodyPr wrap="square">
            <a:spAutoFit/>
          </a:bodyPr>
          <a:lstStyle/>
          <a:p>
            <a:pPr marL="0" marR="0" algn="just">
              <a:spcBef>
                <a:spcPts val="0"/>
              </a:spcBef>
              <a:spcAft>
                <a:spcPts val="0"/>
              </a:spcAft>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Fear not, for behold, I bring you good news of a great joy that will be for all the people. For unto you is born this day in the city of David a Saviour, who is Christ the Lord.</a:t>
            </a:r>
          </a:p>
          <a:p>
            <a:pPr marL="0" marR="0" algn="just">
              <a:spcBef>
                <a:spcPts val="0"/>
              </a:spcBef>
              <a:spcAft>
                <a:spcPts val="0"/>
              </a:spcAft>
            </a:pPr>
            <a:endPar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marL="0" marR="0" algn="ctr">
              <a:spcBef>
                <a:spcPts val="0"/>
              </a:spcBef>
              <a:spcAft>
                <a:spcPts val="0"/>
              </a:spcAft>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Luke 2:10-11</a:t>
            </a:r>
          </a:p>
        </p:txBody>
      </p:sp>
    </p:spTree>
    <p:extLst>
      <p:ext uri="{BB962C8B-B14F-4D97-AF65-F5344CB8AC3E}">
        <p14:creationId xmlns:p14="http://schemas.microsoft.com/office/powerpoint/2010/main" val="2920341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606500" y="2305615"/>
            <a:ext cx="9338163" cy="2246769"/>
          </a:xfrm>
          <a:prstGeom prst="rect">
            <a:avLst/>
          </a:prstGeom>
          <a:solidFill>
            <a:srgbClr val="004E79"/>
          </a:solidFill>
        </p:spPr>
        <p:txBody>
          <a:bodyPr wrap="square">
            <a:spAutoFit/>
          </a:bodyPr>
          <a:lstStyle/>
          <a:p>
            <a:pPr marL="0" marR="0" algn="just">
              <a:spcBef>
                <a:spcPts val="0"/>
              </a:spcBef>
              <a:spcAft>
                <a:spcPts val="0"/>
              </a:spcAft>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Fear not, for behold, I bring you good news of a great joy that will be for all the people. For unto you is born this day in the city of David a Saviour, who is Christ the Lord.</a:t>
            </a:r>
          </a:p>
          <a:p>
            <a:pPr marL="0" marR="0" algn="just">
              <a:spcBef>
                <a:spcPts val="0"/>
              </a:spcBef>
              <a:spcAft>
                <a:spcPts val="0"/>
              </a:spcAft>
            </a:pPr>
            <a:endPar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marL="0" marR="0" algn="ctr">
              <a:spcBef>
                <a:spcPts val="0"/>
              </a:spcBef>
              <a:spcAft>
                <a:spcPts val="0"/>
              </a:spcAft>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Luke 2:10-11</a:t>
            </a:r>
          </a:p>
        </p:txBody>
      </p:sp>
    </p:spTree>
    <p:extLst>
      <p:ext uri="{BB962C8B-B14F-4D97-AF65-F5344CB8AC3E}">
        <p14:creationId xmlns:p14="http://schemas.microsoft.com/office/powerpoint/2010/main" val="321397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512717" y="2024260"/>
            <a:ext cx="9338163" cy="682751"/>
          </a:xfrm>
          <a:prstGeom prst="rect">
            <a:avLst/>
          </a:prstGeom>
          <a:solidFill>
            <a:srgbClr val="004E79"/>
          </a:solidFill>
        </p:spPr>
        <p:txBody>
          <a:bodyPr wrap="square">
            <a:spAutoFit/>
          </a:bodyPr>
          <a:lstStyle/>
          <a:p>
            <a:pPr algn="just">
              <a:lnSpc>
                <a:spcPct val="150000"/>
              </a:lnSpc>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Christ = a title (</a:t>
            </a:r>
            <a:r>
              <a:rPr lang="en-US" sz="2800" kern="1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Greek)</a:t>
            </a:r>
            <a:endPar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8073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512717" y="2024260"/>
            <a:ext cx="9338163" cy="1329082"/>
          </a:xfrm>
          <a:prstGeom prst="rect">
            <a:avLst/>
          </a:prstGeom>
          <a:solidFill>
            <a:srgbClr val="004E79"/>
          </a:solidFill>
        </p:spPr>
        <p:txBody>
          <a:bodyPr wrap="square">
            <a:spAutoFit/>
          </a:bodyPr>
          <a:lstStyle/>
          <a:p>
            <a:pPr algn="just">
              <a:lnSpc>
                <a:spcPct val="150000"/>
              </a:lnSpc>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Christ = a title (</a:t>
            </a:r>
            <a:r>
              <a:rPr lang="en-US" sz="2800" kern="1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Greek)</a:t>
            </a:r>
            <a:endPar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algn="just">
              <a:lnSpc>
                <a:spcPct val="150000"/>
              </a:lnSpc>
            </a:pPr>
            <a:r>
              <a:rPr lang="en-US" sz="2800" kern="1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Messiah = Hebrew </a:t>
            </a:r>
          </a:p>
        </p:txBody>
      </p:sp>
    </p:spTree>
    <p:extLst>
      <p:ext uri="{BB962C8B-B14F-4D97-AF65-F5344CB8AC3E}">
        <p14:creationId xmlns:p14="http://schemas.microsoft.com/office/powerpoint/2010/main" val="717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512717" y="2024260"/>
            <a:ext cx="9338163" cy="2462213"/>
          </a:xfrm>
          <a:prstGeom prst="rect">
            <a:avLst/>
          </a:prstGeom>
          <a:solidFill>
            <a:srgbClr val="004E79"/>
          </a:solidFill>
        </p:spPr>
        <p:txBody>
          <a:bodyPr wrap="square">
            <a:spAutoFit/>
          </a:bodyPr>
          <a:lstStyle/>
          <a:p>
            <a:pPr algn="just">
              <a:lnSpc>
                <a:spcPct val="150000"/>
              </a:lnSpc>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Christ = a title (</a:t>
            </a:r>
            <a:r>
              <a:rPr lang="en-US" sz="2800" kern="1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Greek)</a:t>
            </a:r>
            <a:endPar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algn="just">
              <a:lnSpc>
                <a:spcPct val="150000"/>
              </a:lnSpc>
            </a:pPr>
            <a:r>
              <a:rPr lang="en-US" sz="2800" kern="100" dirty="0">
                <a:solidFill>
                  <a:schemeClr val="accent4">
                    <a:lumMod val="20000"/>
                    <a:lumOff val="80000"/>
                  </a:schemeClr>
                </a:solidFill>
                <a:latin typeface="Avenir Book" panose="02000503020000020003" pitchFamily="2" charset="0"/>
                <a:ea typeface="Calibri" panose="020F0502020204030204" pitchFamily="34" charset="0"/>
                <a:cs typeface="Arial" panose="020B0604020202020204" pitchFamily="34" charset="0"/>
              </a:rPr>
              <a:t>Messiah = Hebrew </a:t>
            </a:r>
          </a:p>
          <a:p>
            <a:pPr algn="just">
              <a:lnSpc>
                <a:spcPct val="150000"/>
              </a:lnSpc>
            </a:pPr>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Anointed One = one smeared with oil to be symbolically</a:t>
            </a:r>
          </a:p>
          <a:p>
            <a:pPr algn="just"/>
            <a:r>
              <a:rPr lang="en-US" sz="2800" kern="1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set apart for a special purpose</a:t>
            </a:r>
          </a:p>
        </p:txBody>
      </p:sp>
    </p:spTree>
    <p:extLst>
      <p:ext uri="{BB962C8B-B14F-4D97-AF65-F5344CB8AC3E}">
        <p14:creationId xmlns:p14="http://schemas.microsoft.com/office/powerpoint/2010/main" val="4219418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2031829" y="2305615"/>
            <a:ext cx="8128342" cy="2246769"/>
          </a:xfrm>
          <a:prstGeom prst="rect">
            <a:avLst/>
          </a:prstGeom>
          <a:solidFill>
            <a:srgbClr val="004E79"/>
          </a:solidFill>
        </p:spPr>
        <p:txBody>
          <a:bodyPr wrap="square">
            <a:spAutoFit/>
          </a:bodyPr>
          <a:lstStyle/>
          <a:p>
            <a:pPr marL="0" indent="0" algn="just">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I will put enmity between you and the woman, between your offspring and her offspring; he shall bruise your head, and you shall bruise his heel.</a:t>
            </a:r>
            <a:r>
              <a:rPr lang="en-US" sz="2800" dirty="0">
                <a:solidFill>
                  <a:schemeClr val="accent4">
                    <a:lumMod val="20000"/>
                    <a:lumOff val="80000"/>
                  </a:schemeClr>
                </a:solidFill>
                <a:effectLst/>
                <a:latin typeface="Avenir Book" panose="02000503020000020003" pitchFamily="2" charset="0"/>
              </a:rPr>
              <a:t> </a:t>
            </a:r>
          </a:p>
          <a:p>
            <a:pPr marL="0" indent="0" algn="just">
              <a:lnSpc>
                <a:spcPct val="100000"/>
              </a:lnSpc>
              <a:buNone/>
            </a:pPr>
            <a:endParaRPr lang="en-US" sz="2800" dirty="0">
              <a:solidFill>
                <a:schemeClr val="accent4">
                  <a:lumMod val="20000"/>
                  <a:lumOff val="80000"/>
                </a:schemeClr>
              </a:solidFill>
              <a:latin typeface="Avenir Book" panose="02000503020000020003" pitchFamily="2" charset="0"/>
            </a:endParaRPr>
          </a:p>
          <a:p>
            <a:pPr marL="0" indent="0" algn="ctr">
              <a:lnSpc>
                <a:spcPct val="100000"/>
              </a:lnSpc>
              <a:buNone/>
            </a:pPr>
            <a:r>
              <a:rPr lang="en-US" sz="2800" dirty="0">
                <a:solidFill>
                  <a:schemeClr val="accent4">
                    <a:lumMod val="20000"/>
                    <a:lumOff val="80000"/>
                  </a:schemeClr>
                </a:solidFill>
                <a:latin typeface="Avenir Book" panose="02000503020000020003" pitchFamily="2" charset="0"/>
              </a:rPr>
              <a:t>Genesis 3:15</a:t>
            </a:r>
          </a:p>
        </p:txBody>
      </p:sp>
    </p:spTree>
    <p:extLst>
      <p:ext uri="{BB962C8B-B14F-4D97-AF65-F5344CB8AC3E}">
        <p14:creationId xmlns:p14="http://schemas.microsoft.com/office/powerpoint/2010/main" val="2286819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620569" y="1874728"/>
            <a:ext cx="8950862" cy="3108543"/>
          </a:xfrm>
          <a:prstGeom prst="rect">
            <a:avLst/>
          </a:prstGeom>
          <a:solidFill>
            <a:srgbClr val="004E79"/>
          </a:solidFill>
        </p:spPr>
        <p:txBody>
          <a:bodyPr wrap="square">
            <a:spAutoFit/>
          </a:bodyPr>
          <a:lstStyle/>
          <a:p>
            <a:pPr marL="0" indent="0" algn="just">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I will surely bless you, and I will surely multiply your offspring as the stars of heaven and as the sand that is on the seashore. And your offspring shall possess the gate of his enemies, and in your offspring shall all the nations of the earth be blessed.</a:t>
            </a:r>
          </a:p>
          <a:p>
            <a:pPr marL="0" indent="0" algn="ctr">
              <a:lnSpc>
                <a:spcPct val="100000"/>
              </a:lnSpc>
              <a:buNone/>
            </a:pPr>
            <a:endPar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marL="0" indent="0" algn="ctr">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Genesis 22:17-18</a:t>
            </a:r>
          </a:p>
        </p:txBody>
      </p:sp>
    </p:spTree>
    <p:extLst>
      <p:ext uri="{BB962C8B-B14F-4D97-AF65-F5344CB8AC3E}">
        <p14:creationId xmlns:p14="http://schemas.microsoft.com/office/powerpoint/2010/main" val="3954475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257886" y="998806"/>
            <a:ext cx="9676228" cy="5262979"/>
          </a:xfrm>
          <a:prstGeom prst="rect">
            <a:avLst/>
          </a:prstGeom>
          <a:solidFill>
            <a:srgbClr val="004E79"/>
          </a:solidFill>
        </p:spPr>
        <p:txBody>
          <a:bodyPr wrap="square">
            <a:spAutoFit/>
          </a:bodyPr>
          <a:lstStyle/>
          <a:p>
            <a:pPr marL="0" indent="0" algn="just">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And he came to a certain place and stayed there that night, because the sun had set. Taking one of the stones of the place, he put it under his head and lay down in that place to sleep. And he dreamed, and behold, there was a ladder set up on the earth, and the top of it reached to heaven. And behold, the angels of God were ascending and descending on it! And behold, the LORD stood upon it... …So early in the morning Jacob took the stone that he had put under his head and set it up for a pillar and poured oil on the top of it. He called the name of that place Bethel</a:t>
            </a:r>
          </a:p>
          <a:p>
            <a:pPr marL="0" indent="0" algn="ctr">
              <a:lnSpc>
                <a:spcPct val="100000"/>
              </a:lnSpc>
              <a:buNone/>
            </a:pPr>
            <a:endPar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endParaRPr>
          </a:p>
          <a:p>
            <a:pPr marL="0" indent="0" algn="ctr">
              <a:lnSpc>
                <a:spcPct val="100000"/>
              </a:lnSpc>
              <a:buNone/>
            </a:pPr>
            <a:r>
              <a:rPr lang="en-US" sz="2800" dirty="0">
                <a:solidFill>
                  <a:schemeClr val="accent4">
                    <a:lumMod val="20000"/>
                    <a:lumOff val="80000"/>
                  </a:schemeClr>
                </a:solidFill>
                <a:effectLst/>
                <a:latin typeface="Avenir Book" panose="02000503020000020003" pitchFamily="2" charset="0"/>
                <a:ea typeface="Calibri" panose="020F0502020204030204" pitchFamily="34" charset="0"/>
                <a:cs typeface="Arial" panose="020B0604020202020204" pitchFamily="34" charset="0"/>
              </a:rPr>
              <a:t>Genesis 28:11-13, 18-19</a:t>
            </a:r>
          </a:p>
        </p:txBody>
      </p:sp>
    </p:spTree>
    <p:extLst>
      <p:ext uri="{BB962C8B-B14F-4D97-AF65-F5344CB8AC3E}">
        <p14:creationId xmlns:p14="http://schemas.microsoft.com/office/powerpoint/2010/main" val="2460668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0410F8-2898-FD34-9177-DDCE66E2A789}"/>
              </a:ext>
            </a:extLst>
          </p:cNvPr>
          <p:cNvSpPr txBox="1"/>
          <p:nvPr/>
        </p:nvSpPr>
        <p:spPr>
          <a:xfrm>
            <a:off x="1257886" y="2305615"/>
            <a:ext cx="9676228" cy="2246769"/>
          </a:xfrm>
          <a:prstGeom prst="rect">
            <a:avLst/>
          </a:prstGeom>
          <a:solidFill>
            <a:srgbClr val="004E79"/>
          </a:solidFill>
        </p:spPr>
        <p:txBody>
          <a:bodyPr wrap="square">
            <a:spAutoFit/>
          </a:bodyPr>
          <a:lstStyle/>
          <a:p>
            <a:pPr algn="just"/>
            <a:r>
              <a:rPr lang="en-US" sz="2800" dirty="0">
                <a:solidFill>
                  <a:schemeClr val="accent4">
                    <a:lumMod val="20000"/>
                    <a:lumOff val="80000"/>
                  </a:schemeClr>
                </a:solidFill>
                <a:effectLst/>
                <a:latin typeface="Avenir Book" panose="02000503020000020003" pitchFamily="2" charset="0"/>
              </a:rPr>
              <a:t>Then Samuel took the horn of oil and anointed him in the midst of his brothers. And the Spirit of the LORD rushed upon David from that day forward.</a:t>
            </a:r>
          </a:p>
          <a:p>
            <a:pPr algn="just"/>
            <a:endParaRPr lang="en-US" sz="2800" dirty="0">
              <a:solidFill>
                <a:schemeClr val="accent4">
                  <a:lumMod val="20000"/>
                  <a:lumOff val="80000"/>
                </a:schemeClr>
              </a:solidFill>
              <a:effectLst/>
              <a:latin typeface="Avenir Book" panose="02000503020000020003" pitchFamily="2" charset="0"/>
            </a:endParaRPr>
          </a:p>
          <a:p>
            <a:pPr algn="ctr"/>
            <a:r>
              <a:rPr lang="en-US" sz="2800" dirty="0">
                <a:solidFill>
                  <a:schemeClr val="accent4">
                    <a:lumMod val="20000"/>
                    <a:lumOff val="80000"/>
                  </a:schemeClr>
                </a:solidFill>
                <a:latin typeface="Avenir Book" panose="02000503020000020003" pitchFamily="2" charset="0"/>
              </a:rPr>
              <a:t>1 Samuel 16:13</a:t>
            </a:r>
            <a:endParaRPr lang="en-US" sz="2800" dirty="0">
              <a:solidFill>
                <a:schemeClr val="accent4">
                  <a:lumMod val="20000"/>
                  <a:lumOff val="80000"/>
                </a:schemeClr>
              </a:solidFill>
              <a:effectLst/>
              <a:latin typeface="Avenir Book" panose="02000503020000020003" pitchFamily="2" charset="0"/>
            </a:endParaRPr>
          </a:p>
        </p:txBody>
      </p:sp>
    </p:spTree>
    <p:extLst>
      <p:ext uri="{BB962C8B-B14F-4D97-AF65-F5344CB8AC3E}">
        <p14:creationId xmlns:p14="http://schemas.microsoft.com/office/powerpoint/2010/main" val="23626223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11676</TotalTime>
  <Words>810</Words>
  <Application>Microsoft Macintosh PowerPoint</Application>
  <PresentationFormat>Widescreen</PresentationFormat>
  <Paragraphs>37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Avenir Book</vt:lpstr>
      <vt:lpstr>Calibri</vt:lpstr>
      <vt:lpstr>Calibri Light</vt:lpstr>
      <vt:lpstr>Frenchpress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Langley</dc:creator>
  <cp:lastModifiedBy>Pam Bircher</cp:lastModifiedBy>
  <cp:revision>16</cp:revision>
  <dcterms:created xsi:type="dcterms:W3CDTF">2025-11-26T10:49:44Z</dcterms:created>
  <dcterms:modified xsi:type="dcterms:W3CDTF">2025-12-07T05:53:14Z</dcterms:modified>
</cp:coreProperties>
</file>