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70" r:id="rId4"/>
    <p:sldId id="259" r:id="rId5"/>
    <p:sldId id="269" r:id="rId6"/>
    <p:sldId id="261" r:id="rId7"/>
    <p:sldId id="262" r:id="rId8"/>
    <p:sldId id="263" r:id="rId9"/>
    <p:sldId id="266" r:id="rId10"/>
    <p:sldId id="265" r:id="rId11"/>
    <p:sldId id="268"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73" d="100"/>
          <a:sy n="73" d="100"/>
        </p:scale>
        <p:origin x="36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875F6-4F8F-F9D0-08BA-3237DFE7071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005BD47E-E625-10D6-E1CE-290D073E58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C6961142-BD15-F5C3-E241-C67B83BD06E3}"/>
              </a:ext>
            </a:extLst>
          </p:cNvPr>
          <p:cNvSpPr>
            <a:spLocks noGrp="1"/>
          </p:cNvSpPr>
          <p:nvPr>
            <p:ph type="dt" sz="half" idx="10"/>
          </p:nvPr>
        </p:nvSpPr>
        <p:spPr/>
        <p:txBody>
          <a:bodyPr/>
          <a:lstStyle/>
          <a:p>
            <a:fld id="{433322F7-6248-4EC0-999D-20EB401DD010}" type="datetimeFigureOut">
              <a:rPr lang="en-ZA" smtClean="0"/>
              <a:t>12/10/2025</a:t>
            </a:fld>
            <a:endParaRPr lang="en-ZA"/>
          </a:p>
        </p:txBody>
      </p:sp>
      <p:sp>
        <p:nvSpPr>
          <p:cNvPr id="5" name="Footer Placeholder 4">
            <a:extLst>
              <a:ext uri="{FF2B5EF4-FFF2-40B4-BE49-F238E27FC236}">
                <a16:creationId xmlns:a16="http://schemas.microsoft.com/office/drawing/2014/main" id="{90CB7194-762B-52F9-82B4-FA73E559274B}"/>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286BF065-889C-53AA-35C9-CE3D232F7D7B}"/>
              </a:ext>
            </a:extLst>
          </p:cNvPr>
          <p:cNvSpPr>
            <a:spLocks noGrp="1"/>
          </p:cNvSpPr>
          <p:nvPr>
            <p:ph type="sldNum" sz="quarter" idx="12"/>
          </p:nvPr>
        </p:nvSpPr>
        <p:spPr/>
        <p:txBody>
          <a:bodyPr/>
          <a:lstStyle/>
          <a:p>
            <a:fld id="{91B800FA-D6D1-40AC-945A-FE08B9FEDA4A}" type="slidenum">
              <a:rPr lang="en-ZA" smtClean="0"/>
              <a:t>‹#›</a:t>
            </a:fld>
            <a:endParaRPr lang="en-ZA"/>
          </a:p>
        </p:txBody>
      </p:sp>
    </p:spTree>
    <p:extLst>
      <p:ext uri="{BB962C8B-B14F-4D97-AF65-F5344CB8AC3E}">
        <p14:creationId xmlns:p14="http://schemas.microsoft.com/office/powerpoint/2010/main" val="18354246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39B9C9-305A-D71C-2091-D0E627A342E2}"/>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9F6D86F7-2A0B-28DB-5479-BFBBC137EA3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7522A29E-7C55-FE25-955E-A3EBD0221797}"/>
              </a:ext>
            </a:extLst>
          </p:cNvPr>
          <p:cNvSpPr>
            <a:spLocks noGrp="1"/>
          </p:cNvSpPr>
          <p:nvPr>
            <p:ph type="dt" sz="half" idx="10"/>
          </p:nvPr>
        </p:nvSpPr>
        <p:spPr/>
        <p:txBody>
          <a:bodyPr/>
          <a:lstStyle/>
          <a:p>
            <a:fld id="{433322F7-6248-4EC0-999D-20EB401DD010}" type="datetimeFigureOut">
              <a:rPr lang="en-ZA" smtClean="0"/>
              <a:t>12/10/2025</a:t>
            </a:fld>
            <a:endParaRPr lang="en-ZA"/>
          </a:p>
        </p:txBody>
      </p:sp>
      <p:sp>
        <p:nvSpPr>
          <p:cNvPr id="5" name="Footer Placeholder 4">
            <a:extLst>
              <a:ext uri="{FF2B5EF4-FFF2-40B4-BE49-F238E27FC236}">
                <a16:creationId xmlns:a16="http://schemas.microsoft.com/office/drawing/2014/main" id="{F9019FEB-E852-5552-8B76-2C233914638E}"/>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3EF94D32-EBFB-8702-B348-358A608D7A6A}"/>
              </a:ext>
            </a:extLst>
          </p:cNvPr>
          <p:cNvSpPr>
            <a:spLocks noGrp="1"/>
          </p:cNvSpPr>
          <p:nvPr>
            <p:ph type="sldNum" sz="quarter" idx="12"/>
          </p:nvPr>
        </p:nvSpPr>
        <p:spPr/>
        <p:txBody>
          <a:bodyPr/>
          <a:lstStyle/>
          <a:p>
            <a:fld id="{91B800FA-D6D1-40AC-945A-FE08B9FEDA4A}" type="slidenum">
              <a:rPr lang="en-ZA" smtClean="0"/>
              <a:t>‹#›</a:t>
            </a:fld>
            <a:endParaRPr lang="en-ZA"/>
          </a:p>
        </p:txBody>
      </p:sp>
    </p:spTree>
    <p:extLst>
      <p:ext uri="{BB962C8B-B14F-4D97-AF65-F5344CB8AC3E}">
        <p14:creationId xmlns:p14="http://schemas.microsoft.com/office/powerpoint/2010/main" val="3112194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BD3E021-5137-5110-474F-BC9BEED0C97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C6D7E2EA-37E2-5C91-A386-A96761AACF6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1DBB0BB1-D17A-B58F-00AB-457A035A2FAF}"/>
              </a:ext>
            </a:extLst>
          </p:cNvPr>
          <p:cNvSpPr>
            <a:spLocks noGrp="1"/>
          </p:cNvSpPr>
          <p:nvPr>
            <p:ph type="dt" sz="half" idx="10"/>
          </p:nvPr>
        </p:nvSpPr>
        <p:spPr/>
        <p:txBody>
          <a:bodyPr/>
          <a:lstStyle/>
          <a:p>
            <a:fld id="{433322F7-6248-4EC0-999D-20EB401DD010}" type="datetimeFigureOut">
              <a:rPr lang="en-ZA" smtClean="0"/>
              <a:t>12/10/2025</a:t>
            </a:fld>
            <a:endParaRPr lang="en-ZA"/>
          </a:p>
        </p:txBody>
      </p:sp>
      <p:sp>
        <p:nvSpPr>
          <p:cNvPr id="5" name="Footer Placeholder 4">
            <a:extLst>
              <a:ext uri="{FF2B5EF4-FFF2-40B4-BE49-F238E27FC236}">
                <a16:creationId xmlns:a16="http://schemas.microsoft.com/office/drawing/2014/main" id="{0EA43AFA-1718-5EC1-ABE6-CE2431752D4F}"/>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0A0835E4-CBB6-17BD-774D-907337EE0205}"/>
              </a:ext>
            </a:extLst>
          </p:cNvPr>
          <p:cNvSpPr>
            <a:spLocks noGrp="1"/>
          </p:cNvSpPr>
          <p:nvPr>
            <p:ph type="sldNum" sz="quarter" idx="12"/>
          </p:nvPr>
        </p:nvSpPr>
        <p:spPr/>
        <p:txBody>
          <a:bodyPr/>
          <a:lstStyle/>
          <a:p>
            <a:fld id="{91B800FA-D6D1-40AC-945A-FE08B9FEDA4A}" type="slidenum">
              <a:rPr lang="en-ZA" smtClean="0"/>
              <a:t>‹#›</a:t>
            </a:fld>
            <a:endParaRPr lang="en-ZA"/>
          </a:p>
        </p:txBody>
      </p:sp>
    </p:spTree>
    <p:extLst>
      <p:ext uri="{BB962C8B-B14F-4D97-AF65-F5344CB8AC3E}">
        <p14:creationId xmlns:p14="http://schemas.microsoft.com/office/powerpoint/2010/main" val="721962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631D7-0BE4-CDA7-595A-DAAFA3B65419}"/>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2EB14CB2-074A-5446-5B86-DCFD860183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96932CF2-CEED-2D1D-E789-493B163A0BCF}"/>
              </a:ext>
            </a:extLst>
          </p:cNvPr>
          <p:cNvSpPr>
            <a:spLocks noGrp="1"/>
          </p:cNvSpPr>
          <p:nvPr>
            <p:ph type="dt" sz="half" idx="10"/>
          </p:nvPr>
        </p:nvSpPr>
        <p:spPr/>
        <p:txBody>
          <a:bodyPr/>
          <a:lstStyle/>
          <a:p>
            <a:fld id="{433322F7-6248-4EC0-999D-20EB401DD010}" type="datetimeFigureOut">
              <a:rPr lang="en-ZA" smtClean="0"/>
              <a:t>12/10/2025</a:t>
            </a:fld>
            <a:endParaRPr lang="en-ZA"/>
          </a:p>
        </p:txBody>
      </p:sp>
      <p:sp>
        <p:nvSpPr>
          <p:cNvPr id="5" name="Footer Placeholder 4">
            <a:extLst>
              <a:ext uri="{FF2B5EF4-FFF2-40B4-BE49-F238E27FC236}">
                <a16:creationId xmlns:a16="http://schemas.microsoft.com/office/drawing/2014/main" id="{E3998AB9-A51E-7D86-CA5B-9EFFC127E1C4}"/>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A401C285-4E52-BCFD-EEFA-94F5093338E5}"/>
              </a:ext>
            </a:extLst>
          </p:cNvPr>
          <p:cNvSpPr>
            <a:spLocks noGrp="1"/>
          </p:cNvSpPr>
          <p:nvPr>
            <p:ph type="sldNum" sz="quarter" idx="12"/>
          </p:nvPr>
        </p:nvSpPr>
        <p:spPr/>
        <p:txBody>
          <a:bodyPr/>
          <a:lstStyle/>
          <a:p>
            <a:fld id="{91B800FA-D6D1-40AC-945A-FE08B9FEDA4A}" type="slidenum">
              <a:rPr lang="en-ZA" smtClean="0"/>
              <a:t>‹#›</a:t>
            </a:fld>
            <a:endParaRPr lang="en-ZA"/>
          </a:p>
        </p:txBody>
      </p:sp>
    </p:spTree>
    <p:extLst>
      <p:ext uri="{BB962C8B-B14F-4D97-AF65-F5344CB8AC3E}">
        <p14:creationId xmlns:p14="http://schemas.microsoft.com/office/powerpoint/2010/main" val="1888311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133FF-E35F-ADAC-C3C0-1BE023E229A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6B6AF9F0-008D-DBD5-E368-423A2A1CE28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4064A16-7765-7626-FAEB-7AD296D3EDD8}"/>
              </a:ext>
            </a:extLst>
          </p:cNvPr>
          <p:cNvSpPr>
            <a:spLocks noGrp="1"/>
          </p:cNvSpPr>
          <p:nvPr>
            <p:ph type="dt" sz="half" idx="10"/>
          </p:nvPr>
        </p:nvSpPr>
        <p:spPr/>
        <p:txBody>
          <a:bodyPr/>
          <a:lstStyle/>
          <a:p>
            <a:fld id="{433322F7-6248-4EC0-999D-20EB401DD010}" type="datetimeFigureOut">
              <a:rPr lang="en-ZA" smtClean="0"/>
              <a:t>12/10/2025</a:t>
            </a:fld>
            <a:endParaRPr lang="en-ZA"/>
          </a:p>
        </p:txBody>
      </p:sp>
      <p:sp>
        <p:nvSpPr>
          <p:cNvPr id="5" name="Footer Placeholder 4">
            <a:extLst>
              <a:ext uri="{FF2B5EF4-FFF2-40B4-BE49-F238E27FC236}">
                <a16:creationId xmlns:a16="http://schemas.microsoft.com/office/drawing/2014/main" id="{608981A4-AFF1-61BD-CEAF-2A8B00F12A27}"/>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22CE9E36-6BFD-917E-BA9F-1C4F0ADC57E3}"/>
              </a:ext>
            </a:extLst>
          </p:cNvPr>
          <p:cNvSpPr>
            <a:spLocks noGrp="1"/>
          </p:cNvSpPr>
          <p:nvPr>
            <p:ph type="sldNum" sz="quarter" idx="12"/>
          </p:nvPr>
        </p:nvSpPr>
        <p:spPr/>
        <p:txBody>
          <a:bodyPr/>
          <a:lstStyle/>
          <a:p>
            <a:fld id="{91B800FA-D6D1-40AC-945A-FE08B9FEDA4A}" type="slidenum">
              <a:rPr lang="en-ZA" smtClean="0"/>
              <a:t>‹#›</a:t>
            </a:fld>
            <a:endParaRPr lang="en-ZA"/>
          </a:p>
        </p:txBody>
      </p:sp>
    </p:spTree>
    <p:extLst>
      <p:ext uri="{BB962C8B-B14F-4D97-AF65-F5344CB8AC3E}">
        <p14:creationId xmlns:p14="http://schemas.microsoft.com/office/powerpoint/2010/main" val="2352824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03EA53-954F-B9B8-B28F-BE183090E474}"/>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04CCE308-BA1E-82C4-D33D-39B086278F4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7ED30526-F88D-B1B6-7C5D-56FCAA26C07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98C2CD11-C927-2D65-686D-F9F10D8215DF}"/>
              </a:ext>
            </a:extLst>
          </p:cNvPr>
          <p:cNvSpPr>
            <a:spLocks noGrp="1"/>
          </p:cNvSpPr>
          <p:nvPr>
            <p:ph type="dt" sz="half" idx="10"/>
          </p:nvPr>
        </p:nvSpPr>
        <p:spPr/>
        <p:txBody>
          <a:bodyPr/>
          <a:lstStyle/>
          <a:p>
            <a:fld id="{433322F7-6248-4EC0-999D-20EB401DD010}" type="datetimeFigureOut">
              <a:rPr lang="en-ZA" smtClean="0"/>
              <a:t>12/10/2025</a:t>
            </a:fld>
            <a:endParaRPr lang="en-ZA"/>
          </a:p>
        </p:txBody>
      </p:sp>
      <p:sp>
        <p:nvSpPr>
          <p:cNvPr id="6" name="Footer Placeholder 5">
            <a:extLst>
              <a:ext uri="{FF2B5EF4-FFF2-40B4-BE49-F238E27FC236}">
                <a16:creationId xmlns:a16="http://schemas.microsoft.com/office/drawing/2014/main" id="{294DACCB-3003-B9E3-2560-0341F330DF6C}"/>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36CD3ED7-9225-268B-0E42-B4311DCF1340}"/>
              </a:ext>
            </a:extLst>
          </p:cNvPr>
          <p:cNvSpPr>
            <a:spLocks noGrp="1"/>
          </p:cNvSpPr>
          <p:nvPr>
            <p:ph type="sldNum" sz="quarter" idx="12"/>
          </p:nvPr>
        </p:nvSpPr>
        <p:spPr/>
        <p:txBody>
          <a:bodyPr/>
          <a:lstStyle/>
          <a:p>
            <a:fld id="{91B800FA-D6D1-40AC-945A-FE08B9FEDA4A}" type="slidenum">
              <a:rPr lang="en-ZA" smtClean="0"/>
              <a:t>‹#›</a:t>
            </a:fld>
            <a:endParaRPr lang="en-ZA"/>
          </a:p>
        </p:txBody>
      </p:sp>
    </p:spTree>
    <p:extLst>
      <p:ext uri="{BB962C8B-B14F-4D97-AF65-F5344CB8AC3E}">
        <p14:creationId xmlns:p14="http://schemas.microsoft.com/office/powerpoint/2010/main" val="10362763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35FFE-F017-D1C5-C6A8-5D260EA6B9EA}"/>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D6D2B70D-4338-043E-4A85-01A200FDD11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81D2587-7F9F-3295-FE98-ADF484B5728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1C7B590A-C71F-ED09-03A0-85AD2CDFD5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69DD84A-F270-6FAC-E505-105997DA173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36E96E53-002D-31AF-C818-3F3FDCAF6A50}"/>
              </a:ext>
            </a:extLst>
          </p:cNvPr>
          <p:cNvSpPr>
            <a:spLocks noGrp="1"/>
          </p:cNvSpPr>
          <p:nvPr>
            <p:ph type="dt" sz="half" idx="10"/>
          </p:nvPr>
        </p:nvSpPr>
        <p:spPr/>
        <p:txBody>
          <a:bodyPr/>
          <a:lstStyle/>
          <a:p>
            <a:fld id="{433322F7-6248-4EC0-999D-20EB401DD010}" type="datetimeFigureOut">
              <a:rPr lang="en-ZA" smtClean="0"/>
              <a:t>12/10/2025</a:t>
            </a:fld>
            <a:endParaRPr lang="en-ZA"/>
          </a:p>
        </p:txBody>
      </p:sp>
      <p:sp>
        <p:nvSpPr>
          <p:cNvPr id="8" name="Footer Placeholder 7">
            <a:extLst>
              <a:ext uri="{FF2B5EF4-FFF2-40B4-BE49-F238E27FC236}">
                <a16:creationId xmlns:a16="http://schemas.microsoft.com/office/drawing/2014/main" id="{81BAC2EB-CB1A-AE8A-5152-A1DF12EB4CEB}"/>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1E858BD9-BCBA-236B-A066-1F581046C51F}"/>
              </a:ext>
            </a:extLst>
          </p:cNvPr>
          <p:cNvSpPr>
            <a:spLocks noGrp="1"/>
          </p:cNvSpPr>
          <p:nvPr>
            <p:ph type="sldNum" sz="quarter" idx="12"/>
          </p:nvPr>
        </p:nvSpPr>
        <p:spPr/>
        <p:txBody>
          <a:bodyPr/>
          <a:lstStyle/>
          <a:p>
            <a:fld id="{91B800FA-D6D1-40AC-945A-FE08B9FEDA4A}" type="slidenum">
              <a:rPr lang="en-ZA" smtClean="0"/>
              <a:t>‹#›</a:t>
            </a:fld>
            <a:endParaRPr lang="en-ZA"/>
          </a:p>
        </p:txBody>
      </p:sp>
    </p:spTree>
    <p:extLst>
      <p:ext uri="{BB962C8B-B14F-4D97-AF65-F5344CB8AC3E}">
        <p14:creationId xmlns:p14="http://schemas.microsoft.com/office/powerpoint/2010/main" val="2004346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1B7D9-7C78-2877-7686-925FADF80602}"/>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DAF4437F-2D0D-81A9-49E8-4C82A67E211A}"/>
              </a:ext>
            </a:extLst>
          </p:cNvPr>
          <p:cNvSpPr>
            <a:spLocks noGrp="1"/>
          </p:cNvSpPr>
          <p:nvPr>
            <p:ph type="dt" sz="half" idx="10"/>
          </p:nvPr>
        </p:nvSpPr>
        <p:spPr/>
        <p:txBody>
          <a:bodyPr/>
          <a:lstStyle/>
          <a:p>
            <a:fld id="{433322F7-6248-4EC0-999D-20EB401DD010}" type="datetimeFigureOut">
              <a:rPr lang="en-ZA" smtClean="0"/>
              <a:t>12/10/2025</a:t>
            </a:fld>
            <a:endParaRPr lang="en-ZA"/>
          </a:p>
        </p:txBody>
      </p:sp>
      <p:sp>
        <p:nvSpPr>
          <p:cNvPr id="4" name="Footer Placeholder 3">
            <a:extLst>
              <a:ext uri="{FF2B5EF4-FFF2-40B4-BE49-F238E27FC236}">
                <a16:creationId xmlns:a16="http://schemas.microsoft.com/office/drawing/2014/main" id="{158924A1-6419-645E-B106-B62ADBF877A0}"/>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75D1A88E-4682-82E5-605E-B6E523233397}"/>
              </a:ext>
            </a:extLst>
          </p:cNvPr>
          <p:cNvSpPr>
            <a:spLocks noGrp="1"/>
          </p:cNvSpPr>
          <p:nvPr>
            <p:ph type="sldNum" sz="quarter" idx="12"/>
          </p:nvPr>
        </p:nvSpPr>
        <p:spPr/>
        <p:txBody>
          <a:bodyPr/>
          <a:lstStyle/>
          <a:p>
            <a:fld id="{91B800FA-D6D1-40AC-945A-FE08B9FEDA4A}" type="slidenum">
              <a:rPr lang="en-ZA" smtClean="0"/>
              <a:t>‹#›</a:t>
            </a:fld>
            <a:endParaRPr lang="en-ZA"/>
          </a:p>
        </p:txBody>
      </p:sp>
    </p:spTree>
    <p:extLst>
      <p:ext uri="{BB962C8B-B14F-4D97-AF65-F5344CB8AC3E}">
        <p14:creationId xmlns:p14="http://schemas.microsoft.com/office/powerpoint/2010/main" val="19778283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9E9BE3-E517-1ABD-361A-912833211D59}"/>
              </a:ext>
            </a:extLst>
          </p:cNvPr>
          <p:cNvSpPr>
            <a:spLocks noGrp="1"/>
          </p:cNvSpPr>
          <p:nvPr>
            <p:ph type="dt" sz="half" idx="10"/>
          </p:nvPr>
        </p:nvSpPr>
        <p:spPr/>
        <p:txBody>
          <a:bodyPr/>
          <a:lstStyle/>
          <a:p>
            <a:fld id="{433322F7-6248-4EC0-999D-20EB401DD010}" type="datetimeFigureOut">
              <a:rPr lang="en-ZA" smtClean="0"/>
              <a:t>12/10/2025</a:t>
            </a:fld>
            <a:endParaRPr lang="en-ZA"/>
          </a:p>
        </p:txBody>
      </p:sp>
      <p:sp>
        <p:nvSpPr>
          <p:cNvPr id="3" name="Footer Placeholder 2">
            <a:extLst>
              <a:ext uri="{FF2B5EF4-FFF2-40B4-BE49-F238E27FC236}">
                <a16:creationId xmlns:a16="http://schemas.microsoft.com/office/drawing/2014/main" id="{C07B3D56-6D9F-257C-AAE1-DF2A86BD177D}"/>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EB2018A5-FF8C-0D13-2B32-1264868F4FC7}"/>
              </a:ext>
            </a:extLst>
          </p:cNvPr>
          <p:cNvSpPr>
            <a:spLocks noGrp="1"/>
          </p:cNvSpPr>
          <p:nvPr>
            <p:ph type="sldNum" sz="quarter" idx="12"/>
          </p:nvPr>
        </p:nvSpPr>
        <p:spPr/>
        <p:txBody>
          <a:bodyPr/>
          <a:lstStyle/>
          <a:p>
            <a:fld id="{91B800FA-D6D1-40AC-945A-FE08B9FEDA4A}" type="slidenum">
              <a:rPr lang="en-ZA" smtClean="0"/>
              <a:t>‹#›</a:t>
            </a:fld>
            <a:endParaRPr lang="en-ZA"/>
          </a:p>
        </p:txBody>
      </p:sp>
    </p:spTree>
    <p:extLst>
      <p:ext uri="{BB962C8B-B14F-4D97-AF65-F5344CB8AC3E}">
        <p14:creationId xmlns:p14="http://schemas.microsoft.com/office/powerpoint/2010/main" val="29858144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A7D9B-96F1-1BE1-D1AD-9D414E647C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B4107EBB-8A89-3927-D68E-B40E54D9823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14FCDF21-B3B0-335C-31DC-44C023C47D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306F7B-51DD-60AE-5E30-9D5A09D8A593}"/>
              </a:ext>
            </a:extLst>
          </p:cNvPr>
          <p:cNvSpPr>
            <a:spLocks noGrp="1"/>
          </p:cNvSpPr>
          <p:nvPr>
            <p:ph type="dt" sz="half" idx="10"/>
          </p:nvPr>
        </p:nvSpPr>
        <p:spPr/>
        <p:txBody>
          <a:bodyPr/>
          <a:lstStyle/>
          <a:p>
            <a:fld id="{433322F7-6248-4EC0-999D-20EB401DD010}" type="datetimeFigureOut">
              <a:rPr lang="en-ZA" smtClean="0"/>
              <a:t>12/10/2025</a:t>
            </a:fld>
            <a:endParaRPr lang="en-ZA"/>
          </a:p>
        </p:txBody>
      </p:sp>
      <p:sp>
        <p:nvSpPr>
          <p:cNvPr id="6" name="Footer Placeholder 5">
            <a:extLst>
              <a:ext uri="{FF2B5EF4-FFF2-40B4-BE49-F238E27FC236}">
                <a16:creationId xmlns:a16="http://schemas.microsoft.com/office/drawing/2014/main" id="{8B7CC348-2BA3-2460-4831-65428B7C66CB}"/>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35AEA60C-237F-2986-8838-3E7ECC61BC75}"/>
              </a:ext>
            </a:extLst>
          </p:cNvPr>
          <p:cNvSpPr>
            <a:spLocks noGrp="1"/>
          </p:cNvSpPr>
          <p:nvPr>
            <p:ph type="sldNum" sz="quarter" idx="12"/>
          </p:nvPr>
        </p:nvSpPr>
        <p:spPr/>
        <p:txBody>
          <a:bodyPr/>
          <a:lstStyle/>
          <a:p>
            <a:fld id="{91B800FA-D6D1-40AC-945A-FE08B9FEDA4A}" type="slidenum">
              <a:rPr lang="en-ZA" smtClean="0"/>
              <a:t>‹#›</a:t>
            </a:fld>
            <a:endParaRPr lang="en-ZA"/>
          </a:p>
        </p:txBody>
      </p:sp>
    </p:spTree>
    <p:extLst>
      <p:ext uri="{BB962C8B-B14F-4D97-AF65-F5344CB8AC3E}">
        <p14:creationId xmlns:p14="http://schemas.microsoft.com/office/powerpoint/2010/main" val="4898947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56304-33AE-9A44-0AAC-80106F6A45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1E42CC3E-683A-1FE9-4F22-4FE109F53B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78A6EBAD-FE41-36A6-AD17-4E87338959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9DCDA8-EED6-B274-41E2-4602E0687827}"/>
              </a:ext>
            </a:extLst>
          </p:cNvPr>
          <p:cNvSpPr>
            <a:spLocks noGrp="1"/>
          </p:cNvSpPr>
          <p:nvPr>
            <p:ph type="dt" sz="half" idx="10"/>
          </p:nvPr>
        </p:nvSpPr>
        <p:spPr/>
        <p:txBody>
          <a:bodyPr/>
          <a:lstStyle/>
          <a:p>
            <a:fld id="{433322F7-6248-4EC0-999D-20EB401DD010}" type="datetimeFigureOut">
              <a:rPr lang="en-ZA" smtClean="0"/>
              <a:t>12/10/2025</a:t>
            </a:fld>
            <a:endParaRPr lang="en-ZA"/>
          </a:p>
        </p:txBody>
      </p:sp>
      <p:sp>
        <p:nvSpPr>
          <p:cNvPr id="6" name="Footer Placeholder 5">
            <a:extLst>
              <a:ext uri="{FF2B5EF4-FFF2-40B4-BE49-F238E27FC236}">
                <a16:creationId xmlns:a16="http://schemas.microsoft.com/office/drawing/2014/main" id="{9620DB5D-6938-A9E0-5763-C19C191770DC}"/>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9A2A8653-893D-E829-F1AD-63C72387F498}"/>
              </a:ext>
            </a:extLst>
          </p:cNvPr>
          <p:cNvSpPr>
            <a:spLocks noGrp="1"/>
          </p:cNvSpPr>
          <p:nvPr>
            <p:ph type="sldNum" sz="quarter" idx="12"/>
          </p:nvPr>
        </p:nvSpPr>
        <p:spPr/>
        <p:txBody>
          <a:bodyPr/>
          <a:lstStyle/>
          <a:p>
            <a:fld id="{91B800FA-D6D1-40AC-945A-FE08B9FEDA4A}" type="slidenum">
              <a:rPr lang="en-ZA" smtClean="0"/>
              <a:t>‹#›</a:t>
            </a:fld>
            <a:endParaRPr lang="en-ZA"/>
          </a:p>
        </p:txBody>
      </p:sp>
    </p:spTree>
    <p:extLst>
      <p:ext uri="{BB962C8B-B14F-4D97-AF65-F5344CB8AC3E}">
        <p14:creationId xmlns:p14="http://schemas.microsoft.com/office/powerpoint/2010/main" val="39498138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ECAA6EE-2990-5F0C-A3F1-728DA190AA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A00AFC2D-C471-2579-5127-D0BB161317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2202756C-5367-5CE1-F624-0C40BE4249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33322F7-6248-4EC0-999D-20EB401DD010}" type="datetimeFigureOut">
              <a:rPr lang="en-ZA" smtClean="0"/>
              <a:t>12/10/2025</a:t>
            </a:fld>
            <a:endParaRPr lang="en-ZA"/>
          </a:p>
        </p:txBody>
      </p:sp>
      <p:sp>
        <p:nvSpPr>
          <p:cNvPr id="5" name="Footer Placeholder 4">
            <a:extLst>
              <a:ext uri="{FF2B5EF4-FFF2-40B4-BE49-F238E27FC236}">
                <a16:creationId xmlns:a16="http://schemas.microsoft.com/office/drawing/2014/main" id="{EE453A2C-FBD0-EB35-5347-4C1E3322E6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ZA"/>
          </a:p>
        </p:txBody>
      </p:sp>
      <p:sp>
        <p:nvSpPr>
          <p:cNvPr id="6" name="Slide Number Placeholder 5">
            <a:extLst>
              <a:ext uri="{FF2B5EF4-FFF2-40B4-BE49-F238E27FC236}">
                <a16:creationId xmlns:a16="http://schemas.microsoft.com/office/drawing/2014/main" id="{8EC5B364-602D-9CC0-AB95-B36213EE50B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1B800FA-D6D1-40AC-945A-FE08B9FEDA4A}" type="slidenum">
              <a:rPr lang="en-ZA" smtClean="0"/>
              <a:t>‹#›</a:t>
            </a:fld>
            <a:endParaRPr lang="en-ZA"/>
          </a:p>
        </p:txBody>
      </p:sp>
    </p:spTree>
    <p:extLst>
      <p:ext uri="{BB962C8B-B14F-4D97-AF65-F5344CB8AC3E}">
        <p14:creationId xmlns:p14="http://schemas.microsoft.com/office/powerpoint/2010/main" val="25747463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15397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 name="Content Placeholder 6" descr="A black background with text and symbols&#10;&#10;Description automatically generated">
            <a:extLst>
              <a:ext uri="{FF2B5EF4-FFF2-40B4-BE49-F238E27FC236}">
                <a16:creationId xmlns:a16="http://schemas.microsoft.com/office/drawing/2014/main" id="{8E59854B-25E1-8246-B235-85D329957093}"/>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41198801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1EE4BD-108B-556D-D07C-F9469BC95B47}"/>
              </a:ext>
            </a:extLst>
          </p:cNvPr>
          <p:cNvSpPr>
            <a:spLocks noGrp="1"/>
          </p:cNvSpPr>
          <p:nvPr>
            <p:ph type="title"/>
          </p:nvPr>
        </p:nvSpPr>
        <p:spPr>
          <a:xfrm>
            <a:off x="572493" y="238539"/>
            <a:ext cx="11018520" cy="1434415"/>
          </a:xfrm>
        </p:spPr>
        <p:txBody>
          <a:bodyPr anchor="b">
            <a:noAutofit/>
          </a:bodyPr>
          <a:lstStyle/>
          <a:p>
            <a:pPr lvl="0">
              <a:lnSpc>
                <a:spcPct val="107000"/>
              </a:lnSpc>
              <a:spcAft>
                <a:spcPts val="800"/>
              </a:spcAft>
            </a:pPr>
            <a:r>
              <a:rPr lang="en-ZA" sz="5400" b="1" kern="100" dirty="0">
                <a:effectLst/>
                <a:ea typeface="Aptos" panose="020B0004020202020204" pitchFamily="34" charset="0"/>
                <a:cs typeface="Times New Roman" panose="02020603050405020304" pitchFamily="18" charset="0"/>
              </a:rPr>
              <a:t>2. The doubting heart</a:t>
            </a:r>
            <a:endParaRPr lang="en-ZA" sz="5400" kern="100" dirty="0">
              <a:effectLst/>
              <a:ea typeface="Aptos" panose="020B0004020202020204" pitchFamily="34" charset="0"/>
              <a:cs typeface="Times New Roman" panose="02020603050405020304" pitchFamily="18" charset="0"/>
            </a:endParaRPr>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91AD2A6-05B4-CACB-F60F-AF1244979272}"/>
              </a:ext>
            </a:extLst>
          </p:cNvPr>
          <p:cNvSpPr>
            <a:spLocks noGrp="1"/>
          </p:cNvSpPr>
          <p:nvPr>
            <p:ph idx="1"/>
          </p:nvPr>
        </p:nvSpPr>
        <p:spPr>
          <a:xfrm>
            <a:off x="572493" y="2071316"/>
            <a:ext cx="6713552" cy="4119172"/>
          </a:xfrm>
        </p:spPr>
        <p:txBody>
          <a:bodyPr anchor="t">
            <a:normAutofit lnSpcReduction="10000"/>
          </a:bodyPr>
          <a:lstStyle/>
          <a:p>
            <a:pPr marL="342900" lvl="0" indent="-342900">
              <a:lnSpc>
                <a:spcPct val="107000"/>
              </a:lnSpc>
              <a:spcAft>
                <a:spcPts val="800"/>
              </a:spcAft>
              <a:buFont typeface="Symbol" panose="05050102010706020507" pitchFamily="18" charset="2"/>
              <a:buChar char=""/>
            </a:pPr>
            <a:r>
              <a:rPr lang="en-ZA" sz="2200" kern="100" dirty="0">
                <a:effectLst/>
                <a:latin typeface="Aptos" panose="020B0004020202020204" pitchFamily="34" charset="0"/>
                <a:ea typeface="Aptos" panose="020B0004020202020204" pitchFamily="34" charset="0"/>
                <a:cs typeface="Times New Roman" panose="02020603050405020304" pitchFamily="18" charset="0"/>
              </a:rPr>
              <a:t>“And without faith it is impossible to please him, for whoever would draw near to God must believe that he exists and that he rewards those who seek him.” — Hebrews 11:6 (ESV)</a:t>
            </a:r>
          </a:p>
          <a:p>
            <a:pPr marL="342900" lvl="0" indent="-342900">
              <a:lnSpc>
                <a:spcPct val="107000"/>
              </a:lnSpc>
              <a:spcAft>
                <a:spcPts val="800"/>
              </a:spcAft>
              <a:buFont typeface="Symbol" panose="05050102010706020507" pitchFamily="18" charset="2"/>
              <a:buChar char=""/>
            </a:pPr>
            <a:r>
              <a:rPr lang="en-ZA" sz="2200" kern="100" dirty="0">
                <a:latin typeface="Aptos" panose="020B0004020202020204" pitchFamily="34" charset="0"/>
                <a:ea typeface="Aptos" panose="020B0004020202020204" pitchFamily="34" charset="0"/>
                <a:cs typeface="Times New Roman" panose="02020603050405020304" pitchFamily="18" charset="0"/>
              </a:rPr>
              <a:t>Jesus’ metaphor of the eyes.</a:t>
            </a:r>
          </a:p>
          <a:p>
            <a:pPr marL="342900" lvl="0" indent="-342900">
              <a:lnSpc>
                <a:spcPct val="107000"/>
              </a:lnSpc>
              <a:spcAft>
                <a:spcPts val="800"/>
              </a:spcAft>
              <a:buFont typeface="Symbol" panose="05050102010706020507" pitchFamily="18" charset="2"/>
              <a:buChar char=""/>
            </a:pPr>
            <a:r>
              <a:rPr lang="en-ZA" sz="2200" kern="100" dirty="0">
                <a:effectLst/>
                <a:latin typeface="Aptos" panose="020B0004020202020204" pitchFamily="34" charset="0"/>
                <a:ea typeface="Aptos" panose="020B0004020202020204" pitchFamily="34" charset="0"/>
                <a:cs typeface="Times New Roman" panose="02020603050405020304" pitchFamily="18" charset="0"/>
              </a:rPr>
              <a:t>Unbelieving heart = blind.</a:t>
            </a:r>
          </a:p>
          <a:p>
            <a:pPr marL="342900" lvl="0" indent="-342900">
              <a:lnSpc>
                <a:spcPct val="107000"/>
              </a:lnSpc>
              <a:spcAft>
                <a:spcPts val="800"/>
              </a:spcAft>
              <a:buFont typeface="Symbol" panose="05050102010706020507" pitchFamily="18" charset="2"/>
              <a:buChar char=""/>
            </a:pPr>
            <a:r>
              <a:rPr lang="en-ZA" sz="2200" kern="100" dirty="0">
                <a:latin typeface="Aptos" panose="020B0004020202020204" pitchFamily="34" charset="0"/>
                <a:ea typeface="Aptos" panose="020B0004020202020204" pitchFamily="34" charset="0"/>
                <a:cs typeface="Times New Roman" panose="02020603050405020304" pitchFamily="18" charset="0"/>
              </a:rPr>
              <a:t>Doubting heart = calloused eyes</a:t>
            </a:r>
          </a:p>
          <a:p>
            <a:pPr marL="342900" lvl="0" indent="-342900">
              <a:lnSpc>
                <a:spcPct val="107000"/>
              </a:lnSpc>
              <a:spcAft>
                <a:spcPts val="800"/>
              </a:spcAft>
              <a:buFont typeface="Symbol" panose="05050102010706020507" pitchFamily="18" charset="2"/>
              <a:buChar char=""/>
            </a:pPr>
            <a:r>
              <a:rPr lang="en-ZA" sz="2200" dirty="0">
                <a:effectLst/>
                <a:latin typeface="Aptos" panose="020B0004020202020204" pitchFamily="34" charset="0"/>
                <a:ea typeface="Aptos" panose="020B0004020202020204" pitchFamily="34" charset="0"/>
                <a:cs typeface="Times New Roman" panose="02020603050405020304" pitchFamily="18" charset="0"/>
              </a:rPr>
              <a:t>v 23 “If you are not with me then you are against me and whoever does not gather with me scatters.”</a:t>
            </a:r>
            <a:endParaRPr lang="en-ZA" sz="2200" kern="100" dirty="0">
              <a:effectLst/>
              <a:latin typeface="Aptos" panose="020B0004020202020204" pitchFamily="34" charset="0"/>
              <a:ea typeface="Aptos" panose="020B0004020202020204" pitchFamily="34" charset="0"/>
              <a:cs typeface="Times New Roman" panose="02020603050405020304" pitchFamily="18" charset="0"/>
            </a:endParaRPr>
          </a:p>
          <a:p>
            <a:pPr marL="41910" indent="0">
              <a:lnSpc>
                <a:spcPct val="107000"/>
              </a:lnSpc>
              <a:spcAft>
                <a:spcPts val="800"/>
              </a:spcAft>
              <a:buNone/>
            </a:pPr>
            <a:endParaRPr lang="en-ZA"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5" name="Picture 4" descr="A group of wooden hearts&#10;&#10;Description automatically generated">
            <a:extLst>
              <a:ext uri="{FF2B5EF4-FFF2-40B4-BE49-F238E27FC236}">
                <a16:creationId xmlns:a16="http://schemas.microsoft.com/office/drawing/2014/main" id="{AC7EB7E8-3910-53F4-6AF8-21F69BC3E629}"/>
              </a:ext>
            </a:extLst>
          </p:cNvPr>
          <p:cNvPicPr>
            <a:picLocks noChangeAspect="1"/>
          </p:cNvPicPr>
          <p:nvPr/>
        </p:nvPicPr>
        <p:blipFill>
          <a:blip r:embed="rId2">
            <a:extLst>
              <a:ext uri="{28A0092B-C50C-407E-A947-70E740481C1C}">
                <a14:useLocalDpi xmlns:a14="http://schemas.microsoft.com/office/drawing/2010/main" val="0"/>
              </a:ext>
            </a:extLst>
          </a:blip>
          <a:srcRect l="10308" r="10325" b="3"/>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116759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1EE4BD-108B-556D-D07C-F9469BC95B47}"/>
              </a:ext>
            </a:extLst>
          </p:cNvPr>
          <p:cNvSpPr>
            <a:spLocks noGrp="1"/>
          </p:cNvSpPr>
          <p:nvPr>
            <p:ph type="title"/>
          </p:nvPr>
        </p:nvSpPr>
        <p:spPr>
          <a:xfrm>
            <a:off x="572493" y="238539"/>
            <a:ext cx="11018520" cy="1434415"/>
          </a:xfrm>
        </p:spPr>
        <p:txBody>
          <a:bodyPr anchor="b">
            <a:noAutofit/>
          </a:bodyPr>
          <a:lstStyle/>
          <a:p>
            <a:pPr lvl="0">
              <a:lnSpc>
                <a:spcPct val="107000"/>
              </a:lnSpc>
              <a:spcAft>
                <a:spcPts val="800"/>
              </a:spcAft>
            </a:pPr>
            <a:r>
              <a:rPr lang="en-ZA" sz="5400" b="1" kern="100" dirty="0">
                <a:ea typeface="Aptos" panose="020B0004020202020204" pitchFamily="34" charset="0"/>
                <a:cs typeface="Times New Roman" panose="02020603050405020304" pitchFamily="18" charset="0"/>
              </a:rPr>
              <a:t>3</a:t>
            </a:r>
            <a:r>
              <a:rPr lang="en-ZA" sz="5400" b="1" kern="100" dirty="0">
                <a:effectLst/>
                <a:ea typeface="Aptos" panose="020B0004020202020204" pitchFamily="34" charset="0"/>
                <a:cs typeface="Times New Roman" panose="02020603050405020304" pitchFamily="18" charset="0"/>
              </a:rPr>
              <a:t>. The heart that marvels at Jesus</a:t>
            </a:r>
            <a:endParaRPr lang="en-ZA" sz="5400" kern="100" dirty="0">
              <a:effectLst/>
              <a:ea typeface="Aptos" panose="020B0004020202020204" pitchFamily="34" charset="0"/>
              <a:cs typeface="Times New Roman" panose="02020603050405020304" pitchFamily="18" charset="0"/>
            </a:endParaRPr>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91AD2A6-05B4-CACB-F60F-AF1244979272}"/>
              </a:ext>
            </a:extLst>
          </p:cNvPr>
          <p:cNvSpPr>
            <a:spLocks noGrp="1"/>
          </p:cNvSpPr>
          <p:nvPr>
            <p:ph idx="1"/>
          </p:nvPr>
        </p:nvSpPr>
        <p:spPr>
          <a:xfrm>
            <a:off x="572493" y="2071316"/>
            <a:ext cx="6713552" cy="4119172"/>
          </a:xfrm>
        </p:spPr>
        <p:txBody>
          <a:bodyPr anchor="t">
            <a:normAutofit/>
          </a:bodyPr>
          <a:lstStyle/>
          <a:p>
            <a:pPr>
              <a:lnSpc>
                <a:spcPct val="107000"/>
              </a:lnSpc>
              <a:spcAft>
                <a:spcPts val="800"/>
              </a:spcAft>
            </a:pPr>
            <a:r>
              <a:rPr lang="en-ZA" sz="2200" b="1" kern="100" dirty="0">
                <a:effectLst/>
                <a:latin typeface="Aptos" panose="020B0004020202020204" pitchFamily="34" charset="0"/>
                <a:ea typeface="Aptos" panose="020B0004020202020204" pitchFamily="34" charset="0"/>
                <a:cs typeface="Times New Roman" panose="02020603050405020304" pitchFamily="18" charset="0"/>
              </a:rPr>
              <a:t>The marvelling heart: </a:t>
            </a:r>
          </a:p>
          <a:p>
            <a:pPr>
              <a:lnSpc>
                <a:spcPct val="107000"/>
              </a:lnSpc>
              <a:spcAft>
                <a:spcPts val="800"/>
              </a:spcAft>
            </a:pPr>
            <a:r>
              <a:rPr lang="en-ZA" sz="2200" b="1" kern="100" dirty="0">
                <a:latin typeface="Aptos" panose="020B0004020202020204" pitchFamily="34" charset="0"/>
                <a:ea typeface="Aptos" panose="020B0004020202020204" pitchFamily="34" charset="0"/>
                <a:cs typeface="Times New Roman" panose="02020603050405020304" pitchFamily="18" charset="0"/>
              </a:rPr>
              <a:t>1. </a:t>
            </a:r>
            <a:r>
              <a:rPr lang="en-ZA" sz="2200" b="1" kern="100" dirty="0">
                <a:effectLst/>
                <a:latin typeface="Aptos" panose="020B0004020202020204" pitchFamily="34" charset="0"/>
                <a:ea typeface="Aptos" panose="020B0004020202020204" pitchFamily="34" charset="0"/>
                <a:cs typeface="Times New Roman" panose="02020603050405020304" pitchFamily="18" charset="0"/>
              </a:rPr>
              <a:t>Believes in His marvellous power.</a:t>
            </a:r>
          </a:p>
          <a:p>
            <a:pPr>
              <a:lnSpc>
                <a:spcPct val="107000"/>
              </a:lnSpc>
              <a:spcAft>
                <a:spcPts val="800"/>
              </a:spcAft>
            </a:pPr>
            <a:r>
              <a:rPr lang="en-ZA" sz="2200" b="1" kern="100" dirty="0">
                <a:latin typeface="Aptos" panose="020B0004020202020204" pitchFamily="34" charset="0"/>
                <a:ea typeface="Aptos" panose="020B0004020202020204" pitchFamily="34" charset="0"/>
                <a:cs typeface="Times New Roman" panose="02020603050405020304" pitchFamily="18" charset="0"/>
              </a:rPr>
              <a:t>2. Revels in His marvellous love.</a:t>
            </a:r>
          </a:p>
          <a:p>
            <a:pPr>
              <a:lnSpc>
                <a:spcPct val="107000"/>
              </a:lnSpc>
              <a:spcAft>
                <a:spcPts val="800"/>
              </a:spcAft>
            </a:pPr>
            <a:r>
              <a:rPr lang="en-ZA" sz="2200" b="1" kern="100" dirty="0">
                <a:effectLst/>
                <a:latin typeface="Aptos" panose="020B0004020202020204" pitchFamily="34" charset="0"/>
                <a:ea typeface="Aptos" panose="020B0004020202020204" pitchFamily="34" charset="0"/>
                <a:cs typeface="Times New Roman" panose="02020603050405020304" pitchFamily="18" charset="0"/>
              </a:rPr>
              <a:t>3. Worships in His marvellous presence.</a:t>
            </a:r>
          </a:p>
          <a:p>
            <a:pPr>
              <a:lnSpc>
                <a:spcPct val="107000"/>
              </a:lnSpc>
              <a:spcAft>
                <a:spcPts val="800"/>
              </a:spcAft>
            </a:pPr>
            <a:r>
              <a:rPr lang="en-ZA" sz="2200" b="1" kern="100" dirty="0">
                <a:latin typeface="Aptos" panose="020B0004020202020204" pitchFamily="34" charset="0"/>
                <a:ea typeface="Aptos" panose="020B0004020202020204" pitchFamily="34" charset="0"/>
                <a:cs typeface="Times New Roman" panose="02020603050405020304" pitchFamily="18" charset="0"/>
              </a:rPr>
              <a:t>Those whose eyes are set on Jesus – are fearless witnesses of the goodness of God.</a:t>
            </a:r>
            <a:endParaRPr lang="en-ZA" sz="22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spcAft>
                <a:spcPts val="800"/>
              </a:spcAft>
              <a:buNone/>
            </a:pPr>
            <a:endParaRPr lang="en-ZA" sz="2200" kern="100" dirty="0">
              <a:latin typeface="Aptos" panose="020B0004020202020204" pitchFamily="34" charset="0"/>
              <a:cs typeface="Times New Roman" panose="02020603050405020304" pitchFamily="18" charset="0"/>
            </a:endParaRPr>
          </a:p>
          <a:p>
            <a:pPr marL="41910" indent="0">
              <a:lnSpc>
                <a:spcPct val="107000"/>
              </a:lnSpc>
              <a:spcAft>
                <a:spcPts val="800"/>
              </a:spcAft>
              <a:buNone/>
            </a:pPr>
            <a:endParaRPr lang="en-ZA"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5" name="Picture 4" descr="A group of wooden hearts&#10;&#10;Description automatically generated">
            <a:extLst>
              <a:ext uri="{FF2B5EF4-FFF2-40B4-BE49-F238E27FC236}">
                <a16:creationId xmlns:a16="http://schemas.microsoft.com/office/drawing/2014/main" id="{AC7EB7E8-3910-53F4-6AF8-21F69BC3E629}"/>
              </a:ext>
            </a:extLst>
          </p:cNvPr>
          <p:cNvPicPr>
            <a:picLocks noChangeAspect="1"/>
          </p:cNvPicPr>
          <p:nvPr/>
        </p:nvPicPr>
        <p:blipFill>
          <a:blip r:embed="rId2">
            <a:extLst>
              <a:ext uri="{28A0092B-C50C-407E-A947-70E740481C1C}">
                <a14:useLocalDpi xmlns:a14="http://schemas.microsoft.com/office/drawing/2010/main" val="0"/>
              </a:ext>
            </a:extLst>
          </a:blip>
          <a:srcRect l="10308" r="10325" b="3"/>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54118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1EE4BD-108B-556D-D07C-F9469BC95B47}"/>
              </a:ext>
            </a:extLst>
          </p:cNvPr>
          <p:cNvSpPr>
            <a:spLocks noGrp="1"/>
          </p:cNvSpPr>
          <p:nvPr>
            <p:ph type="title"/>
          </p:nvPr>
        </p:nvSpPr>
        <p:spPr>
          <a:xfrm>
            <a:off x="572493" y="238539"/>
            <a:ext cx="11018520" cy="1434415"/>
          </a:xfrm>
        </p:spPr>
        <p:txBody>
          <a:bodyPr anchor="b">
            <a:normAutofit/>
          </a:bodyPr>
          <a:lstStyle/>
          <a:p>
            <a:r>
              <a:rPr lang="en-US" sz="5400" dirty="0"/>
              <a:t>The Gospel according to Luke</a:t>
            </a:r>
            <a:endParaRPr lang="en-ZA" sz="5400" dirty="0"/>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91AD2A6-05B4-CACB-F60F-AF1244979272}"/>
              </a:ext>
            </a:extLst>
          </p:cNvPr>
          <p:cNvSpPr>
            <a:spLocks noGrp="1"/>
          </p:cNvSpPr>
          <p:nvPr>
            <p:ph idx="1"/>
          </p:nvPr>
        </p:nvSpPr>
        <p:spPr>
          <a:xfrm>
            <a:off x="572493" y="2071316"/>
            <a:ext cx="6713552" cy="4119172"/>
          </a:xfrm>
        </p:spPr>
        <p:txBody>
          <a:bodyPr anchor="t">
            <a:normAutofit fontScale="92500" lnSpcReduction="10000"/>
          </a:bodyPr>
          <a:lstStyle/>
          <a:p>
            <a:r>
              <a:rPr lang="en-US" sz="2400" dirty="0"/>
              <a:t>Written by Luke a physician and travelling companion of the apostle Paul.</a:t>
            </a:r>
          </a:p>
          <a:p>
            <a:r>
              <a:rPr lang="en-US" sz="2400" dirty="0"/>
              <a:t>A factual account of all Jesus did and said.</a:t>
            </a:r>
          </a:p>
          <a:p>
            <a:r>
              <a:rPr lang="en-US" sz="2400" dirty="0"/>
              <a:t>Luke proves Jesus is the fulfillment of God’s covenant with mankind.</a:t>
            </a:r>
          </a:p>
          <a:p>
            <a:r>
              <a:rPr lang="en-US" sz="2400" dirty="0"/>
              <a:t>Jesus is the gospel = good news</a:t>
            </a:r>
          </a:p>
          <a:p>
            <a:r>
              <a:rPr lang="en-ZA" sz="2400" dirty="0"/>
              <a:t>Luke 4:18 – 19 Jesus says “The Spirit of the Lord is upon me, because he has anointed me to </a:t>
            </a:r>
            <a:r>
              <a:rPr lang="en-ZA" sz="2400" i="1" dirty="0"/>
              <a:t>proclaim good news to the poor</a:t>
            </a:r>
            <a:r>
              <a:rPr lang="en-ZA" sz="2400" dirty="0"/>
              <a:t>. He has sent me to proclaim liberty to the captives and recovering of sight to the blind, to set at liberty those who are oppressed, to proclaim the year of the Lord’s favour.”</a:t>
            </a:r>
            <a:endParaRPr lang="en-US" sz="2400" dirty="0"/>
          </a:p>
        </p:txBody>
      </p:sp>
      <p:pic>
        <p:nvPicPr>
          <p:cNvPr id="5" name="Picture 4" descr="A group of wooden hearts&#10;&#10;Description automatically generated">
            <a:extLst>
              <a:ext uri="{FF2B5EF4-FFF2-40B4-BE49-F238E27FC236}">
                <a16:creationId xmlns:a16="http://schemas.microsoft.com/office/drawing/2014/main" id="{AC7EB7E8-3910-53F4-6AF8-21F69BC3E629}"/>
              </a:ext>
            </a:extLst>
          </p:cNvPr>
          <p:cNvPicPr>
            <a:picLocks noChangeAspect="1"/>
          </p:cNvPicPr>
          <p:nvPr/>
        </p:nvPicPr>
        <p:blipFill>
          <a:blip r:embed="rId2">
            <a:extLst>
              <a:ext uri="{28A0092B-C50C-407E-A947-70E740481C1C}">
                <a14:useLocalDpi xmlns:a14="http://schemas.microsoft.com/office/drawing/2010/main" val="0"/>
              </a:ext>
            </a:extLst>
          </a:blip>
          <a:srcRect l="10308" r="10325" b="3"/>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1034456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1EE4BD-108B-556D-D07C-F9469BC95B47}"/>
              </a:ext>
            </a:extLst>
          </p:cNvPr>
          <p:cNvSpPr>
            <a:spLocks noGrp="1"/>
          </p:cNvSpPr>
          <p:nvPr>
            <p:ph type="title"/>
          </p:nvPr>
        </p:nvSpPr>
        <p:spPr>
          <a:xfrm>
            <a:off x="572493" y="238539"/>
            <a:ext cx="11018520" cy="1434415"/>
          </a:xfrm>
        </p:spPr>
        <p:txBody>
          <a:bodyPr anchor="b">
            <a:normAutofit/>
          </a:bodyPr>
          <a:lstStyle/>
          <a:p>
            <a:r>
              <a:rPr lang="en-US" sz="5400" dirty="0"/>
              <a:t>The Gospel according to Luke</a:t>
            </a:r>
            <a:endParaRPr lang="en-ZA" sz="5400" dirty="0"/>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91AD2A6-05B4-CACB-F60F-AF1244979272}"/>
              </a:ext>
            </a:extLst>
          </p:cNvPr>
          <p:cNvSpPr>
            <a:spLocks noGrp="1"/>
          </p:cNvSpPr>
          <p:nvPr>
            <p:ph idx="1"/>
          </p:nvPr>
        </p:nvSpPr>
        <p:spPr>
          <a:xfrm>
            <a:off x="572493" y="2071316"/>
            <a:ext cx="6713552" cy="4119172"/>
          </a:xfrm>
        </p:spPr>
        <p:txBody>
          <a:bodyPr anchor="t">
            <a:normAutofit/>
          </a:bodyPr>
          <a:lstStyle/>
          <a:p>
            <a:r>
              <a:rPr lang="en-US" sz="2400" dirty="0"/>
              <a:t>Good news according to Luke is for EVERYONE.</a:t>
            </a:r>
          </a:p>
          <a:p>
            <a:r>
              <a:rPr lang="en-US" sz="2400" dirty="0"/>
              <a:t>Seen in the rich imagery of banquets.</a:t>
            </a:r>
          </a:p>
          <a:p>
            <a:r>
              <a:rPr lang="en-ZA" sz="2400" dirty="0"/>
              <a:t>In this season of Luke we are looking at Jesus’ travelogue.</a:t>
            </a:r>
          </a:p>
          <a:p>
            <a:r>
              <a:rPr lang="en-ZA" sz="2400" dirty="0"/>
              <a:t>Jesus is steadfastly heading towards his crucifixion in Jerusalem.</a:t>
            </a:r>
          </a:p>
          <a:p>
            <a:r>
              <a:rPr lang="en-ZA" sz="2400" dirty="0"/>
              <a:t>He is teaching his disciples on the road what true discipleship looks like.</a:t>
            </a:r>
          </a:p>
          <a:p>
            <a:r>
              <a:rPr lang="en-ZA" sz="2400" dirty="0"/>
              <a:t>Trust in God and opposition to Jesus are key themes.</a:t>
            </a:r>
          </a:p>
        </p:txBody>
      </p:sp>
      <p:pic>
        <p:nvPicPr>
          <p:cNvPr id="5" name="Picture 4" descr="A group of wooden hearts&#10;&#10;Description automatically generated">
            <a:extLst>
              <a:ext uri="{FF2B5EF4-FFF2-40B4-BE49-F238E27FC236}">
                <a16:creationId xmlns:a16="http://schemas.microsoft.com/office/drawing/2014/main" id="{AC7EB7E8-3910-53F4-6AF8-21F69BC3E629}"/>
              </a:ext>
            </a:extLst>
          </p:cNvPr>
          <p:cNvPicPr>
            <a:picLocks noChangeAspect="1"/>
          </p:cNvPicPr>
          <p:nvPr/>
        </p:nvPicPr>
        <p:blipFill>
          <a:blip r:embed="rId2">
            <a:extLst>
              <a:ext uri="{28A0092B-C50C-407E-A947-70E740481C1C}">
                <a14:useLocalDpi xmlns:a14="http://schemas.microsoft.com/office/drawing/2010/main" val="0"/>
              </a:ext>
            </a:extLst>
          </a:blip>
          <a:srcRect l="10308" r="10325" b="3"/>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1074036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B66FD-E0ED-1D3A-03E8-C67BD76BEDC9}"/>
              </a:ext>
            </a:extLst>
          </p:cNvPr>
          <p:cNvSpPr>
            <a:spLocks noGrp="1"/>
          </p:cNvSpPr>
          <p:nvPr>
            <p:ph type="title"/>
          </p:nvPr>
        </p:nvSpPr>
        <p:spPr/>
        <p:txBody>
          <a:bodyPr/>
          <a:lstStyle/>
          <a:p>
            <a:r>
              <a:rPr lang="en-US" dirty="0"/>
              <a:t>Reading Luke 11:14 – 12:12</a:t>
            </a:r>
            <a:endParaRPr lang="en-ZA" dirty="0"/>
          </a:p>
        </p:txBody>
      </p:sp>
      <p:sp>
        <p:nvSpPr>
          <p:cNvPr id="3" name="Content Placeholder 2">
            <a:extLst>
              <a:ext uri="{FF2B5EF4-FFF2-40B4-BE49-F238E27FC236}">
                <a16:creationId xmlns:a16="http://schemas.microsoft.com/office/drawing/2014/main" id="{C5ACDA2B-A544-0E4A-94E6-89F1A92D7617}"/>
              </a:ext>
            </a:extLst>
          </p:cNvPr>
          <p:cNvSpPr>
            <a:spLocks noGrp="1"/>
          </p:cNvSpPr>
          <p:nvPr>
            <p:ph idx="1"/>
          </p:nvPr>
        </p:nvSpPr>
        <p:spPr/>
        <p:txBody>
          <a:bodyPr/>
          <a:lstStyle/>
          <a:p>
            <a:endParaRPr lang="en-ZA"/>
          </a:p>
        </p:txBody>
      </p:sp>
    </p:spTree>
    <p:extLst>
      <p:ext uri="{BB962C8B-B14F-4D97-AF65-F5344CB8AC3E}">
        <p14:creationId xmlns:p14="http://schemas.microsoft.com/office/powerpoint/2010/main" val="26421854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1EE4BD-108B-556D-D07C-F9469BC95B47}"/>
              </a:ext>
            </a:extLst>
          </p:cNvPr>
          <p:cNvSpPr>
            <a:spLocks noGrp="1"/>
          </p:cNvSpPr>
          <p:nvPr>
            <p:ph type="title"/>
          </p:nvPr>
        </p:nvSpPr>
        <p:spPr>
          <a:xfrm>
            <a:off x="572493" y="238539"/>
            <a:ext cx="11018520" cy="1434415"/>
          </a:xfrm>
        </p:spPr>
        <p:txBody>
          <a:bodyPr anchor="b">
            <a:normAutofit/>
          </a:bodyPr>
          <a:lstStyle/>
          <a:p>
            <a:r>
              <a:rPr lang="en-US" sz="5400"/>
              <a:t>Introduction: Jesus Messiah</a:t>
            </a:r>
            <a:endParaRPr lang="en-ZA" sz="5400"/>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91AD2A6-05B4-CACB-F60F-AF1244979272}"/>
              </a:ext>
            </a:extLst>
          </p:cNvPr>
          <p:cNvSpPr>
            <a:spLocks noGrp="1"/>
          </p:cNvSpPr>
          <p:nvPr>
            <p:ph idx="1"/>
          </p:nvPr>
        </p:nvSpPr>
        <p:spPr>
          <a:xfrm>
            <a:off x="572493" y="2071316"/>
            <a:ext cx="6713552" cy="4119172"/>
          </a:xfrm>
        </p:spPr>
        <p:txBody>
          <a:bodyPr anchor="t">
            <a:normAutofit/>
          </a:bodyPr>
          <a:lstStyle/>
          <a:p>
            <a:r>
              <a:rPr lang="en-US" sz="2200" dirty="0"/>
              <a:t>Isaiah 35:6 (the Messiah will cause) "the tongue of the mute [to] sing for joy." </a:t>
            </a:r>
          </a:p>
          <a:p>
            <a:r>
              <a:rPr lang="en-US" sz="2200" dirty="0"/>
              <a:t>There is no account in the Bible of a prophet or apostle causing the mute to speak. Yet Jesus healed many who were mute (twice in Matthew, twice in Mark). </a:t>
            </a:r>
          </a:p>
          <a:p>
            <a:r>
              <a:rPr lang="en-US" sz="2200" dirty="0"/>
              <a:t>Despite this incredible miracle – there are varied responses to Jesus by the people.</a:t>
            </a:r>
          </a:p>
          <a:p>
            <a:r>
              <a:rPr lang="en-US" sz="2200" dirty="0"/>
              <a:t>These responses reveal </a:t>
            </a:r>
            <a:r>
              <a:rPr lang="en-US" sz="2200" b="1" dirty="0"/>
              <a:t>3 hearts towards Jesus</a:t>
            </a:r>
            <a:endParaRPr lang="en-ZA" sz="2200" b="1" dirty="0"/>
          </a:p>
        </p:txBody>
      </p:sp>
      <p:pic>
        <p:nvPicPr>
          <p:cNvPr id="5" name="Picture 4" descr="A group of wooden hearts&#10;&#10;Description automatically generated">
            <a:extLst>
              <a:ext uri="{FF2B5EF4-FFF2-40B4-BE49-F238E27FC236}">
                <a16:creationId xmlns:a16="http://schemas.microsoft.com/office/drawing/2014/main" id="{AC7EB7E8-3910-53F4-6AF8-21F69BC3E629}"/>
              </a:ext>
            </a:extLst>
          </p:cNvPr>
          <p:cNvPicPr>
            <a:picLocks noChangeAspect="1"/>
          </p:cNvPicPr>
          <p:nvPr/>
        </p:nvPicPr>
        <p:blipFill>
          <a:blip r:embed="rId2">
            <a:extLst>
              <a:ext uri="{28A0092B-C50C-407E-A947-70E740481C1C}">
                <a14:useLocalDpi xmlns:a14="http://schemas.microsoft.com/office/drawing/2010/main" val="0"/>
              </a:ext>
            </a:extLst>
          </a:blip>
          <a:srcRect l="10308" r="10325" b="3"/>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459055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1EE4BD-108B-556D-D07C-F9469BC95B47}"/>
              </a:ext>
            </a:extLst>
          </p:cNvPr>
          <p:cNvSpPr>
            <a:spLocks noGrp="1"/>
          </p:cNvSpPr>
          <p:nvPr>
            <p:ph type="title"/>
          </p:nvPr>
        </p:nvSpPr>
        <p:spPr>
          <a:xfrm>
            <a:off x="572493" y="238539"/>
            <a:ext cx="11018520" cy="1434415"/>
          </a:xfrm>
        </p:spPr>
        <p:txBody>
          <a:bodyPr anchor="b">
            <a:normAutofit/>
          </a:bodyPr>
          <a:lstStyle/>
          <a:p>
            <a:r>
              <a:rPr lang="en-US" sz="5400" dirty="0"/>
              <a:t>The 3 Hearts</a:t>
            </a:r>
            <a:endParaRPr lang="en-ZA" sz="5400" dirty="0"/>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91AD2A6-05B4-CACB-F60F-AF1244979272}"/>
              </a:ext>
            </a:extLst>
          </p:cNvPr>
          <p:cNvSpPr>
            <a:spLocks noGrp="1"/>
          </p:cNvSpPr>
          <p:nvPr>
            <p:ph idx="1"/>
          </p:nvPr>
        </p:nvSpPr>
        <p:spPr>
          <a:xfrm>
            <a:off x="572493" y="2071316"/>
            <a:ext cx="6713552" cy="4119172"/>
          </a:xfrm>
        </p:spPr>
        <p:txBody>
          <a:bodyPr anchor="t">
            <a:normAutofit/>
          </a:bodyPr>
          <a:lstStyle/>
          <a:p>
            <a:r>
              <a:rPr lang="en-US" sz="2200" dirty="0"/>
              <a:t>1. Unbelieving or resistant heart</a:t>
            </a:r>
          </a:p>
          <a:p>
            <a:r>
              <a:rPr lang="en-US" sz="2200" dirty="0"/>
              <a:t>2. The doubting  heart</a:t>
            </a:r>
          </a:p>
          <a:p>
            <a:r>
              <a:rPr lang="en-US" sz="2200" dirty="0"/>
              <a:t>3. The heart that marvels at Jesus</a:t>
            </a:r>
          </a:p>
        </p:txBody>
      </p:sp>
      <p:pic>
        <p:nvPicPr>
          <p:cNvPr id="5" name="Picture 4" descr="A group of wooden hearts&#10;&#10;Description automatically generated">
            <a:extLst>
              <a:ext uri="{FF2B5EF4-FFF2-40B4-BE49-F238E27FC236}">
                <a16:creationId xmlns:a16="http://schemas.microsoft.com/office/drawing/2014/main" id="{AC7EB7E8-3910-53F4-6AF8-21F69BC3E629}"/>
              </a:ext>
            </a:extLst>
          </p:cNvPr>
          <p:cNvPicPr>
            <a:picLocks noChangeAspect="1"/>
          </p:cNvPicPr>
          <p:nvPr/>
        </p:nvPicPr>
        <p:blipFill>
          <a:blip r:embed="rId2">
            <a:extLst>
              <a:ext uri="{28A0092B-C50C-407E-A947-70E740481C1C}">
                <a14:useLocalDpi xmlns:a14="http://schemas.microsoft.com/office/drawing/2010/main" val="0"/>
              </a:ext>
            </a:extLst>
          </a:blip>
          <a:srcRect l="10308" r="10325" b="3"/>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1141646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1EE4BD-108B-556D-D07C-F9469BC95B47}"/>
              </a:ext>
            </a:extLst>
          </p:cNvPr>
          <p:cNvSpPr>
            <a:spLocks noGrp="1"/>
          </p:cNvSpPr>
          <p:nvPr>
            <p:ph type="title"/>
          </p:nvPr>
        </p:nvSpPr>
        <p:spPr>
          <a:xfrm>
            <a:off x="572493" y="238539"/>
            <a:ext cx="11018520" cy="1434415"/>
          </a:xfrm>
        </p:spPr>
        <p:txBody>
          <a:bodyPr anchor="b">
            <a:noAutofit/>
          </a:bodyPr>
          <a:lstStyle/>
          <a:p>
            <a:pPr marL="342900" lvl="0" indent="-342900">
              <a:lnSpc>
                <a:spcPct val="107000"/>
              </a:lnSpc>
              <a:spcAft>
                <a:spcPts val="800"/>
              </a:spcAft>
              <a:buFont typeface="+mj-lt"/>
              <a:buAutoNum type="arabicPeriod"/>
            </a:pPr>
            <a:r>
              <a:rPr lang="en-ZA" sz="5400" b="1" kern="100" dirty="0">
                <a:effectLst/>
                <a:ea typeface="Aptos" panose="020B0004020202020204" pitchFamily="34" charset="0"/>
                <a:cs typeface="Times New Roman" panose="02020603050405020304" pitchFamily="18" charset="0"/>
              </a:rPr>
              <a:t>The unbelieving or resistant heart</a:t>
            </a:r>
            <a:endParaRPr lang="en-ZA" sz="5400" kern="100" dirty="0">
              <a:effectLst/>
              <a:ea typeface="Aptos" panose="020B0004020202020204" pitchFamily="34" charset="0"/>
              <a:cs typeface="Times New Roman" panose="02020603050405020304" pitchFamily="18" charset="0"/>
            </a:endParaRPr>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91AD2A6-05B4-CACB-F60F-AF1244979272}"/>
              </a:ext>
            </a:extLst>
          </p:cNvPr>
          <p:cNvSpPr>
            <a:spLocks noGrp="1"/>
          </p:cNvSpPr>
          <p:nvPr>
            <p:ph idx="1"/>
          </p:nvPr>
        </p:nvSpPr>
        <p:spPr>
          <a:xfrm>
            <a:off x="572493" y="2071316"/>
            <a:ext cx="6713552" cy="4119172"/>
          </a:xfrm>
        </p:spPr>
        <p:txBody>
          <a:bodyPr anchor="t">
            <a:normAutofit/>
          </a:bodyPr>
          <a:lstStyle/>
          <a:p>
            <a:pPr>
              <a:spcAft>
                <a:spcPts val="800"/>
              </a:spcAft>
            </a:pPr>
            <a:r>
              <a:rPr lang="en-ZA" sz="2200" dirty="0"/>
              <a:t>v15 “But some of them said, "He casts out demons by </a:t>
            </a:r>
            <a:r>
              <a:rPr lang="en-ZA" sz="2200" dirty="0" err="1"/>
              <a:t>Beelzebul</a:t>
            </a:r>
            <a:r>
              <a:rPr lang="en-ZA" sz="2200" dirty="0"/>
              <a:t>, the prince of demons,“</a:t>
            </a:r>
          </a:p>
          <a:p>
            <a:pPr>
              <a:spcAft>
                <a:spcPts val="800"/>
              </a:spcAft>
            </a:pPr>
            <a:r>
              <a:rPr lang="en-ZA" sz="2200" dirty="0"/>
              <a:t>Why did the some of the people attack Jesus?</a:t>
            </a:r>
          </a:p>
          <a:p>
            <a:pPr>
              <a:spcAft>
                <a:spcPts val="800"/>
              </a:spcAft>
            </a:pPr>
            <a:r>
              <a:rPr lang="en-ZA" sz="2200" b="1" dirty="0"/>
              <a:t>1. There are 2 kingdoms at war with one another</a:t>
            </a:r>
          </a:p>
          <a:p>
            <a:pPr>
              <a:spcAft>
                <a:spcPts val="800"/>
              </a:spcAft>
            </a:pPr>
            <a:r>
              <a:rPr lang="en-ZA" sz="1800" kern="100" dirty="0">
                <a:effectLst/>
                <a:latin typeface="Aptos" panose="020B0004020202020204" pitchFamily="34" charset="0"/>
                <a:ea typeface="Aptos" panose="020B0004020202020204" pitchFamily="34" charset="0"/>
                <a:cs typeface="Times New Roman" panose="02020603050405020304" pitchFamily="18" charset="0"/>
              </a:rPr>
              <a:t>“For he (God) has rescued us from the dominion of darkness and brought us into the kingdom of the Son he loves.” — Colossians 1:13 (NIV)</a:t>
            </a:r>
          </a:p>
          <a:p>
            <a:pPr>
              <a:spcAft>
                <a:spcPts val="800"/>
              </a:spcAft>
            </a:pPr>
            <a:r>
              <a:rPr lang="en-ZA" sz="1800" kern="100" dirty="0">
                <a:effectLst/>
                <a:latin typeface="Aptos" panose="020B0004020202020204" pitchFamily="34" charset="0"/>
                <a:ea typeface="Aptos" panose="020B0004020202020204" pitchFamily="34" charset="0"/>
                <a:cs typeface="Times New Roman" panose="02020603050405020304" pitchFamily="18" charset="0"/>
              </a:rPr>
              <a:t>“For we do not wrestle against flesh and blood, but against the rulers, against the authorities, against the cosmic powers over this present darkness, against the spiritual forces of evil in the heavenly places.” — Ephesians 6:12 (ESV)</a:t>
            </a:r>
          </a:p>
          <a:p>
            <a:pPr>
              <a:spcAft>
                <a:spcPts val="800"/>
              </a:spcAft>
            </a:pPr>
            <a:endParaRPr lang="en-ZA" sz="2200" dirty="0"/>
          </a:p>
          <a:p>
            <a:pPr marL="270510">
              <a:lnSpc>
                <a:spcPct val="107000"/>
              </a:lnSpc>
              <a:spcAft>
                <a:spcPts val="800"/>
              </a:spcAft>
            </a:pPr>
            <a:endParaRPr lang="en-ZA"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5" name="Picture 4" descr="A group of wooden hearts&#10;&#10;Description automatically generated">
            <a:extLst>
              <a:ext uri="{FF2B5EF4-FFF2-40B4-BE49-F238E27FC236}">
                <a16:creationId xmlns:a16="http://schemas.microsoft.com/office/drawing/2014/main" id="{AC7EB7E8-3910-53F4-6AF8-21F69BC3E629}"/>
              </a:ext>
            </a:extLst>
          </p:cNvPr>
          <p:cNvPicPr>
            <a:picLocks noChangeAspect="1"/>
          </p:cNvPicPr>
          <p:nvPr/>
        </p:nvPicPr>
        <p:blipFill>
          <a:blip r:embed="rId2">
            <a:extLst>
              <a:ext uri="{28A0092B-C50C-407E-A947-70E740481C1C}">
                <a14:useLocalDpi xmlns:a14="http://schemas.microsoft.com/office/drawing/2010/main" val="0"/>
              </a:ext>
            </a:extLst>
          </a:blip>
          <a:srcRect l="10308" r="10325" b="3"/>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1318629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1EE4BD-108B-556D-D07C-F9469BC95B47}"/>
              </a:ext>
            </a:extLst>
          </p:cNvPr>
          <p:cNvSpPr>
            <a:spLocks noGrp="1"/>
          </p:cNvSpPr>
          <p:nvPr>
            <p:ph type="title"/>
          </p:nvPr>
        </p:nvSpPr>
        <p:spPr>
          <a:xfrm>
            <a:off x="572493" y="238539"/>
            <a:ext cx="11018520" cy="1434415"/>
          </a:xfrm>
        </p:spPr>
        <p:txBody>
          <a:bodyPr anchor="b">
            <a:noAutofit/>
          </a:bodyPr>
          <a:lstStyle/>
          <a:p>
            <a:pPr marL="342900" lvl="0" indent="-342900">
              <a:lnSpc>
                <a:spcPct val="107000"/>
              </a:lnSpc>
              <a:spcAft>
                <a:spcPts val="800"/>
              </a:spcAft>
              <a:buFont typeface="+mj-lt"/>
              <a:buAutoNum type="arabicPeriod"/>
            </a:pPr>
            <a:r>
              <a:rPr lang="en-ZA" sz="5400" b="1" kern="100" dirty="0">
                <a:effectLst/>
                <a:ea typeface="Aptos" panose="020B0004020202020204" pitchFamily="34" charset="0"/>
                <a:cs typeface="Times New Roman" panose="02020603050405020304" pitchFamily="18" charset="0"/>
              </a:rPr>
              <a:t>The unbelieving or resistant heart</a:t>
            </a:r>
            <a:endParaRPr lang="en-ZA" sz="5400" kern="100" dirty="0">
              <a:effectLst/>
              <a:ea typeface="Aptos" panose="020B0004020202020204" pitchFamily="34" charset="0"/>
              <a:cs typeface="Times New Roman" panose="02020603050405020304" pitchFamily="18" charset="0"/>
            </a:endParaRPr>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91AD2A6-05B4-CACB-F60F-AF1244979272}"/>
              </a:ext>
            </a:extLst>
          </p:cNvPr>
          <p:cNvSpPr>
            <a:spLocks noGrp="1"/>
          </p:cNvSpPr>
          <p:nvPr>
            <p:ph idx="1"/>
          </p:nvPr>
        </p:nvSpPr>
        <p:spPr>
          <a:xfrm>
            <a:off x="572493" y="2071316"/>
            <a:ext cx="6713552" cy="4119172"/>
          </a:xfrm>
        </p:spPr>
        <p:txBody>
          <a:bodyPr anchor="t">
            <a:normAutofit lnSpcReduction="10000"/>
          </a:bodyPr>
          <a:lstStyle/>
          <a:p>
            <a:pPr>
              <a:spcAft>
                <a:spcPts val="800"/>
              </a:spcAft>
            </a:pPr>
            <a:r>
              <a:rPr lang="en-ZA" sz="2200" b="1" dirty="0"/>
              <a:t>2. Jesus confronts our idolatry and sin</a:t>
            </a:r>
          </a:p>
          <a:p>
            <a:pPr marL="342900" lvl="0" indent="-342900">
              <a:lnSpc>
                <a:spcPct val="107000"/>
              </a:lnSpc>
              <a:buFont typeface="Symbol" panose="05050102010706020507" pitchFamily="18" charset="2"/>
              <a:buChar char=""/>
            </a:pPr>
            <a:r>
              <a:rPr lang="en-ZA" sz="1800" kern="100" dirty="0">
                <a:latin typeface="Aptos" panose="020B0004020202020204" pitchFamily="34" charset="0"/>
                <a:cs typeface="Times New Roman" panose="02020603050405020304" pitchFamily="18" charset="0"/>
              </a:rPr>
              <a:t>Idols are anything that has taken the place of God in your life.</a:t>
            </a:r>
          </a:p>
          <a:p>
            <a:pPr marL="342900" lvl="0" indent="-342900">
              <a:lnSpc>
                <a:spcPct val="107000"/>
              </a:lnSpc>
              <a:spcAft>
                <a:spcPts val="800"/>
              </a:spcAft>
              <a:buFont typeface="Symbol" panose="05050102010706020507" pitchFamily="18" charset="2"/>
              <a:buChar char=""/>
            </a:pPr>
            <a:r>
              <a:rPr lang="en-ZA" sz="1800" kern="100" dirty="0">
                <a:latin typeface="Aptos" panose="020B0004020202020204" pitchFamily="34" charset="0"/>
                <a:cs typeface="Times New Roman" panose="02020603050405020304" pitchFamily="18" charset="0"/>
              </a:rPr>
              <a:t>Tim Keller says “Idols are the thing you think about when you are alone”</a:t>
            </a:r>
          </a:p>
          <a:p>
            <a:pPr>
              <a:spcAft>
                <a:spcPts val="800"/>
              </a:spcAft>
            </a:pPr>
            <a:r>
              <a:rPr lang="en-ZA" sz="1800" kern="100" dirty="0">
                <a:latin typeface="Aptos" panose="020B0004020202020204" pitchFamily="34" charset="0"/>
                <a:cs typeface="Times New Roman" panose="02020603050405020304" pitchFamily="18" charset="0"/>
              </a:rPr>
              <a:t>The problem with idolatry.</a:t>
            </a:r>
          </a:p>
          <a:p>
            <a:pPr>
              <a:spcAft>
                <a:spcPts val="800"/>
              </a:spcAft>
            </a:pPr>
            <a:r>
              <a:rPr lang="en-ZA" sz="1800" kern="100" dirty="0">
                <a:latin typeface="Aptos" panose="020B0004020202020204" pitchFamily="34" charset="0"/>
                <a:cs typeface="Times New Roman" panose="02020603050405020304" pitchFamily="18" charset="0"/>
              </a:rPr>
              <a:t>The 7 woes (11:39 – 52)</a:t>
            </a:r>
          </a:p>
          <a:p>
            <a:pPr>
              <a:spcAft>
                <a:spcPts val="800"/>
              </a:spcAft>
            </a:pPr>
            <a:r>
              <a:rPr lang="en-ZA" sz="1800" kern="100" dirty="0">
                <a:latin typeface="Aptos" panose="020B0004020202020204" pitchFamily="34" charset="0"/>
                <a:cs typeface="Times New Roman" panose="02020603050405020304" pitchFamily="18" charset="0"/>
              </a:rPr>
              <a:t>Keeping our house clean</a:t>
            </a:r>
          </a:p>
          <a:p>
            <a:pPr marL="270510">
              <a:lnSpc>
                <a:spcPct val="107000"/>
              </a:lnSpc>
              <a:spcAft>
                <a:spcPts val="800"/>
              </a:spcAft>
            </a:pPr>
            <a:r>
              <a:rPr lang="en-ZA" sz="1800" kern="100" dirty="0">
                <a:latin typeface="Aptos" panose="020B0004020202020204" pitchFamily="34" charset="0"/>
                <a:cs typeface="Times New Roman" panose="02020603050405020304" pitchFamily="18" charset="0"/>
              </a:rPr>
              <a:t>“Jesus answered him, ‘If anyone loves me, he will keep my word, and my Father will love him, and we will come to him and make our home with him.’” — John 14:23 (ESV)</a:t>
            </a:r>
          </a:p>
          <a:p>
            <a:pPr marL="270510">
              <a:lnSpc>
                <a:spcPct val="107000"/>
              </a:lnSpc>
              <a:spcAft>
                <a:spcPts val="800"/>
              </a:spcAft>
            </a:pPr>
            <a:endParaRPr lang="en-ZA"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5" name="Picture 4" descr="A group of wooden hearts&#10;&#10;Description automatically generated">
            <a:extLst>
              <a:ext uri="{FF2B5EF4-FFF2-40B4-BE49-F238E27FC236}">
                <a16:creationId xmlns:a16="http://schemas.microsoft.com/office/drawing/2014/main" id="{AC7EB7E8-3910-53F4-6AF8-21F69BC3E629}"/>
              </a:ext>
            </a:extLst>
          </p:cNvPr>
          <p:cNvPicPr>
            <a:picLocks noChangeAspect="1"/>
          </p:cNvPicPr>
          <p:nvPr/>
        </p:nvPicPr>
        <p:blipFill>
          <a:blip r:embed="rId2">
            <a:extLst>
              <a:ext uri="{28A0092B-C50C-407E-A947-70E740481C1C}">
                <a14:useLocalDpi xmlns:a14="http://schemas.microsoft.com/office/drawing/2010/main" val="0"/>
              </a:ext>
            </a:extLst>
          </a:blip>
          <a:srcRect l="10308" r="10325" b="3"/>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4288971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1EE4BD-108B-556D-D07C-F9469BC95B47}"/>
              </a:ext>
            </a:extLst>
          </p:cNvPr>
          <p:cNvSpPr>
            <a:spLocks noGrp="1"/>
          </p:cNvSpPr>
          <p:nvPr>
            <p:ph type="title"/>
          </p:nvPr>
        </p:nvSpPr>
        <p:spPr>
          <a:xfrm>
            <a:off x="572493" y="238539"/>
            <a:ext cx="11018520" cy="1434415"/>
          </a:xfrm>
        </p:spPr>
        <p:txBody>
          <a:bodyPr anchor="b">
            <a:noAutofit/>
          </a:bodyPr>
          <a:lstStyle/>
          <a:p>
            <a:pPr lvl="0">
              <a:lnSpc>
                <a:spcPct val="107000"/>
              </a:lnSpc>
              <a:spcAft>
                <a:spcPts val="800"/>
              </a:spcAft>
            </a:pPr>
            <a:r>
              <a:rPr lang="en-ZA" sz="5400" b="1" kern="100" dirty="0">
                <a:effectLst/>
                <a:ea typeface="Aptos" panose="020B0004020202020204" pitchFamily="34" charset="0"/>
                <a:cs typeface="Times New Roman" panose="02020603050405020304" pitchFamily="18" charset="0"/>
              </a:rPr>
              <a:t>2. The doubting heart</a:t>
            </a:r>
            <a:endParaRPr lang="en-ZA" sz="5400" kern="100" dirty="0">
              <a:effectLst/>
              <a:ea typeface="Aptos" panose="020B0004020202020204" pitchFamily="34" charset="0"/>
              <a:cs typeface="Times New Roman" panose="02020603050405020304" pitchFamily="18" charset="0"/>
            </a:endParaRPr>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91AD2A6-05B4-CACB-F60F-AF1244979272}"/>
              </a:ext>
            </a:extLst>
          </p:cNvPr>
          <p:cNvSpPr>
            <a:spLocks noGrp="1"/>
          </p:cNvSpPr>
          <p:nvPr>
            <p:ph idx="1"/>
          </p:nvPr>
        </p:nvSpPr>
        <p:spPr>
          <a:xfrm>
            <a:off x="572493" y="2071316"/>
            <a:ext cx="6713552" cy="4119172"/>
          </a:xfrm>
        </p:spPr>
        <p:txBody>
          <a:bodyPr anchor="t">
            <a:normAutofit/>
          </a:bodyPr>
          <a:lstStyle/>
          <a:p>
            <a:pPr>
              <a:spcAft>
                <a:spcPts val="800"/>
              </a:spcAft>
            </a:pPr>
            <a:r>
              <a:rPr lang="en-ZA" sz="2200" kern="100" dirty="0">
                <a:latin typeface="Aptos" panose="020B0004020202020204" pitchFamily="34" charset="0"/>
                <a:cs typeface="Times New Roman" panose="02020603050405020304" pitchFamily="18" charset="0"/>
              </a:rPr>
              <a:t>v16 while others, to test him, kept seeking from him a sign from heaven.</a:t>
            </a:r>
          </a:p>
          <a:p>
            <a:pPr>
              <a:spcAft>
                <a:spcPts val="800"/>
              </a:spcAft>
            </a:pPr>
            <a:r>
              <a:rPr lang="en-ZA" sz="2200" kern="100" dirty="0">
                <a:latin typeface="Aptos" panose="020B0004020202020204" pitchFamily="34" charset="0"/>
                <a:cs typeface="Times New Roman" panose="02020603050405020304" pitchFamily="18" charset="0"/>
              </a:rPr>
              <a:t> Why did they need more signs?</a:t>
            </a:r>
          </a:p>
          <a:p>
            <a:pPr>
              <a:spcAft>
                <a:spcPts val="800"/>
              </a:spcAft>
            </a:pPr>
            <a:r>
              <a:rPr lang="en-ZA" sz="2200" kern="100" dirty="0">
                <a:latin typeface="Aptos" panose="020B0004020202020204" pitchFamily="34" charset="0"/>
                <a:cs typeface="Times New Roman" panose="02020603050405020304" pitchFamily="18" charset="0"/>
              </a:rPr>
              <a:t>Understanding right eschatology.</a:t>
            </a:r>
          </a:p>
          <a:p>
            <a:pPr marL="41910" indent="0">
              <a:lnSpc>
                <a:spcPct val="107000"/>
              </a:lnSpc>
              <a:spcAft>
                <a:spcPts val="800"/>
              </a:spcAft>
              <a:buNone/>
            </a:pPr>
            <a:endParaRPr lang="en-ZA"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5" name="Picture 4" descr="A group of wooden hearts&#10;&#10;Description automatically generated">
            <a:extLst>
              <a:ext uri="{FF2B5EF4-FFF2-40B4-BE49-F238E27FC236}">
                <a16:creationId xmlns:a16="http://schemas.microsoft.com/office/drawing/2014/main" id="{AC7EB7E8-3910-53F4-6AF8-21F69BC3E629}"/>
              </a:ext>
            </a:extLst>
          </p:cNvPr>
          <p:cNvPicPr>
            <a:picLocks noChangeAspect="1"/>
          </p:cNvPicPr>
          <p:nvPr/>
        </p:nvPicPr>
        <p:blipFill>
          <a:blip r:embed="rId2">
            <a:extLst>
              <a:ext uri="{28A0092B-C50C-407E-A947-70E740481C1C}">
                <a14:useLocalDpi xmlns:a14="http://schemas.microsoft.com/office/drawing/2010/main" val="0"/>
              </a:ext>
            </a:extLst>
          </a:blip>
          <a:srcRect l="10308" r="10325" b="3"/>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2271038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96</TotalTime>
  <Words>688</Words>
  <Application>Microsoft Office PowerPoint</Application>
  <PresentationFormat>Widescreen</PresentationFormat>
  <Paragraphs>53</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Aptos</vt:lpstr>
      <vt:lpstr>Aptos Display</vt:lpstr>
      <vt:lpstr>Arial</vt:lpstr>
      <vt:lpstr>Symbol</vt:lpstr>
      <vt:lpstr>Office Theme</vt:lpstr>
      <vt:lpstr>PowerPoint Presentation</vt:lpstr>
      <vt:lpstr>The Gospel according to Luke</vt:lpstr>
      <vt:lpstr>The Gospel according to Luke</vt:lpstr>
      <vt:lpstr>Reading Luke 11:14 – 12:12</vt:lpstr>
      <vt:lpstr>Introduction: Jesus Messiah</vt:lpstr>
      <vt:lpstr>The 3 Hearts</vt:lpstr>
      <vt:lpstr>The unbelieving or resistant heart</vt:lpstr>
      <vt:lpstr>The unbelieving or resistant heart</vt:lpstr>
      <vt:lpstr>2. The doubting heart</vt:lpstr>
      <vt:lpstr>PowerPoint Presentation</vt:lpstr>
      <vt:lpstr>2. The doubting heart</vt:lpstr>
      <vt:lpstr>3. The heart that marvels at Jesus</vt:lpstr>
    </vt:vector>
  </TitlesOfParts>
  <Company>Hilton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Tony Shuttleworth</dc:creator>
  <cp:lastModifiedBy>Tony Shuttleworth</cp:lastModifiedBy>
  <cp:revision>1</cp:revision>
  <dcterms:created xsi:type="dcterms:W3CDTF">2025-10-12T04:57:45Z</dcterms:created>
  <dcterms:modified xsi:type="dcterms:W3CDTF">2025-10-12T06:34:25Z</dcterms:modified>
</cp:coreProperties>
</file>