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72" r:id="rId4"/>
    <p:sldId id="273" r:id="rId5"/>
    <p:sldId id="263" r:id="rId6"/>
    <p:sldId id="262" r:id="rId7"/>
    <p:sldId id="264" r:id="rId8"/>
    <p:sldId id="258" r:id="rId9"/>
    <p:sldId id="259" r:id="rId10"/>
    <p:sldId id="266" r:id="rId11"/>
    <p:sldId id="274" r:id="rId12"/>
    <p:sldId id="275" r:id="rId13"/>
    <p:sldId id="276" r:id="rId14"/>
    <p:sldId id="265" r:id="rId15"/>
    <p:sldId id="268" r:id="rId16"/>
    <p:sldId id="269" r:id="rId17"/>
    <p:sldId id="270" r:id="rId18"/>
    <p:sldId id="261"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9AF1184-7D81-4342-B852-855DF9816296}" v="91" dt="2025-10-19T05:50:12.12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63" autoAdjust="0"/>
    <p:restoredTop sz="94660"/>
  </p:normalViewPr>
  <p:slideViewPr>
    <p:cSldViewPr snapToGrid="0">
      <p:cViewPr varScale="1">
        <p:scale>
          <a:sx n="75" d="100"/>
          <a:sy n="75" d="100"/>
        </p:scale>
        <p:origin x="672"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B4969-7D6C-5B54-0051-D5B73F467B2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172FB1CC-2E3C-1D07-9C23-C325651E23E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75D2CE77-792B-548D-C690-56036357DC63}"/>
              </a:ext>
            </a:extLst>
          </p:cNvPr>
          <p:cNvSpPr>
            <a:spLocks noGrp="1"/>
          </p:cNvSpPr>
          <p:nvPr>
            <p:ph type="dt" sz="half" idx="10"/>
          </p:nvPr>
        </p:nvSpPr>
        <p:spPr/>
        <p:txBody>
          <a:bodyPr/>
          <a:lstStyle/>
          <a:p>
            <a:fld id="{50822F54-9306-4435-89B4-4922EA467135}" type="datetimeFigureOut">
              <a:rPr lang="en-ZA" smtClean="0"/>
              <a:t>2025/10/19</a:t>
            </a:fld>
            <a:endParaRPr lang="en-ZA"/>
          </a:p>
        </p:txBody>
      </p:sp>
      <p:sp>
        <p:nvSpPr>
          <p:cNvPr id="5" name="Footer Placeholder 4">
            <a:extLst>
              <a:ext uri="{FF2B5EF4-FFF2-40B4-BE49-F238E27FC236}">
                <a16:creationId xmlns:a16="http://schemas.microsoft.com/office/drawing/2014/main" id="{6E5E2334-10F5-CC86-2342-78ACD764F3C4}"/>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F9C9AB78-2E87-27E5-A504-DA07B15575ED}"/>
              </a:ext>
            </a:extLst>
          </p:cNvPr>
          <p:cNvSpPr>
            <a:spLocks noGrp="1"/>
          </p:cNvSpPr>
          <p:nvPr>
            <p:ph type="sldNum" sz="quarter" idx="12"/>
          </p:nvPr>
        </p:nvSpPr>
        <p:spPr/>
        <p:txBody>
          <a:bodyPr/>
          <a:lstStyle/>
          <a:p>
            <a:fld id="{88098938-8A83-4F83-ACE2-F2FB4D4C057D}" type="slidenum">
              <a:rPr lang="en-ZA" smtClean="0"/>
              <a:t>‹#›</a:t>
            </a:fld>
            <a:endParaRPr lang="en-ZA"/>
          </a:p>
        </p:txBody>
      </p:sp>
    </p:spTree>
    <p:extLst>
      <p:ext uri="{BB962C8B-B14F-4D97-AF65-F5344CB8AC3E}">
        <p14:creationId xmlns:p14="http://schemas.microsoft.com/office/powerpoint/2010/main" val="29825506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124E5-BB85-69E3-800D-7785A2F71D3F}"/>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604F972C-8BFC-D0DD-9253-25909FCDD60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420253C5-E5DC-7101-11F9-B218DD09B809}"/>
              </a:ext>
            </a:extLst>
          </p:cNvPr>
          <p:cNvSpPr>
            <a:spLocks noGrp="1"/>
          </p:cNvSpPr>
          <p:nvPr>
            <p:ph type="dt" sz="half" idx="10"/>
          </p:nvPr>
        </p:nvSpPr>
        <p:spPr/>
        <p:txBody>
          <a:bodyPr/>
          <a:lstStyle/>
          <a:p>
            <a:fld id="{50822F54-9306-4435-89B4-4922EA467135}" type="datetimeFigureOut">
              <a:rPr lang="en-ZA" smtClean="0"/>
              <a:t>2025/10/19</a:t>
            </a:fld>
            <a:endParaRPr lang="en-ZA"/>
          </a:p>
        </p:txBody>
      </p:sp>
      <p:sp>
        <p:nvSpPr>
          <p:cNvPr id="5" name="Footer Placeholder 4">
            <a:extLst>
              <a:ext uri="{FF2B5EF4-FFF2-40B4-BE49-F238E27FC236}">
                <a16:creationId xmlns:a16="http://schemas.microsoft.com/office/drawing/2014/main" id="{F06A6E52-B966-E7F8-FA26-1E603536F2A5}"/>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558744EB-D28C-12AA-A069-65BC19DC01DB}"/>
              </a:ext>
            </a:extLst>
          </p:cNvPr>
          <p:cNvSpPr>
            <a:spLocks noGrp="1"/>
          </p:cNvSpPr>
          <p:nvPr>
            <p:ph type="sldNum" sz="quarter" idx="12"/>
          </p:nvPr>
        </p:nvSpPr>
        <p:spPr/>
        <p:txBody>
          <a:bodyPr/>
          <a:lstStyle/>
          <a:p>
            <a:fld id="{88098938-8A83-4F83-ACE2-F2FB4D4C057D}" type="slidenum">
              <a:rPr lang="en-ZA" smtClean="0"/>
              <a:t>‹#›</a:t>
            </a:fld>
            <a:endParaRPr lang="en-ZA"/>
          </a:p>
        </p:txBody>
      </p:sp>
    </p:spTree>
    <p:extLst>
      <p:ext uri="{BB962C8B-B14F-4D97-AF65-F5344CB8AC3E}">
        <p14:creationId xmlns:p14="http://schemas.microsoft.com/office/powerpoint/2010/main" val="39812094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6A97014-A4D6-6C01-4F34-49EC2462093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31579554-BF5D-A8AD-5BD0-9A02045FE3A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DD5F1B1E-1373-5F7E-40B6-DD2B33DE9797}"/>
              </a:ext>
            </a:extLst>
          </p:cNvPr>
          <p:cNvSpPr>
            <a:spLocks noGrp="1"/>
          </p:cNvSpPr>
          <p:nvPr>
            <p:ph type="dt" sz="half" idx="10"/>
          </p:nvPr>
        </p:nvSpPr>
        <p:spPr/>
        <p:txBody>
          <a:bodyPr/>
          <a:lstStyle/>
          <a:p>
            <a:fld id="{50822F54-9306-4435-89B4-4922EA467135}" type="datetimeFigureOut">
              <a:rPr lang="en-ZA" smtClean="0"/>
              <a:t>2025/10/19</a:t>
            </a:fld>
            <a:endParaRPr lang="en-ZA"/>
          </a:p>
        </p:txBody>
      </p:sp>
      <p:sp>
        <p:nvSpPr>
          <p:cNvPr id="5" name="Footer Placeholder 4">
            <a:extLst>
              <a:ext uri="{FF2B5EF4-FFF2-40B4-BE49-F238E27FC236}">
                <a16:creationId xmlns:a16="http://schemas.microsoft.com/office/drawing/2014/main" id="{1CE4E0C0-9117-D818-72F7-038AF538D14A}"/>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5122452A-EAC5-03B9-0746-EF3CC077E7B3}"/>
              </a:ext>
            </a:extLst>
          </p:cNvPr>
          <p:cNvSpPr>
            <a:spLocks noGrp="1"/>
          </p:cNvSpPr>
          <p:nvPr>
            <p:ph type="sldNum" sz="quarter" idx="12"/>
          </p:nvPr>
        </p:nvSpPr>
        <p:spPr/>
        <p:txBody>
          <a:bodyPr/>
          <a:lstStyle/>
          <a:p>
            <a:fld id="{88098938-8A83-4F83-ACE2-F2FB4D4C057D}" type="slidenum">
              <a:rPr lang="en-ZA" smtClean="0"/>
              <a:t>‹#›</a:t>
            </a:fld>
            <a:endParaRPr lang="en-ZA"/>
          </a:p>
        </p:txBody>
      </p:sp>
    </p:spTree>
    <p:extLst>
      <p:ext uri="{BB962C8B-B14F-4D97-AF65-F5344CB8AC3E}">
        <p14:creationId xmlns:p14="http://schemas.microsoft.com/office/powerpoint/2010/main" val="2413620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680EC0-090F-0294-2825-AED6162C8B4D}"/>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ECC9C6D1-7DC9-3F44-BF2C-245856AC89C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A1D53D43-DC34-3CB5-744A-A5FC4F64ADD8}"/>
              </a:ext>
            </a:extLst>
          </p:cNvPr>
          <p:cNvSpPr>
            <a:spLocks noGrp="1"/>
          </p:cNvSpPr>
          <p:nvPr>
            <p:ph type="dt" sz="half" idx="10"/>
          </p:nvPr>
        </p:nvSpPr>
        <p:spPr/>
        <p:txBody>
          <a:bodyPr/>
          <a:lstStyle/>
          <a:p>
            <a:fld id="{50822F54-9306-4435-89B4-4922EA467135}" type="datetimeFigureOut">
              <a:rPr lang="en-ZA" smtClean="0"/>
              <a:t>2025/10/19</a:t>
            </a:fld>
            <a:endParaRPr lang="en-ZA"/>
          </a:p>
        </p:txBody>
      </p:sp>
      <p:sp>
        <p:nvSpPr>
          <p:cNvPr id="5" name="Footer Placeholder 4">
            <a:extLst>
              <a:ext uri="{FF2B5EF4-FFF2-40B4-BE49-F238E27FC236}">
                <a16:creationId xmlns:a16="http://schemas.microsoft.com/office/drawing/2014/main" id="{B48016F5-2E6D-157A-423B-291C229A2291}"/>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FCB524E4-A61C-9CFD-813E-BB0CA80DFA8E}"/>
              </a:ext>
            </a:extLst>
          </p:cNvPr>
          <p:cNvSpPr>
            <a:spLocks noGrp="1"/>
          </p:cNvSpPr>
          <p:nvPr>
            <p:ph type="sldNum" sz="quarter" idx="12"/>
          </p:nvPr>
        </p:nvSpPr>
        <p:spPr/>
        <p:txBody>
          <a:bodyPr/>
          <a:lstStyle/>
          <a:p>
            <a:fld id="{88098938-8A83-4F83-ACE2-F2FB4D4C057D}" type="slidenum">
              <a:rPr lang="en-ZA" smtClean="0"/>
              <a:t>‹#›</a:t>
            </a:fld>
            <a:endParaRPr lang="en-ZA"/>
          </a:p>
        </p:txBody>
      </p:sp>
    </p:spTree>
    <p:extLst>
      <p:ext uri="{BB962C8B-B14F-4D97-AF65-F5344CB8AC3E}">
        <p14:creationId xmlns:p14="http://schemas.microsoft.com/office/powerpoint/2010/main" val="5017550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D7F54-F5FC-AF72-BC91-D2C82B4B8A0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89D23D3F-5467-9A0E-EB96-0E382D2ADAF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32A18A2-E439-B7F0-DDC8-B364146FF04C}"/>
              </a:ext>
            </a:extLst>
          </p:cNvPr>
          <p:cNvSpPr>
            <a:spLocks noGrp="1"/>
          </p:cNvSpPr>
          <p:nvPr>
            <p:ph type="dt" sz="half" idx="10"/>
          </p:nvPr>
        </p:nvSpPr>
        <p:spPr/>
        <p:txBody>
          <a:bodyPr/>
          <a:lstStyle/>
          <a:p>
            <a:fld id="{50822F54-9306-4435-89B4-4922EA467135}" type="datetimeFigureOut">
              <a:rPr lang="en-ZA" smtClean="0"/>
              <a:t>2025/10/19</a:t>
            </a:fld>
            <a:endParaRPr lang="en-ZA"/>
          </a:p>
        </p:txBody>
      </p:sp>
      <p:sp>
        <p:nvSpPr>
          <p:cNvPr id="5" name="Footer Placeholder 4">
            <a:extLst>
              <a:ext uri="{FF2B5EF4-FFF2-40B4-BE49-F238E27FC236}">
                <a16:creationId xmlns:a16="http://schemas.microsoft.com/office/drawing/2014/main" id="{09A79B4D-EBEB-5788-CD7E-695C6EC35528}"/>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28410661-5707-E171-E04E-A59C93BBC875}"/>
              </a:ext>
            </a:extLst>
          </p:cNvPr>
          <p:cNvSpPr>
            <a:spLocks noGrp="1"/>
          </p:cNvSpPr>
          <p:nvPr>
            <p:ph type="sldNum" sz="quarter" idx="12"/>
          </p:nvPr>
        </p:nvSpPr>
        <p:spPr/>
        <p:txBody>
          <a:bodyPr/>
          <a:lstStyle/>
          <a:p>
            <a:fld id="{88098938-8A83-4F83-ACE2-F2FB4D4C057D}" type="slidenum">
              <a:rPr lang="en-ZA" smtClean="0"/>
              <a:t>‹#›</a:t>
            </a:fld>
            <a:endParaRPr lang="en-ZA"/>
          </a:p>
        </p:txBody>
      </p:sp>
    </p:spTree>
    <p:extLst>
      <p:ext uri="{BB962C8B-B14F-4D97-AF65-F5344CB8AC3E}">
        <p14:creationId xmlns:p14="http://schemas.microsoft.com/office/powerpoint/2010/main" val="28136271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39AE19-4F78-4673-ACDE-28C72D2EF75C}"/>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4DD165E8-A20F-43DD-A84F-BAD51493907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2F4F8E43-7BF6-7F29-7B3A-F1244350AA7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7E1A3E55-EA7F-E74E-1775-A3A5F4683D81}"/>
              </a:ext>
            </a:extLst>
          </p:cNvPr>
          <p:cNvSpPr>
            <a:spLocks noGrp="1"/>
          </p:cNvSpPr>
          <p:nvPr>
            <p:ph type="dt" sz="half" idx="10"/>
          </p:nvPr>
        </p:nvSpPr>
        <p:spPr/>
        <p:txBody>
          <a:bodyPr/>
          <a:lstStyle/>
          <a:p>
            <a:fld id="{50822F54-9306-4435-89B4-4922EA467135}" type="datetimeFigureOut">
              <a:rPr lang="en-ZA" smtClean="0"/>
              <a:t>2025/10/19</a:t>
            </a:fld>
            <a:endParaRPr lang="en-ZA"/>
          </a:p>
        </p:txBody>
      </p:sp>
      <p:sp>
        <p:nvSpPr>
          <p:cNvPr id="6" name="Footer Placeholder 5">
            <a:extLst>
              <a:ext uri="{FF2B5EF4-FFF2-40B4-BE49-F238E27FC236}">
                <a16:creationId xmlns:a16="http://schemas.microsoft.com/office/drawing/2014/main" id="{D2B8A80D-B30C-04B8-91DF-94B9EC3B7A8D}"/>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1E3AD871-01D2-CF68-3630-EDD17418CAA6}"/>
              </a:ext>
            </a:extLst>
          </p:cNvPr>
          <p:cNvSpPr>
            <a:spLocks noGrp="1"/>
          </p:cNvSpPr>
          <p:nvPr>
            <p:ph type="sldNum" sz="quarter" idx="12"/>
          </p:nvPr>
        </p:nvSpPr>
        <p:spPr/>
        <p:txBody>
          <a:bodyPr/>
          <a:lstStyle/>
          <a:p>
            <a:fld id="{88098938-8A83-4F83-ACE2-F2FB4D4C057D}" type="slidenum">
              <a:rPr lang="en-ZA" smtClean="0"/>
              <a:t>‹#›</a:t>
            </a:fld>
            <a:endParaRPr lang="en-ZA"/>
          </a:p>
        </p:txBody>
      </p:sp>
    </p:spTree>
    <p:extLst>
      <p:ext uri="{BB962C8B-B14F-4D97-AF65-F5344CB8AC3E}">
        <p14:creationId xmlns:p14="http://schemas.microsoft.com/office/powerpoint/2010/main" val="11109653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5112D0-EA46-376D-0F88-ACAA6C9A75C0}"/>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3C36F3A8-0F06-0163-A1FA-A0CF1837450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869D4AF-7263-28D6-EA30-F1681D9AB64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D6BF41FA-9816-69A4-62AA-84E85A1168D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5029604-9F7A-DCF9-C579-545E7A10795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86035BD6-892A-41D3-9CE5-598AEFE2E28D}"/>
              </a:ext>
            </a:extLst>
          </p:cNvPr>
          <p:cNvSpPr>
            <a:spLocks noGrp="1"/>
          </p:cNvSpPr>
          <p:nvPr>
            <p:ph type="dt" sz="half" idx="10"/>
          </p:nvPr>
        </p:nvSpPr>
        <p:spPr/>
        <p:txBody>
          <a:bodyPr/>
          <a:lstStyle/>
          <a:p>
            <a:fld id="{50822F54-9306-4435-89B4-4922EA467135}" type="datetimeFigureOut">
              <a:rPr lang="en-ZA" smtClean="0"/>
              <a:t>2025/10/19</a:t>
            </a:fld>
            <a:endParaRPr lang="en-ZA"/>
          </a:p>
        </p:txBody>
      </p:sp>
      <p:sp>
        <p:nvSpPr>
          <p:cNvPr id="8" name="Footer Placeholder 7">
            <a:extLst>
              <a:ext uri="{FF2B5EF4-FFF2-40B4-BE49-F238E27FC236}">
                <a16:creationId xmlns:a16="http://schemas.microsoft.com/office/drawing/2014/main" id="{B4E78B86-8FE4-B214-6002-AF5B0C6CBBC3}"/>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847D975A-D29F-9910-69DC-D1A6A8705413}"/>
              </a:ext>
            </a:extLst>
          </p:cNvPr>
          <p:cNvSpPr>
            <a:spLocks noGrp="1"/>
          </p:cNvSpPr>
          <p:nvPr>
            <p:ph type="sldNum" sz="quarter" idx="12"/>
          </p:nvPr>
        </p:nvSpPr>
        <p:spPr/>
        <p:txBody>
          <a:bodyPr/>
          <a:lstStyle/>
          <a:p>
            <a:fld id="{88098938-8A83-4F83-ACE2-F2FB4D4C057D}" type="slidenum">
              <a:rPr lang="en-ZA" smtClean="0"/>
              <a:t>‹#›</a:t>
            </a:fld>
            <a:endParaRPr lang="en-ZA"/>
          </a:p>
        </p:txBody>
      </p:sp>
    </p:spTree>
    <p:extLst>
      <p:ext uri="{BB962C8B-B14F-4D97-AF65-F5344CB8AC3E}">
        <p14:creationId xmlns:p14="http://schemas.microsoft.com/office/powerpoint/2010/main" val="20092928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8B05E-4BD5-EC58-5B7D-DFE9569D07B8}"/>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5BBAEAA0-6EA1-9E9E-D3CC-0622D15CF6F4}"/>
              </a:ext>
            </a:extLst>
          </p:cNvPr>
          <p:cNvSpPr>
            <a:spLocks noGrp="1"/>
          </p:cNvSpPr>
          <p:nvPr>
            <p:ph type="dt" sz="half" idx="10"/>
          </p:nvPr>
        </p:nvSpPr>
        <p:spPr/>
        <p:txBody>
          <a:bodyPr/>
          <a:lstStyle/>
          <a:p>
            <a:fld id="{50822F54-9306-4435-89B4-4922EA467135}" type="datetimeFigureOut">
              <a:rPr lang="en-ZA" smtClean="0"/>
              <a:t>2025/10/19</a:t>
            </a:fld>
            <a:endParaRPr lang="en-ZA"/>
          </a:p>
        </p:txBody>
      </p:sp>
      <p:sp>
        <p:nvSpPr>
          <p:cNvPr id="4" name="Footer Placeholder 3">
            <a:extLst>
              <a:ext uri="{FF2B5EF4-FFF2-40B4-BE49-F238E27FC236}">
                <a16:creationId xmlns:a16="http://schemas.microsoft.com/office/drawing/2014/main" id="{326D9AC0-29CD-BA47-9C32-1C5AE886A3AD}"/>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A3CE433C-2C5D-93B1-CB81-289EA56355D2}"/>
              </a:ext>
            </a:extLst>
          </p:cNvPr>
          <p:cNvSpPr>
            <a:spLocks noGrp="1"/>
          </p:cNvSpPr>
          <p:nvPr>
            <p:ph type="sldNum" sz="quarter" idx="12"/>
          </p:nvPr>
        </p:nvSpPr>
        <p:spPr/>
        <p:txBody>
          <a:bodyPr/>
          <a:lstStyle/>
          <a:p>
            <a:fld id="{88098938-8A83-4F83-ACE2-F2FB4D4C057D}" type="slidenum">
              <a:rPr lang="en-ZA" smtClean="0"/>
              <a:t>‹#›</a:t>
            </a:fld>
            <a:endParaRPr lang="en-ZA"/>
          </a:p>
        </p:txBody>
      </p:sp>
    </p:spTree>
    <p:extLst>
      <p:ext uri="{BB962C8B-B14F-4D97-AF65-F5344CB8AC3E}">
        <p14:creationId xmlns:p14="http://schemas.microsoft.com/office/powerpoint/2010/main" val="428274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A5BF0D5-2FFE-F42C-D2FC-A35BDA14A309}"/>
              </a:ext>
            </a:extLst>
          </p:cNvPr>
          <p:cNvSpPr>
            <a:spLocks noGrp="1"/>
          </p:cNvSpPr>
          <p:nvPr>
            <p:ph type="dt" sz="half" idx="10"/>
          </p:nvPr>
        </p:nvSpPr>
        <p:spPr/>
        <p:txBody>
          <a:bodyPr/>
          <a:lstStyle/>
          <a:p>
            <a:fld id="{50822F54-9306-4435-89B4-4922EA467135}" type="datetimeFigureOut">
              <a:rPr lang="en-ZA" smtClean="0"/>
              <a:t>2025/10/19</a:t>
            </a:fld>
            <a:endParaRPr lang="en-ZA"/>
          </a:p>
        </p:txBody>
      </p:sp>
      <p:sp>
        <p:nvSpPr>
          <p:cNvPr id="3" name="Footer Placeholder 2">
            <a:extLst>
              <a:ext uri="{FF2B5EF4-FFF2-40B4-BE49-F238E27FC236}">
                <a16:creationId xmlns:a16="http://schemas.microsoft.com/office/drawing/2014/main" id="{AE4187A9-4E92-824A-BDA5-316CED5C96C6}"/>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C58B1ACE-6FBD-9466-2805-FA0167A48FA9}"/>
              </a:ext>
            </a:extLst>
          </p:cNvPr>
          <p:cNvSpPr>
            <a:spLocks noGrp="1"/>
          </p:cNvSpPr>
          <p:nvPr>
            <p:ph type="sldNum" sz="quarter" idx="12"/>
          </p:nvPr>
        </p:nvSpPr>
        <p:spPr/>
        <p:txBody>
          <a:bodyPr/>
          <a:lstStyle/>
          <a:p>
            <a:fld id="{88098938-8A83-4F83-ACE2-F2FB4D4C057D}" type="slidenum">
              <a:rPr lang="en-ZA" smtClean="0"/>
              <a:t>‹#›</a:t>
            </a:fld>
            <a:endParaRPr lang="en-ZA"/>
          </a:p>
        </p:txBody>
      </p:sp>
    </p:spTree>
    <p:extLst>
      <p:ext uri="{BB962C8B-B14F-4D97-AF65-F5344CB8AC3E}">
        <p14:creationId xmlns:p14="http://schemas.microsoft.com/office/powerpoint/2010/main" val="20191847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1584DB-E547-FA18-1608-AEFFE612302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DCE54CE9-E733-8C19-DB4E-9F381A5CD0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C91A7DC1-C99F-7925-D837-C11F650EF8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5146B4-3FCC-0921-9C49-D3AD7C367051}"/>
              </a:ext>
            </a:extLst>
          </p:cNvPr>
          <p:cNvSpPr>
            <a:spLocks noGrp="1"/>
          </p:cNvSpPr>
          <p:nvPr>
            <p:ph type="dt" sz="half" idx="10"/>
          </p:nvPr>
        </p:nvSpPr>
        <p:spPr/>
        <p:txBody>
          <a:bodyPr/>
          <a:lstStyle/>
          <a:p>
            <a:fld id="{50822F54-9306-4435-89B4-4922EA467135}" type="datetimeFigureOut">
              <a:rPr lang="en-ZA" smtClean="0"/>
              <a:t>2025/10/19</a:t>
            </a:fld>
            <a:endParaRPr lang="en-ZA"/>
          </a:p>
        </p:txBody>
      </p:sp>
      <p:sp>
        <p:nvSpPr>
          <p:cNvPr id="6" name="Footer Placeholder 5">
            <a:extLst>
              <a:ext uri="{FF2B5EF4-FFF2-40B4-BE49-F238E27FC236}">
                <a16:creationId xmlns:a16="http://schemas.microsoft.com/office/drawing/2014/main" id="{02C614EA-128E-6980-BACA-E72CE1BE39D6}"/>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CA7AE27C-477F-130C-DAA2-BA850F71862C}"/>
              </a:ext>
            </a:extLst>
          </p:cNvPr>
          <p:cNvSpPr>
            <a:spLocks noGrp="1"/>
          </p:cNvSpPr>
          <p:nvPr>
            <p:ph type="sldNum" sz="quarter" idx="12"/>
          </p:nvPr>
        </p:nvSpPr>
        <p:spPr/>
        <p:txBody>
          <a:bodyPr/>
          <a:lstStyle/>
          <a:p>
            <a:fld id="{88098938-8A83-4F83-ACE2-F2FB4D4C057D}" type="slidenum">
              <a:rPr lang="en-ZA" smtClean="0"/>
              <a:t>‹#›</a:t>
            </a:fld>
            <a:endParaRPr lang="en-ZA"/>
          </a:p>
        </p:txBody>
      </p:sp>
    </p:spTree>
    <p:extLst>
      <p:ext uri="{BB962C8B-B14F-4D97-AF65-F5344CB8AC3E}">
        <p14:creationId xmlns:p14="http://schemas.microsoft.com/office/powerpoint/2010/main" val="26136340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E87AEE-8B56-3C10-2D1A-5D0066DC15E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05766F5D-0A16-AC98-F19A-860C9560AE7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F6D8022B-ADFF-3CEB-A57B-CE0214A1BD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F8E67B0-9DE9-C6EA-EB33-5252775EF060}"/>
              </a:ext>
            </a:extLst>
          </p:cNvPr>
          <p:cNvSpPr>
            <a:spLocks noGrp="1"/>
          </p:cNvSpPr>
          <p:nvPr>
            <p:ph type="dt" sz="half" idx="10"/>
          </p:nvPr>
        </p:nvSpPr>
        <p:spPr/>
        <p:txBody>
          <a:bodyPr/>
          <a:lstStyle/>
          <a:p>
            <a:fld id="{50822F54-9306-4435-89B4-4922EA467135}" type="datetimeFigureOut">
              <a:rPr lang="en-ZA" smtClean="0"/>
              <a:t>2025/10/19</a:t>
            </a:fld>
            <a:endParaRPr lang="en-ZA"/>
          </a:p>
        </p:txBody>
      </p:sp>
      <p:sp>
        <p:nvSpPr>
          <p:cNvPr id="6" name="Footer Placeholder 5">
            <a:extLst>
              <a:ext uri="{FF2B5EF4-FFF2-40B4-BE49-F238E27FC236}">
                <a16:creationId xmlns:a16="http://schemas.microsoft.com/office/drawing/2014/main" id="{406728AF-DB88-0494-FD86-626A735CB740}"/>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0C91AE6D-3F76-D326-C11F-8FEC408B7912}"/>
              </a:ext>
            </a:extLst>
          </p:cNvPr>
          <p:cNvSpPr>
            <a:spLocks noGrp="1"/>
          </p:cNvSpPr>
          <p:nvPr>
            <p:ph type="sldNum" sz="quarter" idx="12"/>
          </p:nvPr>
        </p:nvSpPr>
        <p:spPr/>
        <p:txBody>
          <a:bodyPr/>
          <a:lstStyle/>
          <a:p>
            <a:fld id="{88098938-8A83-4F83-ACE2-F2FB4D4C057D}" type="slidenum">
              <a:rPr lang="en-ZA" smtClean="0"/>
              <a:t>‹#›</a:t>
            </a:fld>
            <a:endParaRPr lang="en-ZA"/>
          </a:p>
        </p:txBody>
      </p:sp>
    </p:spTree>
    <p:extLst>
      <p:ext uri="{BB962C8B-B14F-4D97-AF65-F5344CB8AC3E}">
        <p14:creationId xmlns:p14="http://schemas.microsoft.com/office/powerpoint/2010/main" val="37770991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1590A2F-23BD-01B0-3D1E-D6D21F9BE33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D16DE371-2F95-5163-A018-6D08C06193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0F4C7274-60FD-CDBF-0111-7A6C6BC507D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0822F54-9306-4435-89B4-4922EA467135}" type="datetimeFigureOut">
              <a:rPr lang="en-ZA" smtClean="0"/>
              <a:t>2025/10/19</a:t>
            </a:fld>
            <a:endParaRPr lang="en-ZA"/>
          </a:p>
        </p:txBody>
      </p:sp>
      <p:sp>
        <p:nvSpPr>
          <p:cNvPr id="5" name="Footer Placeholder 4">
            <a:extLst>
              <a:ext uri="{FF2B5EF4-FFF2-40B4-BE49-F238E27FC236}">
                <a16:creationId xmlns:a16="http://schemas.microsoft.com/office/drawing/2014/main" id="{209ACEE4-C9EE-A470-E1E8-5F39555C9C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ZA"/>
          </a:p>
        </p:txBody>
      </p:sp>
      <p:sp>
        <p:nvSpPr>
          <p:cNvPr id="6" name="Slide Number Placeholder 5">
            <a:extLst>
              <a:ext uri="{FF2B5EF4-FFF2-40B4-BE49-F238E27FC236}">
                <a16:creationId xmlns:a16="http://schemas.microsoft.com/office/drawing/2014/main" id="{D6CF03CC-1A66-9C96-2465-54872724C0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8098938-8A83-4F83-ACE2-F2FB4D4C057D}" type="slidenum">
              <a:rPr lang="en-ZA" smtClean="0"/>
              <a:t>‹#›</a:t>
            </a:fld>
            <a:endParaRPr lang="en-ZA"/>
          </a:p>
        </p:txBody>
      </p:sp>
    </p:spTree>
    <p:extLst>
      <p:ext uri="{BB962C8B-B14F-4D97-AF65-F5344CB8AC3E}">
        <p14:creationId xmlns:p14="http://schemas.microsoft.com/office/powerpoint/2010/main" val="23648565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C3B1E8E3-FCE6-4575-D004-69BA25C3D177}"/>
              </a:ext>
            </a:extLst>
          </p:cNvPr>
          <p:cNvSpPr>
            <a:spLocks noGrp="1"/>
          </p:cNvSpPr>
          <p:nvPr>
            <p:ph type="subTitle" idx="1"/>
          </p:nvPr>
        </p:nvSpPr>
        <p:spPr>
          <a:xfrm>
            <a:off x="1524000" y="2738438"/>
            <a:ext cx="9144000" cy="1655762"/>
          </a:xfrm>
        </p:spPr>
        <p:txBody>
          <a:bodyPr>
            <a:normAutofit/>
          </a:bodyPr>
          <a:lstStyle/>
          <a:p>
            <a:r>
              <a:rPr lang="en-ZA" sz="6600" dirty="0"/>
              <a:t>Luke 12:13 - 13:9</a:t>
            </a:r>
          </a:p>
        </p:txBody>
      </p:sp>
    </p:spTree>
    <p:extLst>
      <p:ext uri="{BB962C8B-B14F-4D97-AF65-F5344CB8AC3E}">
        <p14:creationId xmlns:p14="http://schemas.microsoft.com/office/powerpoint/2010/main" val="8298101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DA9A3-517B-680F-DE3C-4487B55288CB}"/>
            </a:ext>
          </a:extLst>
        </p:cNvPr>
        <p:cNvGrpSpPr/>
        <p:nvPr/>
      </p:nvGrpSpPr>
      <p:grpSpPr>
        <a:xfrm>
          <a:off x="0" y="0"/>
          <a:ext cx="0" cy="0"/>
          <a:chOff x="0" y="0"/>
          <a:chExt cx="0" cy="0"/>
        </a:xfrm>
      </p:grpSpPr>
      <p:pic>
        <p:nvPicPr>
          <p:cNvPr id="3078" name="Picture 6">
            <a:extLst>
              <a:ext uri="{FF2B5EF4-FFF2-40B4-BE49-F238E27FC236}">
                <a16:creationId xmlns:a16="http://schemas.microsoft.com/office/drawing/2014/main" id="{A1516008-6D84-D44B-0D61-FBCB43CB83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1" y="0"/>
            <a:ext cx="12192000" cy="685799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FB1DB0A-13DF-65FD-14DD-DACBF887FE1F}"/>
              </a:ext>
            </a:extLst>
          </p:cNvPr>
          <p:cNvSpPr txBox="1"/>
          <p:nvPr/>
        </p:nvSpPr>
        <p:spPr>
          <a:xfrm>
            <a:off x="583223" y="565988"/>
            <a:ext cx="11025553" cy="2552430"/>
          </a:xfrm>
          <a:prstGeom prst="rect">
            <a:avLst/>
          </a:prstGeom>
          <a:solidFill>
            <a:srgbClr val="FFFFFF">
              <a:alpha val="74902"/>
            </a:srgbClr>
          </a:solidFill>
        </p:spPr>
        <p:txBody>
          <a:bodyPr wrap="square">
            <a:spAutoFit/>
          </a:bodyPr>
          <a:lstStyle/>
          <a:p>
            <a:pPr>
              <a:lnSpc>
                <a:spcPct val="107000"/>
              </a:lnSpc>
              <a:spcAft>
                <a:spcPts val="800"/>
              </a:spcAft>
              <a:buNone/>
            </a:pPr>
            <a:r>
              <a:rPr lang="en-US" sz="2400" b="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Luke 12:35-48 NIV </a:t>
            </a:r>
            <a:r>
              <a:rPr lang="en-US" sz="2400" b="1" kern="100" dirty="0" err="1">
                <a:solidFill>
                  <a:srgbClr val="000000"/>
                </a:solidFill>
                <a:effectLst/>
                <a:latin typeface="Aptos" panose="020B0004020202020204" pitchFamily="34" charset="0"/>
                <a:ea typeface="Aptos" panose="020B0004020202020204" pitchFamily="34" charset="0"/>
                <a:cs typeface="Times New Roman" panose="02020603050405020304" pitchFamily="18" charset="0"/>
              </a:rPr>
              <a:t>ctd</a:t>
            </a:r>
            <a:r>
              <a:rPr lang="en-US" sz="2400" b="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buNone/>
            </a:pPr>
            <a:r>
              <a:rPr lang="en-US" sz="24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[39] But understand this: If the owner of the house had known at what hour the thief was coming, he would not have let his house be broken into. [40] You also must </a:t>
            </a:r>
            <a:r>
              <a:rPr lang="en-US" sz="2400" b="1" u="sng"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be ready</a:t>
            </a:r>
            <a:r>
              <a:rPr lang="en-US" sz="24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 because the Son of Man will come at an hour when you do not expect him.” [41] Peter asked, “Lord, are you telling this parable to us, or to everyone?” </a:t>
            </a:r>
          </a:p>
        </p:txBody>
      </p:sp>
    </p:spTree>
    <p:extLst>
      <p:ext uri="{BB962C8B-B14F-4D97-AF65-F5344CB8AC3E}">
        <p14:creationId xmlns:p14="http://schemas.microsoft.com/office/powerpoint/2010/main" val="40263846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76BAC8F-349A-2D12-CA7C-B4DDD2B2522D}"/>
            </a:ext>
          </a:extLst>
        </p:cNvPr>
        <p:cNvGrpSpPr/>
        <p:nvPr/>
      </p:nvGrpSpPr>
      <p:grpSpPr>
        <a:xfrm>
          <a:off x="0" y="0"/>
          <a:ext cx="0" cy="0"/>
          <a:chOff x="0" y="0"/>
          <a:chExt cx="0" cy="0"/>
        </a:xfrm>
      </p:grpSpPr>
      <p:sp useBgFill="1">
        <p:nvSpPr>
          <p:cNvPr id="4100" name="Rectangle 4099">
            <a:extLst>
              <a:ext uri="{FF2B5EF4-FFF2-40B4-BE49-F238E27FC236}">
                <a16:creationId xmlns:a16="http://schemas.microsoft.com/office/drawing/2014/main" id="{D639B838-4C29-3B4F-AF52-3CD5ED777D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05" name="Rectangle 4104">
            <a:extLst>
              <a:ext uri="{FF2B5EF4-FFF2-40B4-BE49-F238E27FC236}">
                <a16:creationId xmlns:a16="http://schemas.microsoft.com/office/drawing/2014/main" id="{E7EA62C9-5235-43A6-307C-E1B64EABA1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4098" name="Picture 2" descr="A person in a robe looking at a crowd of people&#10;&#10;AI-generated content may be incorrect.">
            <a:extLst>
              <a:ext uri="{FF2B5EF4-FFF2-40B4-BE49-F238E27FC236}">
                <a16:creationId xmlns:a16="http://schemas.microsoft.com/office/drawing/2014/main" id="{61A1C1FE-5EC2-F584-4C52-2B6B5DEAFFB8}"/>
              </a:ext>
            </a:extLst>
          </p:cNvPr>
          <p:cNvPicPr>
            <a:picLocks noChangeAspect="1" noChangeArrowheads="1"/>
          </p:cNvPicPr>
          <p:nvPr/>
        </p:nvPicPr>
        <p:blipFill>
          <a:blip r:embed="rId2">
            <a:alphaModFix amt="60000"/>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1" y="10"/>
            <a:ext cx="12192001" cy="685799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EBCD5F9-E9BB-E476-FA4E-9AE64FF89FA5}"/>
              </a:ext>
            </a:extLst>
          </p:cNvPr>
          <p:cNvSpPr txBox="1"/>
          <p:nvPr/>
        </p:nvSpPr>
        <p:spPr>
          <a:xfrm>
            <a:off x="719836" y="282976"/>
            <a:ext cx="10749280" cy="3171423"/>
          </a:xfrm>
          <a:prstGeom prst="rect">
            <a:avLst/>
          </a:prstGeom>
        </p:spPr>
        <p:txBody>
          <a:bodyPr vert="horz" lIns="91440" tIns="45720" rIns="91440" bIns="45720" rtlCol="0">
            <a:normAutofit lnSpcReduction="10000"/>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1" i="0" u="none" strike="noStrike" kern="100" cap="none" spc="0" normalizeH="0" baseline="0" noProof="0" dirty="0">
                <a:ln>
                  <a:noFill/>
                </a:ln>
                <a:solidFill>
                  <a:schemeClr val="bg1"/>
                </a:solidFill>
                <a:effectLst/>
                <a:uLnTx/>
                <a:uFillTx/>
                <a:latin typeface="Aptos" panose="020B0004020202020204" pitchFamily="34" charset="0"/>
                <a:ea typeface="Aptos" panose="020B0004020202020204" pitchFamily="34" charset="0"/>
                <a:cs typeface="Times New Roman" panose="02020603050405020304" pitchFamily="18" charset="0"/>
              </a:rPr>
              <a:t>Luke 12:35-48 NIV </a:t>
            </a:r>
            <a:r>
              <a:rPr kumimoji="0" lang="en-US" sz="2400" b="1" i="0" u="none" strike="noStrike" kern="100" cap="none" spc="0" normalizeH="0" baseline="0" noProof="0" dirty="0" err="1">
                <a:ln>
                  <a:noFill/>
                </a:ln>
                <a:solidFill>
                  <a:schemeClr val="bg1"/>
                </a:solidFill>
                <a:effectLst/>
                <a:uLnTx/>
                <a:uFillTx/>
                <a:latin typeface="Aptos" panose="020B0004020202020204" pitchFamily="34" charset="0"/>
                <a:ea typeface="Aptos" panose="020B0004020202020204" pitchFamily="34" charset="0"/>
                <a:cs typeface="Times New Roman" panose="02020603050405020304" pitchFamily="18" charset="0"/>
              </a:rPr>
              <a:t>ctd</a:t>
            </a:r>
            <a:r>
              <a:rPr kumimoji="0" lang="en-US" sz="2400" b="1" i="0" u="none" strike="noStrike" kern="100" cap="none" spc="0" normalizeH="0" baseline="0" noProof="0" dirty="0">
                <a:ln>
                  <a:noFill/>
                </a:ln>
                <a:solidFill>
                  <a:schemeClr val="bg1"/>
                </a:solidFill>
                <a:effectLst/>
                <a:uLnTx/>
                <a:uFillTx/>
                <a:latin typeface="Aptos" panose="020B0004020202020204" pitchFamily="34" charset="0"/>
                <a:ea typeface="Aptos" panose="020B0004020202020204" pitchFamily="34" charset="0"/>
                <a:cs typeface="Times New Roman" panose="02020603050405020304" pitchFamily="18" charset="0"/>
              </a:rPr>
              <a:t>.</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0" i="0" u="none" strike="noStrike" kern="100" cap="none" spc="0" normalizeH="0" baseline="0" noProof="0" dirty="0">
                <a:ln>
                  <a:noFill/>
                </a:ln>
                <a:solidFill>
                  <a:schemeClr val="bg1"/>
                </a:solidFill>
                <a:effectLst/>
                <a:uLnTx/>
                <a:uFillTx/>
                <a:latin typeface="Aptos" panose="020B0004020202020204" pitchFamily="34" charset="0"/>
                <a:ea typeface="Aptos" panose="020B0004020202020204" pitchFamily="34" charset="0"/>
                <a:cs typeface="Times New Roman" panose="02020603050405020304" pitchFamily="18" charset="0"/>
              </a:rPr>
              <a:t>[42] The Lord answered, “Who then is the faithful and wise manager, whom the master puts in charge of his servants to give them their food allowance at the proper time? [43] It will be </a:t>
            </a:r>
            <a:r>
              <a:rPr kumimoji="0" lang="en-US" sz="2400" b="1" i="0" u="none" strike="noStrike" kern="100" cap="none" spc="0" normalizeH="0" baseline="0" noProof="0" dirty="0">
                <a:ln>
                  <a:noFill/>
                </a:ln>
                <a:solidFill>
                  <a:schemeClr val="bg1"/>
                </a:solidFill>
                <a:effectLst/>
                <a:uLnTx/>
                <a:uFillTx/>
                <a:latin typeface="Aptos" panose="020B0004020202020204" pitchFamily="34" charset="0"/>
                <a:ea typeface="Aptos" panose="020B0004020202020204" pitchFamily="34" charset="0"/>
                <a:cs typeface="Times New Roman" panose="02020603050405020304" pitchFamily="18" charset="0"/>
              </a:rPr>
              <a:t>good</a:t>
            </a:r>
            <a:r>
              <a:rPr kumimoji="0" lang="en-US" sz="2400" b="0" i="0" u="none" strike="noStrike" kern="100" cap="none" spc="0" normalizeH="0" baseline="0" noProof="0" dirty="0">
                <a:ln>
                  <a:noFill/>
                </a:ln>
                <a:solidFill>
                  <a:schemeClr val="bg1"/>
                </a:solidFill>
                <a:effectLst/>
                <a:uLnTx/>
                <a:uFillTx/>
                <a:latin typeface="Aptos" panose="020B0004020202020204" pitchFamily="34" charset="0"/>
                <a:ea typeface="Aptos" panose="020B0004020202020204" pitchFamily="34" charset="0"/>
                <a:cs typeface="Times New Roman" panose="02020603050405020304" pitchFamily="18" charset="0"/>
              </a:rPr>
              <a:t> for that servant whom the master finds doing so when he returns. [44] Truly I tell you, he will put him in charge of all his possessions. [45] But suppose the servant says to himself, ‘My master is taking a long time in coming,’ and he then begins to beat the other servants, both men and women, and to eat and drink and get drunk. </a:t>
            </a:r>
          </a:p>
        </p:txBody>
      </p:sp>
    </p:spTree>
    <p:extLst>
      <p:ext uri="{BB962C8B-B14F-4D97-AF65-F5344CB8AC3E}">
        <p14:creationId xmlns:p14="http://schemas.microsoft.com/office/powerpoint/2010/main" val="17399488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A9FE69B-07CE-FCE3-7030-2AB89DAAE6F5}"/>
            </a:ext>
          </a:extLst>
        </p:cNvPr>
        <p:cNvGrpSpPr/>
        <p:nvPr/>
      </p:nvGrpSpPr>
      <p:grpSpPr>
        <a:xfrm>
          <a:off x="0" y="0"/>
          <a:ext cx="0" cy="0"/>
          <a:chOff x="0" y="0"/>
          <a:chExt cx="0" cy="0"/>
        </a:xfrm>
      </p:grpSpPr>
      <p:sp useBgFill="1">
        <p:nvSpPr>
          <p:cNvPr id="4100" name="Rectangle 4099">
            <a:extLst>
              <a:ext uri="{FF2B5EF4-FFF2-40B4-BE49-F238E27FC236}">
                <a16:creationId xmlns:a16="http://schemas.microsoft.com/office/drawing/2014/main" id="{A5CCF605-37BA-01C1-1A47-4BBBD3E8BD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05" name="Rectangle 4104">
            <a:extLst>
              <a:ext uri="{FF2B5EF4-FFF2-40B4-BE49-F238E27FC236}">
                <a16:creationId xmlns:a16="http://schemas.microsoft.com/office/drawing/2014/main" id="{D3A57741-291C-FA5F-152B-888E1F9035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4098" name="Picture 2" descr="A person in a robe looking at a crowd of people&#10;&#10;AI-generated content may be incorrect.">
            <a:extLst>
              <a:ext uri="{FF2B5EF4-FFF2-40B4-BE49-F238E27FC236}">
                <a16:creationId xmlns:a16="http://schemas.microsoft.com/office/drawing/2014/main" id="{A3DE2D84-7AFA-6521-8415-69C7E7FFE34A}"/>
              </a:ext>
            </a:extLst>
          </p:cNvPr>
          <p:cNvPicPr>
            <a:picLocks noChangeAspect="1" noChangeArrowheads="1"/>
          </p:cNvPicPr>
          <p:nvPr/>
        </p:nvPicPr>
        <p:blipFill>
          <a:blip r:embed="rId2">
            <a:alphaModFix amt="60000"/>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1" y="10"/>
            <a:ext cx="12192001" cy="685799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E05F6A4-C88F-B361-FFCA-91851B197194}"/>
              </a:ext>
            </a:extLst>
          </p:cNvPr>
          <p:cNvSpPr txBox="1"/>
          <p:nvPr/>
        </p:nvSpPr>
        <p:spPr>
          <a:xfrm>
            <a:off x="719836" y="282976"/>
            <a:ext cx="10749280" cy="3171423"/>
          </a:xfrm>
          <a:prstGeom prst="rect">
            <a:avLst/>
          </a:prstGeom>
        </p:spPr>
        <p:txBody>
          <a:bodyPr vert="horz" lIns="91440" tIns="45720" rIns="91440" bIns="45720" rtlCol="0">
            <a:normAutofit lnSpcReduction="10000"/>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1"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rPr>
              <a:t>Luke 12:35-48 NIV </a:t>
            </a:r>
            <a:r>
              <a:rPr kumimoji="0" lang="en-US" sz="2400" b="1" i="0" u="none" strike="noStrike" kern="100" cap="none" spc="0" normalizeH="0" baseline="0" noProof="0" dirty="0" err="1">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rPr>
              <a:t>ctd</a:t>
            </a:r>
            <a:r>
              <a:rPr kumimoji="0" lang="en-US" sz="2400" b="1"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rPr>
              <a:t>.</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rPr>
              <a:t>[42] The Lord answered, “Who then is the faithful and wise manager, whom the master puts in charge of his servants to give them their food allowance at the proper time? [43] It will be </a:t>
            </a:r>
            <a:r>
              <a:rPr kumimoji="0" lang="en-US" sz="2400" b="1"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rPr>
              <a:t>good</a:t>
            </a:r>
            <a:r>
              <a:rPr kumimoji="0" lang="en-US" sz="240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rPr>
              <a:t> for that servant whom the master finds doing so when he returns. [44] Truly I tell you, he will put him in charge of all his possessions. [45] But suppose the servant says to himself, ‘My master is taking a long time in coming,’ and he then begins to beat the other servants, both men and women, and to eat and drink and get drunk. </a:t>
            </a:r>
          </a:p>
        </p:txBody>
      </p:sp>
    </p:spTree>
    <p:extLst>
      <p:ext uri="{BB962C8B-B14F-4D97-AF65-F5344CB8AC3E}">
        <p14:creationId xmlns:p14="http://schemas.microsoft.com/office/powerpoint/2010/main" val="6908274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A0549D7-8593-08F0-A017-E7102F5E7DA5}"/>
            </a:ext>
          </a:extLst>
        </p:cNvPr>
        <p:cNvGrpSpPr/>
        <p:nvPr/>
      </p:nvGrpSpPr>
      <p:grpSpPr>
        <a:xfrm>
          <a:off x="0" y="0"/>
          <a:ext cx="0" cy="0"/>
          <a:chOff x="0" y="0"/>
          <a:chExt cx="0" cy="0"/>
        </a:xfrm>
      </p:grpSpPr>
      <p:sp useBgFill="1">
        <p:nvSpPr>
          <p:cNvPr id="4100" name="Rectangle 4099">
            <a:extLst>
              <a:ext uri="{FF2B5EF4-FFF2-40B4-BE49-F238E27FC236}">
                <a16:creationId xmlns:a16="http://schemas.microsoft.com/office/drawing/2014/main" id="{2F5934FE-1800-A13E-B09F-44F7EF9866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05" name="Rectangle 4104">
            <a:extLst>
              <a:ext uri="{FF2B5EF4-FFF2-40B4-BE49-F238E27FC236}">
                <a16:creationId xmlns:a16="http://schemas.microsoft.com/office/drawing/2014/main" id="{38EABDCC-D9EC-6CCE-394D-B57699DC57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4098" name="Picture 2" descr="A person in a robe looking at a crowd of people&#10;&#10;AI-generated content may be incorrect.">
            <a:extLst>
              <a:ext uri="{FF2B5EF4-FFF2-40B4-BE49-F238E27FC236}">
                <a16:creationId xmlns:a16="http://schemas.microsoft.com/office/drawing/2014/main" id="{80AA8C2B-2B6E-136F-6413-738B041F79A4}"/>
              </a:ext>
            </a:extLst>
          </p:cNvPr>
          <p:cNvPicPr>
            <a:picLocks noChangeAspect="1" noChangeArrowheads="1"/>
          </p:cNvPicPr>
          <p:nvPr/>
        </p:nvPicPr>
        <p:blipFill>
          <a:blip r:embed="rId2">
            <a:alphaModFix amt="60000"/>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1" y="10"/>
            <a:ext cx="12192001" cy="685799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73E8ADBD-17B2-226E-002D-1C52AF962EA0}"/>
              </a:ext>
            </a:extLst>
          </p:cNvPr>
          <p:cNvSpPr txBox="1"/>
          <p:nvPr/>
        </p:nvSpPr>
        <p:spPr>
          <a:xfrm>
            <a:off x="719836" y="282976"/>
            <a:ext cx="10749280" cy="3171423"/>
          </a:xfrm>
          <a:prstGeom prst="rect">
            <a:avLst/>
          </a:prstGeom>
        </p:spPr>
        <p:txBody>
          <a:bodyPr vert="horz" lIns="91440" tIns="45720" rIns="91440" bIns="45720" rtlCol="0">
            <a:normAutofit fontScale="92500"/>
          </a:bodyPr>
          <a:lstStyle/>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1"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rPr>
              <a:t>Luke 12:35-48 NIV </a:t>
            </a:r>
            <a:r>
              <a:rPr kumimoji="0" lang="en-US" sz="2400" b="1" i="0" u="none" strike="noStrike" kern="100" cap="none" spc="0" normalizeH="0" baseline="0" noProof="0" dirty="0" err="1">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rPr>
              <a:t>ctd</a:t>
            </a:r>
            <a:r>
              <a:rPr kumimoji="0" lang="en-US" sz="2400" b="1"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rPr>
              <a:t>.</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i="0" u="none" strike="noStrike" kern="100" cap="none" spc="0" normalizeH="0" baseline="0" noProof="0" dirty="0">
                <a:ln>
                  <a:noFill/>
                </a:ln>
                <a:solidFill>
                  <a:prstClr val="white"/>
                </a:solidFill>
                <a:effectLst/>
                <a:uLnTx/>
                <a:uFillTx/>
                <a:latin typeface="Aptos" panose="020B0004020202020204" pitchFamily="34" charset="0"/>
                <a:ea typeface="Aptos" panose="020B0004020202020204" pitchFamily="34" charset="0"/>
                <a:cs typeface="Times New Roman" panose="02020603050405020304" pitchFamily="18" charset="0"/>
              </a:rPr>
              <a:t>[46] The master of that servant will come on a day when he does not expect him and at an hour he is not aware of. He will cut him to pieces and assign him a place with the unbelievers. [47]  “The servant who knows the master’s will and does not get ready or does not do what the master wants will be beaten with many blows. [48] But the one who does not know and does things deserving punishment will be beaten with few blows. From everyone who has been given much, much will be demanded; and from the one who has been entrusted with much, much more will be asked.</a:t>
            </a:r>
          </a:p>
        </p:txBody>
      </p:sp>
    </p:spTree>
    <p:extLst>
      <p:ext uri="{BB962C8B-B14F-4D97-AF65-F5344CB8AC3E}">
        <p14:creationId xmlns:p14="http://schemas.microsoft.com/office/powerpoint/2010/main" val="41211116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04A6AE-6AE9-9321-3F7C-25BEF411120C}"/>
            </a:ext>
          </a:extLst>
        </p:cNvPr>
        <p:cNvGrpSpPr/>
        <p:nvPr/>
      </p:nvGrpSpPr>
      <p:grpSpPr>
        <a:xfrm>
          <a:off x="0" y="0"/>
          <a:ext cx="0" cy="0"/>
          <a:chOff x="0" y="0"/>
          <a:chExt cx="0" cy="0"/>
        </a:xfrm>
      </p:grpSpPr>
      <p:pic>
        <p:nvPicPr>
          <p:cNvPr id="3074" name="Picture 2" descr="The Chosen – season three, episode one">
            <a:extLst>
              <a:ext uri="{FF2B5EF4-FFF2-40B4-BE49-F238E27FC236}">
                <a16:creationId xmlns:a16="http://schemas.microsoft.com/office/drawing/2014/main" id="{A056362F-B3E8-243E-08C3-ED8E66BC8510}"/>
              </a:ext>
            </a:extLst>
          </p:cNvPr>
          <p:cNvPicPr>
            <a:picLocks noGrp="1" noChangeAspect="1" noChangeArrowheads="1"/>
          </p:cNvPicPr>
          <p:nvPr>
            <p:ph idx="1"/>
          </p:nvPr>
        </p:nvPicPr>
        <p:blipFill>
          <a:blip r:embed="rId2">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r="11096" b="1"/>
          <a:stretch>
            <a:fillRect/>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95AC5EF-0EBE-1C4E-88B1-E0FF55D943A4}"/>
              </a:ext>
            </a:extLst>
          </p:cNvPr>
          <p:cNvSpPr txBox="1"/>
          <p:nvPr/>
        </p:nvSpPr>
        <p:spPr>
          <a:xfrm>
            <a:off x="583223" y="4226590"/>
            <a:ext cx="11025553" cy="1864678"/>
          </a:xfrm>
          <a:prstGeom prst="rect">
            <a:avLst/>
          </a:prstGeom>
          <a:solidFill>
            <a:srgbClr val="FFFFFF">
              <a:alpha val="74902"/>
            </a:srgbClr>
          </a:solidFill>
        </p:spPr>
        <p:txBody>
          <a:bodyPr wrap="square">
            <a:spAutoFit/>
          </a:bodyPr>
          <a:lstStyle/>
          <a:p>
            <a:pPr>
              <a:lnSpc>
                <a:spcPct val="107000"/>
              </a:lnSpc>
              <a:spcAft>
                <a:spcPts val="800"/>
              </a:spcAft>
              <a:buNone/>
            </a:pPr>
            <a:r>
              <a:rPr lang="en-US" sz="2400" b="1" i="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Luke 12:49-50 NLT</a:t>
            </a:r>
          </a:p>
          <a:p>
            <a:pPr>
              <a:lnSpc>
                <a:spcPct val="107000"/>
              </a:lnSpc>
              <a:spcAft>
                <a:spcPts val="800"/>
              </a:spcAft>
              <a:buNone/>
            </a:pPr>
            <a:r>
              <a:rPr lang="en-US" sz="2400" i="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[49] "I have come to set the world on fire, and I wish it were already burning! </a:t>
            </a:r>
          </a:p>
          <a:p>
            <a:pPr>
              <a:lnSpc>
                <a:spcPct val="107000"/>
              </a:lnSpc>
              <a:spcAft>
                <a:spcPts val="800"/>
              </a:spcAft>
              <a:buNone/>
            </a:pPr>
            <a:r>
              <a:rPr lang="en-US" sz="2400" i="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[50] I have a terrible baptism of suffering ahead of me, and I am under a heavy burden until it is accomplished</a:t>
            </a:r>
          </a:p>
        </p:txBody>
      </p:sp>
    </p:spTree>
    <p:extLst>
      <p:ext uri="{BB962C8B-B14F-4D97-AF65-F5344CB8AC3E}">
        <p14:creationId xmlns:p14="http://schemas.microsoft.com/office/powerpoint/2010/main" val="3383227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1BA4AF-A212-9657-B13F-CE9DBA143640}"/>
            </a:ext>
          </a:extLst>
        </p:cNvPr>
        <p:cNvGrpSpPr/>
        <p:nvPr/>
      </p:nvGrpSpPr>
      <p:grpSpPr>
        <a:xfrm>
          <a:off x="0" y="0"/>
          <a:ext cx="0" cy="0"/>
          <a:chOff x="0" y="0"/>
          <a:chExt cx="0" cy="0"/>
        </a:xfrm>
      </p:grpSpPr>
      <p:pic>
        <p:nvPicPr>
          <p:cNvPr id="3074" name="Picture 2" descr="The Chosen – season three, episode one">
            <a:extLst>
              <a:ext uri="{FF2B5EF4-FFF2-40B4-BE49-F238E27FC236}">
                <a16:creationId xmlns:a16="http://schemas.microsoft.com/office/drawing/2014/main" id="{155B8D7D-0975-A1B1-00EC-77D06EB190EA}"/>
              </a:ext>
            </a:extLst>
          </p:cNvPr>
          <p:cNvPicPr>
            <a:picLocks noGrp="1" noChangeAspect="1" noChangeArrowheads="1"/>
          </p:cNvPicPr>
          <p:nvPr>
            <p:ph idx="1"/>
          </p:nvPr>
        </p:nvPicPr>
        <p:blipFill>
          <a:blip r:embed="rId2">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r="11096" b="1"/>
          <a:stretch>
            <a:fillRect/>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86969A2-7D9B-89C5-76D0-7AC2824B6428}"/>
              </a:ext>
            </a:extLst>
          </p:cNvPr>
          <p:cNvSpPr txBox="1"/>
          <p:nvPr/>
        </p:nvSpPr>
        <p:spPr>
          <a:xfrm>
            <a:off x="583223" y="3892483"/>
            <a:ext cx="11025553" cy="2552430"/>
          </a:xfrm>
          <a:prstGeom prst="rect">
            <a:avLst/>
          </a:prstGeom>
          <a:solidFill>
            <a:srgbClr val="FFFFFF">
              <a:alpha val="74902"/>
            </a:srgbClr>
          </a:solidFill>
        </p:spPr>
        <p:txBody>
          <a:bodyPr wrap="square">
            <a:spAutoFit/>
          </a:bodyPr>
          <a:lstStyle/>
          <a:p>
            <a:pPr>
              <a:lnSpc>
                <a:spcPct val="107000"/>
              </a:lnSpc>
              <a:spcAft>
                <a:spcPts val="800"/>
              </a:spcAft>
              <a:buNone/>
            </a:pPr>
            <a:r>
              <a:rPr lang="en-US" sz="2400" b="1" i="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Luke 12:51-59 NIV </a:t>
            </a:r>
          </a:p>
          <a:p>
            <a:pPr>
              <a:lnSpc>
                <a:spcPct val="107000"/>
              </a:lnSpc>
              <a:spcAft>
                <a:spcPts val="800"/>
              </a:spcAft>
              <a:buNone/>
            </a:pPr>
            <a:r>
              <a:rPr lang="en-US" sz="2400" i="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[51] Do you think I came to bring peace on earth? No, I tell you, but </a:t>
            </a:r>
            <a:r>
              <a:rPr lang="en-US" sz="2400" b="1" i="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division</a:t>
            </a:r>
            <a:r>
              <a:rPr lang="en-US" sz="2400" i="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 [52] From now on there will be five in one family divided against each other, three against two and two against three. [53] They will be divided, father against son and son against father, mother against daughter and daughter against mother, mother-in-law against daughter-in-law and daughter-in-law against mother-in-law.” </a:t>
            </a:r>
          </a:p>
        </p:txBody>
      </p:sp>
    </p:spTree>
    <p:extLst>
      <p:ext uri="{BB962C8B-B14F-4D97-AF65-F5344CB8AC3E}">
        <p14:creationId xmlns:p14="http://schemas.microsoft.com/office/powerpoint/2010/main" val="10326784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CACFF1-A606-3F40-2517-F154AF9D7DDF}"/>
            </a:ext>
          </a:extLst>
        </p:cNvPr>
        <p:cNvGrpSpPr/>
        <p:nvPr/>
      </p:nvGrpSpPr>
      <p:grpSpPr>
        <a:xfrm>
          <a:off x="0" y="0"/>
          <a:ext cx="0" cy="0"/>
          <a:chOff x="0" y="0"/>
          <a:chExt cx="0" cy="0"/>
        </a:xfrm>
      </p:grpSpPr>
      <p:pic>
        <p:nvPicPr>
          <p:cNvPr id="3074" name="Picture 2" descr="The Chosen – season three, episode one">
            <a:extLst>
              <a:ext uri="{FF2B5EF4-FFF2-40B4-BE49-F238E27FC236}">
                <a16:creationId xmlns:a16="http://schemas.microsoft.com/office/drawing/2014/main" id="{03629A66-28FF-550B-EC6D-CB4CFD941A12}"/>
              </a:ext>
            </a:extLst>
          </p:cNvPr>
          <p:cNvPicPr>
            <a:picLocks noGrp="1" noChangeAspect="1" noChangeArrowheads="1"/>
          </p:cNvPicPr>
          <p:nvPr>
            <p:ph idx="1"/>
          </p:nvPr>
        </p:nvPicPr>
        <p:blipFill>
          <a:blip r:embed="rId2">
            <a:extLst>
              <a:ext uri="{BEBA8EAE-BF5A-486C-A8C5-ECC9F3942E4B}">
                <a14:imgProps xmlns:a14="http://schemas.microsoft.com/office/drawing/2010/main">
                  <a14:imgLayer r:embed="rId3">
                    <a14:imgEffect>
                      <a14:brightnessContrast bright="40000" contrast="20000"/>
                    </a14:imgEffect>
                  </a14:imgLayer>
                </a14:imgProps>
              </a:ext>
              <a:ext uri="{28A0092B-C50C-407E-A947-70E740481C1C}">
                <a14:useLocalDpi xmlns:a14="http://schemas.microsoft.com/office/drawing/2010/main" val="0"/>
              </a:ext>
            </a:extLst>
          </a:blip>
          <a:srcRect r="11096" b="1"/>
          <a:stretch>
            <a:fillRect/>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6E118F64-0B49-BA3A-FD18-C2E22C51212E}"/>
              </a:ext>
            </a:extLst>
          </p:cNvPr>
          <p:cNvSpPr txBox="1"/>
          <p:nvPr/>
        </p:nvSpPr>
        <p:spPr>
          <a:xfrm>
            <a:off x="583223" y="2274699"/>
            <a:ext cx="11025553" cy="4133119"/>
          </a:xfrm>
          <a:prstGeom prst="rect">
            <a:avLst/>
          </a:prstGeom>
          <a:solidFill>
            <a:srgbClr val="FFFFFF">
              <a:alpha val="74902"/>
            </a:srgbClr>
          </a:solidFill>
        </p:spPr>
        <p:txBody>
          <a:bodyPr wrap="square">
            <a:spAutoFit/>
          </a:bodyPr>
          <a:lstStyle/>
          <a:p>
            <a:pPr>
              <a:lnSpc>
                <a:spcPct val="107000"/>
              </a:lnSpc>
              <a:spcAft>
                <a:spcPts val="800"/>
              </a:spcAft>
              <a:buNone/>
            </a:pPr>
            <a:r>
              <a:rPr lang="en-US" sz="2400" b="1" i="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Luke 12:51-59 NIV </a:t>
            </a:r>
            <a:r>
              <a:rPr lang="en-US" sz="2400" b="1" i="1" kern="100" dirty="0" err="1">
                <a:solidFill>
                  <a:srgbClr val="000000"/>
                </a:solidFill>
                <a:effectLst/>
                <a:latin typeface="Aptos" panose="020B0004020202020204" pitchFamily="34" charset="0"/>
                <a:ea typeface="Aptos" panose="020B0004020202020204" pitchFamily="34" charset="0"/>
                <a:cs typeface="Times New Roman" panose="02020603050405020304" pitchFamily="18" charset="0"/>
              </a:rPr>
              <a:t>ctd</a:t>
            </a:r>
            <a:r>
              <a:rPr lang="en-US" sz="2400" b="1" i="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a:t>
            </a:r>
          </a:p>
          <a:p>
            <a:pPr>
              <a:lnSpc>
                <a:spcPct val="107000"/>
              </a:lnSpc>
              <a:spcAft>
                <a:spcPts val="800"/>
              </a:spcAft>
              <a:buNone/>
            </a:pPr>
            <a:r>
              <a:rPr lang="en-US" sz="2400" i="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[54] He said to the crowd: “When you see a cloud rising in the west, immediately you say, ‘It’s going to rain,’ and it does. [55] And when the south wind blows, you say, ‘It’s going to be hot,’ and it is. [56] Hypocrites! You know how to interpret the appearance of the earth and the sky. How is it that you don’t know how to interpret this present time? [57]  “Why don’t you judge for yourselves what is right? [58] As you are going with your adversary to the magistrate, </a:t>
            </a:r>
            <a:r>
              <a:rPr lang="en-US" sz="2400" b="1" i="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try hard to be reconciled on the way</a:t>
            </a:r>
            <a:r>
              <a:rPr lang="en-US" sz="2400" i="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 or your adversary may drag you off to the judge, and the judge turn you over to the officer, and the officer throw you into prison. [59] I tell you, you will not get out until you have paid the last penny.”</a:t>
            </a:r>
          </a:p>
        </p:txBody>
      </p:sp>
    </p:spTree>
    <p:extLst>
      <p:ext uri="{BB962C8B-B14F-4D97-AF65-F5344CB8AC3E}">
        <p14:creationId xmlns:p14="http://schemas.microsoft.com/office/powerpoint/2010/main" val="16087046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5C2FB21-EFAD-9C62-90FD-C42C97DDD1CD}"/>
            </a:ext>
          </a:extLst>
        </p:cNvPr>
        <p:cNvGrpSpPr/>
        <p:nvPr/>
      </p:nvGrpSpPr>
      <p:grpSpPr>
        <a:xfrm>
          <a:off x="0" y="0"/>
          <a:ext cx="0" cy="0"/>
          <a:chOff x="0" y="0"/>
          <a:chExt cx="0" cy="0"/>
        </a:xfrm>
      </p:grpSpPr>
      <p:sp useBgFill="1">
        <p:nvSpPr>
          <p:cNvPr id="4100" name="Rectangle 4099">
            <a:extLst>
              <a:ext uri="{FF2B5EF4-FFF2-40B4-BE49-F238E27FC236}">
                <a16:creationId xmlns:a16="http://schemas.microsoft.com/office/drawing/2014/main" id="{96CF2A2B-0745-440C-9224-C5C6A0A42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05" name="Rectangle 4104">
            <a:extLst>
              <a:ext uri="{FF2B5EF4-FFF2-40B4-BE49-F238E27FC236}">
                <a16:creationId xmlns:a16="http://schemas.microsoft.com/office/drawing/2014/main" id="{75BE6D6B-84C9-4D2B-97EB-773B7369EF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4098" name="Picture 2" descr="A person in a robe looking at a crowd of people&#10;&#10;AI-generated content may be incorrect.">
            <a:extLst>
              <a:ext uri="{FF2B5EF4-FFF2-40B4-BE49-F238E27FC236}">
                <a16:creationId xmlns:a16="http://schemas.microsoft.com/office/drawing/2014/main" id="{BC6A8B6A-CCF8-108C-A1A1-117E7A4CC8C7}"/>
              </a:ext>
            </a:extLst>
          </p:cNvPr>
          <p:cNvPicPr>
            <a:picLocks noChangeAspect="1" noChangeArrowheads="1"/>
          </p:cNvPicPr>
          <p:nvPr/>
        </p:nvPicPr>
        <p:blipFill>
          <a:blip r:embed="rId2">
            <a:alphaModFix amt="60000"/>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1" y="10"/>
            <a:ext cx="12192001" cy="685799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3CBC696-349C-0E70-A43E-08C6B08D4F20}"/>
              </a:ext>
            </a:extLst>
          </p:cNvPr>
          <p:cNvSpPr txBox="1"/>
          <p:nvPr/>
        </p:nvSpPr>
        <p:spPr>
          <a:xfrm>
            <a:off x="670560" y="3428999"/>
            <a:ext cx="10749280" cy="3171423"/>
          </a:xfrm>
          <a:prstGeom prst="rect">
            <a:avLst/>
          </a:prstGeom>
        </p:spPr>
        <p:txBody>
          <a:bodyPr vert="horz" lIns="91440" tIns="45720" rIns="91440" bIns="45720" rtlCol="0">
            <a:normAutofit/>
          </a:bodyPr>
          <a:lstStyle/>
          <a:p>
            <a:pPr>
              <a:lnSpc>
                <a:spcPct val="90000"/>
              </a:lnSpc>
              <a:spcAft>
                <a:spcPts val="800"/>
              </a:spcAft>
            </a:pPr>
            <a:r>
              <a:rPr lang="en-US" sz="2400" b="1" dirty="0">
                <a:solidFill>
                  <a:srgbClr val="FFFFFF"/>
                </a:solidFill>
                <a:effectLst/>
              </a:rPr>
              <a:t>Luke 13:1-5 NLT</a:t>
            </a:r>
          </a:p>
          <a:p>
            <a:pPr>
              <a:lnSpc>
                <a:spcPct val="90000"/>
              </a:lnSpc>
              <a:spcAft>
                <a:spcPts val="800"/>
              </a:spcAft>
            </a:pPr>
            <a:r>
              <a:rPr lang="en-US" sz="2400" dirty="0">
                <a:solidFill>
                  <a:srgbClr val="FFFFFF"/>
                </a:solidFill>
                <a:effectLst/>
              </a:rPr>
              <a:t>[1]About this time Jesus was informed that Pilate had murdered some people from Galilee as they were offering sacrifices at the Temple. [2]“Do you think those Galileans were worse sinners than all the other people from Galilee?” Jesus asked. “Is that why they suffered? [3]Not at all! And </a:t>
            </a:r>
            <a:r>
              <a:rPr lang="en-US" sz="2400" b="1" u="sng" dirty="0">
                <a:solidFill>
                  <a:srgbClr val="FFFFFF"/>
                </a:solidFill>
                <a:effectLst/>
              </a:rPr>
              <a:t>you will perish, too, unless you repent </a:t>
            </a:r>
            <a:r>
              <a:rPr lang="en-US" sz="2400" dirty="0">
                <a:solidFill>
                  <a:srgbClr val="FFFFFF"/>
                </a:solidFill>
                <a:effectLst/>
              </a:rPr>
              <a:t>of your sins and turn to God. [4]And what about the eighteen people who died when the tower in Siloam fell on them? Were they the worst sinners in Jerusalem? [5]No, and I tell you again that </a:t>
            </a:r>
            <a:r>
              <a:rPr lang="en-US" sz="2400" b="1" u="sng" dirty="0">
                <a:solidFill>
                  <a:srgbClr val="FFFFFF"/>
                </a:solidFill>
                <a:effectLst/>
              </a:rPr>
              <a:t>unless you repent, you will perish, too</a:t>
            </a:r>
            <a:r>
              <a:rPr lang="en-US" sz="2400" dirty="0">
                <a:solidFill>
                  <a:srgbClr val="FFFFFF"/>
                </a:solidFill>
                <a:effectLst/>
              </a:rPr>
              <a:t>.”</a:t>
            </a:r>
          </a:p>
        </p:txBody>
      </p:sp>
    </p:spTree>
    <p:extLst>
      <p:ext uri="{BB962C8B-B14F-4D97-AF65-F5344CB8AC3E}">
        <p14:creationId xmlns:p14="http://schemas.microsoft.com/office/powerpoint/2010/main" val="3621096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32" name="Rectangle 5131">
            <a:extLst>
              <a:ext uri="{FF2B5EF4-FFF2-40B4-BE49-F238E27FC236}">
                <a16:creationId xmlns:a16="http://schemas.microsoft.com/office/drawing/2014/main" id="{96CF2A2B-0745-440C-9224-C5C6A0A428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134" name="Rectangle 5133">
            <a:extLst>
              <a:ext uri="{FF2B5EF4-FFF2-40B4-BE49-F238E27FC236}">
                <a16:creationId xmlns:a16="http://schemas.microsoft.com/office/drawing/2014/main" id="{75BE6D6B-84C9-4D2B-97EB-773B7369EF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5122" name="Picture 2">
            <a:extLst>
              <a:ext uri="{FF2B5EF4-FFF2-40B4-BE49-F238E27FC236}">
                <a16:creationId xmlns:a16="http://schemas.microsoft.com/office/drawing/2014/main" id="{912815BC-A8A2-046F-5519-4B567575634C}"/>
              </a:ext>
            </a:extLst>
          </p:cNvPr>
          <p:cNvPicPr>
            <a:picLocks noChangeAspect="1" noChangeArrowheads="1"/>
          </p:cNvPicPr>
          <p:nvPr/>
        </p:nvPicPr>
        <p:blipFill>
          <a:blip r:embed="rId2">
            <a:alphaModFix amt="60000"/>
            <a:extLst>
              <a:ext uri="{28A0092B-C50C-407E-A947-70E740481C1C}">
                <a14:useLocalDpi xmlns:a14="http://schemas.microsoft.com/office/drawing/2010/main" val="0"/>
              </a:ext>
            </a:extLst>
          </a:blip>
          <a:srcRect t="8720" b="7010"/>
          <a:stretch>
            <a:fillRect/>
          </a:stretch>
        </p:blipFill>
        <p:spPr bwMode="auto">
          <a:xfrm>
            <a:off x="-1" y="10"/>
            <a:ext cx="12192001" cy="685799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DCC827A-060F-D504-CA2F-979966BE3749}"/>
              </a:ext>
            </a:extLst>
          </p:cNvPr>
          <p:cNvSpPr txBox="1"/>
          <p:nvPr/>
        </p:nvSpPr>
        <p:spPr>
          <a:xfrm>
            <a:off x="568713" y="3867243"/>
            <a:ext cx="11050858" cy="2442117"/>
          </a:xfrm>
          <a:prstGeom prst="rect">
            <a:avLst/>
          </a:prstGeom>
        </p:spPr>
        <p:txBody>
          <a:bodyPr vert="horz" lIns="91440" tIns="45720" rIns="91440" bIns="45720" rtlCol="0">
            <a:noAutofit/>
          </a:bodyPr>
          <a:lstStyle/>
          <a:p>
            <a:pPr>
              <a:lnSpc>
                <a:spcPct val="90000"/>
              </a:lnSpc>
              <a:spcAft>
                <a:spcPts val="800"/>
              </a:spcAft>
            </a:pPr>
            <a:r>
              <a:rPr lang="en-US" sz="2400" b="1" dirty="0">
                <a:solidFill>
                  <a:srgbClr val="FFFFFF"/>
                </a:solidFill>
                <a:effectLst/>
              </a:rPr>
              <a:t>Luke 13:6-9 NLT</a:t>
            </a:r>
          </a:p>
          <a:p>
            <a:pPr>
              <a:lnSpc>
                <a:spcPct val="90000"/>
              </a:lnSpc>
              <a:spcAft>
                <a:spcPts val="800"/>
              </a:spcAft>
            </a:pPr>
            <a:r>
              <a:rPr lang="en-US" sz="2400" dirty="0">
                <a:solidFill>
                  <a:srgbClr val="FFFFFF"/>
                </a:solidFill>
                <a:effectLst/>
              </a:rPr>
              <a:t>[6]Then Jesus told this story: “A man planted a fig tree in his garden and came again and again to see if there was any fruit on it, but he was always disappointed. [7]Finally, he said to his gardener, ‘I’ve waited three years, and there hasn’t been a single fig! Cut it down. It’s </a:t>
            </a:r>
            <a:r>
              <a:rPr lang="en-US" sz="2400" b="1" dirty="0">
                <a:solidFill>
                  <a:srgbClr val="FFFFFF"/>
                </a:solidFill>
                <a:effectLst/>
              </a:rPr>
              <a:t>just taking up space </a:t>
            </a:r>
            <a:r>
              <a:rPr lang="en-US" sz="2400" dirty="0">
                <a:solidFill>
                  <a:srgbClr val="FFFFFF"/>
                </a:solidFill>
                <a:effectLst/>
              </a:rPr>
              <a:t>in the garden.’  [8] “The gardener answered, ‘Sir, give it one more chance. Leave it another year, and I’ll give it special attention and plenty of fertilizer. [9]If we get figs next year, fine. If not, then you can cut it down.’”</a:t>
            </a:r>
          </a:p>
        </p:txBody>
      </p:sp>
    </p:spTree>
    <p:extLst>
      <p:ext uri="{BB962C8B-B14F-4D97-AF65-F5344CB8AC3E}">
        <p14:creationId xmlns:p14="http://schemas.microsoft.com/office/powerpoint/2010/main" val="40256821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03" name="Rectangle 4102">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098" name="Picture 2" descr="The Chosen' uses thousands of extras to film Jesus feeding the 5,000 –  Deseret News">
            <a:extLst>
              <a:ext uri="{FF2B5EF4-FFF2-40B4-BE49-F238E27FC236}">
                <a16:creationId xmlns:a16="http://schemas.microsoft.com/office/drawing/2014/main" id="{7975AF3E-ED87-E82F-5018-F8D1CF5FDAF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5746"/>
          <a:stretch>
            <a:fillRect/>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ADADAB7-33BB-3A22-7698-31AE334936F6}"/>
              </a:ext>
            </a:extLst>
          </p:cNvPr>
          <p:cNvSpPr txBox="1"/>
          <p:nvPr/>
        </p:nvSpPr>
        <p:spPr>
          <a:xfrm>
            <a:off x="583223" y="4314398"/>
            <a:ext cx="11025553" cy="2157257"/>
          </a:xfrm>
          <a:prstGeom prst="rect">
            <a:avLst/>
          </a:prstGeom>
          <a:solidFill>
            <a:srgbClr val="FFFFFF">
              <a:alpha val="74902"/>
            </a:srgbClr>
          </a:solidFill>
        </p:spPr>
        <p:txBody>
          <a:bodyPr wrap="square">
            <a:spAutoFit/>
          </a:bodyPr>
          <a:lstStyle/>
          <a:p>
            <a:pPr>
              <a:lnSpc>
                <a:spcPct val="107000"/>
              </a:lnSpc>
              <a:spcAft>
                <a:spcPts val="800"/>
              </a:spcAft>
              <a:buNone/>
            </a:pPr>
            <a:r>
              <a:rPr lang="en-ZA" sz="2400" b="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Luke 12:13-15 NLT</a:t>
            </a:r>
            <a:endParaRPr lang="en-ZA" sz="24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en-ZA" sz="24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[13] Then someone called from the crowd, “Teacher, please tell my brother to divide our father’s estate with me.” [14] Jesus replied, “Friend, who made me a judge over you to decide such things as that?” [15] Then he said, </a:t>
            </a:r>
            <a:r>
              <a:rPr lang="en-ZA" sz="2400" b="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“Beware! Guard against every kind of greed</a:t>
            </a:r>
            <a:r>
              <a:rPr lang="en-ZA" sz="24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 Life is not measured by how much you own.” </a:t>
            </a:r>
            <a:endParaRPr lang="en-ZA"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31664900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A5D71BB-48BF-7C9F-F639-0F634E11D4DD}"/>
            </a:ext>
          </a:extLst>
        </p:cNvPr>
        <p:cNvGrpSpPr/>
        <p:nvPr/>
      </p:nvGrpSpPr>
      <p:grpSpPr>
        <a:xfrm>
          <a:off x="0" y="0"/>
          <a:ext cx="0" cy="0"/>
          <a:chOff x="0" y="0"/>
          <a:chExt cx="0" cy="0"/>
        </a:xfrm>
      </p:grpSpPr>
      <p:sp useBgFill="1">
        <p:nvSpPr>
          <p:cNvPr id="4100" name="Rectangle 4099">
            <a:extLst>
              <a:ext uri="{FF2B5EF4-FFF2-40B4-BE49-F238E27FC236}">
                <a16:creationId xmlns:a16="http://schemas.microsoft.com/office/drawing/2014/main" id="{F7694C64-F3B4-EC2F-47C3-64802539FF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05" name="Rectangle 4104">
            <a:extLst>
              <a:ext uri="{FF2B5EF4-FFF2-40B4-BE49-F238E27FC236}">
                <a16:creationId xmlns:a16="http://schemas.microsoft.com/office/drawing/2014/main" id="{C820EFAB-4E15-07DD-FA50-FBCB631DD7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4098" name="Picture 2" descr="A person in a robe looking at a crowd of people&#10;&#10;AI-generated content may be incorrect.">
            <a:extLst>
              <a:ext uri="{FF2B5EF4-FFF2-40B4-BE49-F238E27FC236}">
                <a16:creationId xmlns:a16="http://schemas.microsoft.com/office/drawing/2014/main" id="{49EC1B8F-BDCB-7353-AAB3-93F58F7464C3}"/>
              </a:ext>
            </a:extLst>
          </p:cNvPr>
          <p:cNvPicPr>
            <a:picLocks noChangeAspect="1" noChangeArrowheads="1"/>
          </p:cNvPicPr>
          <p:nvPr/>
        </p:nvPicPr>
        <p:blipFill>
          <a:blip r:embed="rId2">
            <a:alphaModFix amt="60000"/>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1" y="10"/>
            <a:ext cx="12192001" cy="685799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ECEB4F30-DB0C-D253-DEE8-E38AF363A9F1}"/>
              </a:ext>
            </a:extLst>
          </p:cNvPr>
          <p:cNvSpPr txBox="1"/>
          <p:nvPr/>
        </p:nvSpPr>
        <p:spPr>
          <a:xfrm>
            <a:off x="670560" y="3428999"/>
            <a:ext cx="10749280" cy="3171423"/>
          </a:xfrm>
          <a:prstGeom prst="rect">
            <a:avLst/>
          </a:prstGeom>
        </p:spPr>
        <p:txBody>
          <a:bodyPr vert="horz" lIns="91440" tIns="45720" rIns="91440" bIns="45720" rtlCol="0">
            <a:normAutofit/>
          </a:bodyPr>
          <a:lstStyle/>
          <a:p>
            <a:pPr marL="0" marR="0" lvl="0" indent="0" algn="l" defTabSz="914400" rtl="0" eaLnBrk="1" fontAlgn="auto" latinLnBrk="0" hangingPunct="1">
              <a:lnSpc>
                <a:spcPct val="90000"/>
              </a:lnSpc>
              <a:spcBef>
                <a:spcPts val="0"/>
              </a:spcBef>
              <a:spcAft>
                <a:spcPts val="800"/>
              </a:spcAft>
              <a:buClrTx/>
              <a:buSzTx/>
              <a:buFontTx/>
              <a:buNone/>
              <a:tabLst/>
              <a:defRPr/>
            </a:pPr>
            <a:r>
              <a:rPr kumimoji="0" lang="en-US" sz="2400" b="1" u="none" strike="noStrike" kern="1200" cap="none" spc="0" normalizeH="0" baseline="0" noProof="0" dirty="0">
                <a:ln>
                  <a:noFill/>
                </a:ln>
                <a:solidFill>
                  <a:srgbClr val="FFFFFF"/>
                </a:solidFill>
                <a:effectLst/>
                <a:uLnTx/>
                <a:uFillTx/>
                <a:latin typeface="Aptos" panose="02110004020202020204"/>
                <a:ea typeface="+mn-ea"/>
                <a:cs typeface="+mn-cs"/>
              </a:rPr>
              <a:t>Luke 13:1-5 NIV</a:t>
            </a:r>
          </a:p>
          <a:p>
            <a:pPr marL="0" marR="0" lvl="0" indent="0" algn="l" defTabSz="914400" rtl="0" eaLnBrk="1" fontAlgn="auto" latinLnBrk="0" hangingPunct="1">
              <a:lnSpc>
                <a:spcPct val="90000"/>
              </a:lnSpc>
              <a:spcBef>
                <a:spcPts val="0"/>
              </a:spcBef>
              <a:spcAft>
                <a:spcPts val="800"/>
              </a:spcAft>
              <a:buClrTx/>
              <a:buSzTx/>
              <a:buFontTx/>
              <a:buNone/>
              <a:tabLst/>
              <a:defRPr/>
            </a:pPr>
            <a:r>
              <a:rPr kumimoji="0" lang="en-US" sz="2400" b="0" u="none" strike="noStrike" kern="1200" cap="none" spc="0" normalizeH="0" baseline="0" noProof="0" dirty="0">
                <a:ln>
                  <a:noFill/>
                </a:ln>
                <a:solidFill>
                  <a:srgbClr val="FFFFFF"/>
                </a:solidFill>
                <a:effectLst/>
                <a:uLnTx/>
                <a:uFillTx/>
                <a:latin typeface="Aptos" panose="02110004020202020204"/>
                <a:ea typeface="+mn-ea"/>
                <a:cs typeface="+mn-cs"/>
              </a:rPr>
              <a:t>[1] Now there were some present at that time who told Jesus about the Galileans whose blood Pilate had mixed with their sacrifices. [2] Jesus answered, “Do you think that these Galileans were worse sinners than all the other Galileans because they suffered this way? [3] I tell you, no! But </a:t>
            </a:r>
            <a:r>
              <a:rPr kumimoji="0" lang="en-US" sz="2400" b="1" u="none" strike="noStrike" kern="1200" cap="none" spc="0" normalizeH="0" baseline="0" noProof="0" dirty="0">
                <a:ln>
                  <a:noFill/>
                </a:ln>
                <a:solidFill>
                  <a:srgbClr val="FFFFFF"/>
                </a:solidFill>
                <a:effectLst/>
                <a:uLnTx/>
                <a:uFillTx/>
                <a:latin typeface="Aptos" panose="02110004020202020204"/>
                <a:ea typeface="+mn-ea"/>
                <a:cs typeface="+mn-cs"/>
              </a:rPr>
              <a:t>unless you repent, you too will all perish</a:t>
            </a:r>
            <a:r>
              <a:rPr kumimoji="0" lang="en-US" sz="2400" b="0" u="none" strike="noStrike" kern="1200" cap="none" spc="0" normalizeH="0" baseline="0" noProof="0" dirty="0">
                <a:ln>
                  <a:noFill/>
                </a:ln>
                <a:solidFill>
                  <a:srgbClr val="FFFFFF"/>
                </a:solidFill>
                <a:effectLst/>
                <a:uLnTx/>
                <a:uFillTx/>
                <a:latin typeface="Aptos" panose="02110004020202020204"/>
                <a:ea typeface="+mn-ea"/>
                <a:cs typeface="+mn-cs"/>
              </a:rPr>
              <a:t>. [4] Or those eighteen who died when the tower in Siloam fell on them—do you think they were more guilty than all the others living in Jerusalem? [5] I tell you, no! </a:t>
            </a:r>
            <a:r>
              <a:rPr kumimoji="0" lang="en-US" sz="2400" b="0" u="sng" strike="noStrike" kern="1200" cap="none" spc="0" normalizeH="0" baseline="0" noProof="0" dirty="0">
                <a:ln>
                  <a:noFill/>
                </a:ln>
                <a:solidFill>
                  <a:srgbClr val="FFFFFF"/>
                </a:solidFill>
                <a:effectLst/>
                <a:uLnTx/>
                <a:uFillTx/>
                <a:latin typeface="Aptos" panose="02110004020202020204"/>
                <a:ea typeface="+mn-ea"/>
                <a:cs typeface="+mn-cs"/>
              </a:rPr>
              <a:t>But </a:t>
            </a:r>
            <a:r>
              <a:rPr kumimoji="0" lang="en-US" sz="2400" b="1" u="sng" strike="noStrike" kern="1200" cap="none" spc="0" normalizeH="0" baseline="0" noProof="0" dirty="0">
                <a:ln>
                  <a:noFill/>
                </a:ln>
                <a:solidFill>
                  <a:srgbClr val="FFFFFF"/>
                </a:solidFill>
                <a:effectLst/>
                <a:uLnTx/>
                <a:uFillTx/>
                <a:latin typeface="Aptos" panose="02110004020202020204"/>
                <a:ea typeface="+mn-ea"/>
                <a:cs typeface="+mn-cs"/>
              </a:rPr>
              <a:t>unless you repent, you too will all perish</a:t>
            </a:r>
            <a:r>
              <a:rPr kumimoji="0" lang="en-US" sz="2400" b="0" u="sng" strike="noStrike" kern="1200" cap="none" spc="0" normalizeH="0" baseline="0" noProof="0" dirty="0">
                <a:ln>
                  <a:noFill/>
                </a:ln>
                <a:solidFill>
                  <a:srgbClr val="FFFFFF"/>
                </a:solidFill>
                <a:effectLst/>
                <a:uLnTx/>
                <a:uFillTx/>
                <a:latin typeface="Aptos" panose="02110004020202020204"/>
                <a:ea typeface="+mn-ea"/>
                <a:cs typeface="+mn-cs"/>
              </a:rPr>
              <a:t>.”</a:t>
            </a:r>
          </a:p>
        </p:txBody>
      </p:sp>
    </p:spTree>
    <p:extLst>
      <p:ext uri="{BB962C8B-B14F-4D97-AF65-F5344CB8AC3E}">
        <p14:creationId xmlns:p14="http://schemas.microsoft.com/office/powerpoint/2010/main" val="11713572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7EBF92F-9694-D354-0475-C1A2E08D959A}"/>
            </a:ext>
          </a:extLst>
        </p:cNvPr>
        <p:cNvGrpSpPr/>
        <p:nvPr/>
      </p:nvGrpSpPr>
      <p:grpSpPr>
        <a:xfrm>
          <a:off x="0" y="0"/>
          <a:ext cx="0" cy="0"/>
          <a:chOff x="0" y="0"/>
          <a:chExt cx="0" cy="0"/>
        </a:xfrm>
      </p:grpSpPr>
      <p:sp useBgFill="1">
        <p:nvSpPr>
          <p:cNvPr id="4100" name="Rectangle 4099">
            <a:extLst>
              <a:ext uri="{FF2B5EF4-FFF2-40B4-BE49-F238E27FC236}">
                <a16:creationId xmlns:a16="http://schemas.microsoft.com/office/drawing/2014/main" id="{96381CFE-7F37-7D17-69D6-268CF6A8B4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05" name="Rectangle 4104">
            <a:extLst>
              <a:ext uri="{FF2B5EF4-FFF2-40B4-BE49-F238E27FC236}">
                <a16:creationId xmlns:a16="http://schemas.microsoft.com/office/drawing/2014/main" id="{D5C3AA0C-FACC-1F76-7E8E-D1DA11301D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pic>
        <p:nvPicPr>
          <p:cNvPr id="4098" name="Picture 2" descr="A person in a robe looking at a crowd of people&#10;&#10;AI-generated content may be incorrect.">
            <a:extLst>
              <a:ext uri="{FF2B5EF4-FFF2-40B4-BE49-F238E27FC236}">
                <a16:creationId xmlns:a16="http://schemas.microsoft.com/office/drawing/2014/main" id="{77EEAC48-7122-640C-DEA0-28690C46660E}"/>
              </a:ext>
            </a:extLst>
          </p:cNvPr>
          <p:cNvPicPr>
            <a:picLocks noChangeAspect="1" noChangeArrowheads="1"/>
          </p:cNvPicPr>
          <p:nvPr/>
        </p:nvPicPr>
        <p:blipFill>
          <a:blip r:embed="rId2">
            <a:alphaModFix amt="60000"/>
            <a:extLst>
              <a:ext uri="{BEBA8EAE-BF5A-486C-A8C5-ECC9F3942E4B}">
                <a14:imgProps xmlns:a14="http://schemas.microsoft.com/office/drawing/2010/main">
                  <a14:imgLayer r:embed="rId3">
                    <a14:imgEffect>
                      <a14:brightnessContrast bright="-20000" contrast="-20000"/>
                    </a14:imgEffect>
                  </a14:imgLayer>
                </a14:imgProps>
              </a:ext>
              <a:ext uri="{28A0092B-C50C-407E-A947-70E740481C1C}">
                <a14:useLocalDpi xmlns:a14="http://schemas.microsoft.com/office/drawing/2010/main" val="0"/>
              </a:ext>
            </a:extLst>
          </a:blip>
          <a:srcRect/>
          <a:stretch>
            <a:fillRect/>
          </a:stretch>
        </p:blipFill>
        <p:spPr bwMode="auto">
          <a:xfrm>
            <a:off x="-1" y="10"/>
            <a:ext cx="12192001" cy="685799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4CED0C49-9EBE-55BA-788A-B94599817A96}"/>
              </a:ext>
            </a:extLst>
          </p:cNvPr>
          <p:cNvSpPr txBox="1"/>
          <p:nvPr/>
        </p:nvSpPr>
        <p:spPr>
          <a:xfrm>
            <a:off x="581699" y="2327640"/>
            <a:ext cx="11025553" cy="4133119"/>
          </a:xfrm>
          <a:prstGeom prst="rect">
            <a:avLst/>
          </a:prstGeom>
          <a:noFill/>
          <a:extLst>
            <a:ext uri="{909E8E84-426E-40DD-AFC4-6F175D3DCCD1}">
              <a14:hiddenFill xmlns:a14="http://schemas.microsoft.com/office/drawing/2010/main">
                <a:solidFill>
                  <a:srgbClr val="FFFFFF"/>
                </a:solidFill>
              </a14:hiddenFill>
            </a:ext>
          </a:extLst>
        </p:spPr>
        <p:txBody>
          <a:bodyPr wrap="square">
            <a:spAutoFit/>
          </a:bodyPr>
          <a:lstStyle/>
          <a:p>
            <a:pPr>
              <a:lnSpc>
                <a:spcPct val="107000"/>
              </a:lnSpc>
              <a:spcAft>
                <a:spcPts val="800"/>
              </a:spcAft>
              <a:buNone/>
            </a:pPr>
            <a:r>
              <a:rPr lang="en-ZA" sz="24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Luke 12:16-21 NLT</a:t>
            </a:r>
            <a:endParaRPr lang="en-ZA"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en-U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[16] Then he told them a story: “A rich man had a fertile farm that produced fine crops. [17] He said to himself, ‘What should I do? I don’t have room for all </a:t>
            </a:r>
            <a:r>
              <a:rPr lang="en-US" sz="24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my </a:t>
            </a:r>
            <a:r>
              <a:rPr lang="en-U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crops.’ [18] Then he said, ‘I know! I’ll tear down </a:t>
            </a:r>
            <a:r>
              <a:rPr lang="en-US" sz="24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my</a:t>
            </a:r>
            <a:r>
              <a:rPr lang="en-U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barns and build bigger ones. Then I’ll have room enough to store all </a:t>
            </a:r>
            <a:r>
              <a:rPr lang="en-US" sz="24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my</a:t>
            </a:r>
            <a:r>
              <a:rPr lang="en-U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wheat and other goods. [19] And I’ll sit back and say to </a:t>
            </a:r>
            <a:r>
              <a:rPr lang="en-US" sz="24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my</a:t>
            </a:r>
            <a:r>
              <a:rPr lang="en-U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self, “My friend, you have enough stored away for years to come. Now take it easy! Eat, drink, and be merry!”’ [20]  “But God said to him, ‘You fool! You will die this very night. Then who will get everything you worked for?’ [21]  “Yes, </a:t>
            </a:r>
            <a:r>
              <a:rPr lang="en-US" sz="2400" b="1" u="sng"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a person is a fool to store up earthly wealth but not have a rich relationship with God</a:t>
            </a:r>
            <a:r>
              <a:rPr lang="en-US"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a:t>
            </a:r>
            <a:endParaRPr lang="en-ZA" sz="24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26651969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CD47CC-B4C2-3CEB-3B9D-985220533E67}"/>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0631E271-C1C4-B615-42A1-C93946B28BE4}"/>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9" name="TextBox 8">
            <a:extLst>
              <a:ext uri="{FF2B5EF4-FFF2-40B4-BE49-F238E27FC236}">
                <a16:creationId xmlns:a16="http://schemas.microsoft.com/office/drawing/2014/main" id="{1BDF62A7-B089-5B07-63F5-8F513CE796F4}"/>
              </a:ext>
            </a:extLst>
          </p:cNvPr>
          <p:cNvSpPr txBox="1"/>
          <p:nvPr/>
        </p:nvSpPr>
        <p:spPr>
          <a:xfrm>
            <a:off x="583223" y="3152879"/>
            <a:ext cx="11025553" cy="3342775"/>
          </a:xfrm>
          <a:prstGeom prst="rect">
            <a:avLst/>
          </a:prstGeom>
          <a:solidFill>
            <a:srgbClr val="FFFFFF">
              <a:alpha val="74902"/>
            </a:srgbClr>
          </a:solidFill>
        </p:spPr>
        <p:txBody>
          <a:bodyPr wrap="square">
            <a:spAutoFit/>
          </a:bodyPr>
          <a:lstStyle/>
          <a:p>
            <a:pPr>
              <a:lnSpc>
                <a:spcPct val="107000"/>
              </a:lnSpc>
              <a:spcAft>
                <a:spcPts val="800"/>
              </a:spcAft>
              <a:buNone/>
            </a:pPr>
            <a:r>
              <a:rPr lang="en-ZA" sz="2400" b="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Luke 12:22-34 NLT</a:t>
            </a:r>
            <a:endParaRPr lang="en-ZA" sz="24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en-US" sz="24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[22] Then, turning to his disciples, Jesus said, “That is why I tell you not to worry about everyday life—whether you have enough food to eat or enough clothes to wear. [23] For life is more than food, and your body more than clothing. [24] Look at the ravens. They don’t plant or harvest or store food in barns, for God feeds them. And you are far more valuable to him than any birds! [25] </a:t>
            </a:r>
            <a:r>
              <a:rPr lang="en-US" sz="2400" b="1" u="sng"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Can all your worries add a single moment to your life? </a:t>
            </a:r>
            <a:r>
              <a:rPr lang="en-US" sz="24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[26] And if worry can’t accomplish a little thing like that, what’s the use of worrying over bigger things? </a:t>
            </a:r>
            <a:endParaRPr lang="en-ZA"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9162570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field of white flowers&#10;&#10;AI-generated content may be incorrect.">
            <a:extLst>
              <a:ext uri="{FF2B5EF4-FFF2-40B4-BE49-F238E27FC236}">
                <a16:creationId xmlns:a16="http://schemas.microsoft.com/office/drawing/2014/main" id="{9A1AB842-BFEE-246B-19A9-C50333DCEA58}"/>
              </a:ext>
            </a:extLst>
          </p:cNvPr>
          <p:cNvPicPr>
            <a:picLocks noChangeAspect="1"/>
          </p:cNvPicPr>
          <p:nvPr/>
        </p:nvPicPr>
        <p:blipFill>
          <a:blip r:embed="rId2">
            <a:extLst>
              <a:ext uri="{28A0092B-C50C-407E-A947-70E740481C1C}">
                <a14:useLocalDpi xmlns:a14="http://schemas.microsoft.com/office/drawing/2010/main" val="0"/>
              </a:ext>
            </a:extLst>
          </a:blip>
          <a:srcRect t="4204" b="21522"/>
          <a:stretch>
            <a:fillRect/>
          </a:stretch>
        </p:blipFill>
        <p:spPr>
          <a:xfrm>
            <a:off x="0" y="0"/>
            <a:ext cx="12192000" cy="6858000"/>
          </a:xfrm>
          <a:prstGeom prst="rect">
            <a:avLst/>
          </a:prstGeom>
        </p:spPr>
      </p:pic>
      <p:sp>
        <p:nvSpPr>
          <p:cNvPr id="9" name="TextBox 8">
            <a:extLst>
              <a:ext uri="{FF2B5EF4-FFF2-40B4-BE49-F238E27FC236}">
                <a16:creationId xmlns:a16="http://schemas.microsoft.com/office/drawing/2014/main" id="{2AFC19E7-8FE2-6CBF-313B-CA42939BED10}"/>
              </a:ext>
            </a:extLst>
          </p:cNvPr>
          <p:cNvSpPr txBox="1"/>
          <p:nvPr/>
        </p:nvSpPr>
        <p:spPr>
          <a:xfrm>
            <a:off x="583223" y="374510"/>
            <a:ext cx="11025553" cy="3342775"/>
          </a:xfrm>
          <a:prstGeom prst="rect">
            <a:avLst/>
          </a:prstGeom>
          <a:solidFill>
            <a:srgbClr val="FFFFFF">
              <a:alpha val="74902"/>
            </a:srgbClr>
          </a:solidFill>
        </p:spPr>
        <p:txBody>
          <a:bodyPr wrap="square">
            <a:spAutoFit/>
          </a:bodyPr>
          <a:lstStyle/>
          <a:p>
            <a:pPr>
              <a:lnSpc>
                <a:spcPct val="107000"/>
              </a:lnSpc>
              <a:spcAft>
                <a:spcPts val="800"/>
              </a:spcAft>
              <a:buNone/>
            </a:pPr>
            <a:r>
              <a:rPr lang="en-ZA" sz="2400" b="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Luke 12:22-34 NLT </a:t>
            </a:r>
            <a:r>
              <a:rPr lang="en-ZA" sz="2400" b="1" kern="100" dirty="0" err="1">
                <a:solidFill>
                  <a:srgbClr val="000000"/>
                </a:solidFill>
                <a:effectLst/>
                <a:latin typeface="Aptos" panose="020B0004020202020204" pitchFamily="34" charset="0"/>
                <a:ea typeface="Aptos" panose="020B0004020202020204" pitchFamily="34" charset="0"/>
                <a:cs typeface="Times New Roman" panose="02020603050405020304" pitchFamily="18" charset="0"/>
              </a:rPr>
              <a:t>ctd</a:t>
            </a:r>
            <a:r>
              <a:rPr lang="en-ZA" sz="2400" b="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a:t>
            </a:r>
            <a:endParaRPr lang="en-ZA" sz="24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en-US" sz="24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[27]  “Look at the lilies and how they grow. They don’t work or make their clothing, yet Solomon in all his glory was not dressed as beautifully as they are. [28] And if God cares so wonderfully for flowers that are here today and thrown into the fire tomorrow, </a:t>
            </a:r>
            <a:r>
              <a:rPr lang="en-US" sz="2400" b="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he will certainly care for you</a:t>
            </a:r>
            <a:r>
              <a:rPr lang="en-US" sz="24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 Why do you have so little faith? [29]  “And don’t be concerned about what to eat and what to drink. Don’t worry about such things. [30] These things dominate the thoughts of unbelievers all over the world, but </a:t>
            </a:r>
            <a:r>
              <a:rPr lang="en-US" sz="2400" b="1" u="sng"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your Father already knows your needs</a:t>
            </a:r>
            <a:r>
              <a:rPr lang="en-US" sz="24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 </a:t>
            </a:r>
            <a:endParaRPr lang="en-ZA" sz="2400"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1839936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941CFF-C78D-5FF3-0FF1-E18B70E97268}"/>
            </a:ext>
          </a:extLst>
        </p:cNvPr>
        <p:cNvGrpSpPr/>
        <p:nvPr/>
      </p:nvGrpSpPr>
      <p:grpSpPr>
        <a:xfrm>
          <a:off x="0" y="0"/>
          <a:ext cx="0" cy="0"/>
          <a:chOff x="0" y="0"/>
          <a:chExt cx="0" cy="0"/>
        </a:xfrm>
      </p:grpSpPr>
      <p:pic>
        <p:nvPicPr>
          <p:cNvPr id="1026" name="Picture 2" descr="The 6th Sunday in Ordinary Time - Diocese of Rapid City">
            <a:extLst>
              <a:ext uri="{FF2B5EF4-FFF2-40B4-BE49-F238E27FC236}">
                <a16:creationId xmlns:a16="http://schemas.microsoft.com/office/drawing/2014/main" id="{C9807965-4EEE-B5FB-8E5E-D2A7356265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C4F7A62-23CA-D8D5-B0F2-1A36A030D957}"/>
              </a:ext>
            </a:extLst>
          </p:cNvPr>
          <p:cNvSpPr txBox="1"/>
          <p:nvPr/>
        </p:nvSpPr>
        <p:spPr>
          <a:xfrm>
            <a:off x="583223" y="623887"/>
            <a:ext cx="11025553" cy="1366913"/>
          </a:xfrm>
          <a:prstGeom prst="rect">
            <a:avLst/>
          </a:prstGeom>
          <a:solidFill>
            <a:srgbClr val="FFFFFF">
              <a:alpha val="74902"/>
            </a:srgbClr>
          </a:solidFill>
        </p:spPr>
        <p:txBody>
          <a:bodyPr wrap="square">
            <a:spAutoFit/>
          </a:bodyPr>
          <a:lstStyle/>
          <a:p>
            <a:pPr>
              <a:lnSpc>
                <a:spcPct val="107000"/>
              </a:lnSpc>
              <a:spcAft>
                <a:spcPts val="800"/>
              </a:spcAft>
              <a:buNone/>
            </a:pPr>
            <a:r>
              <a:rPr lang="en-ZA" sz="2400" b="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Luke 12:31 NLT</a:t>
            </a:r>
            <a:endParaRPr lang="en-ZA" sz="24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en-US" sz="24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[31] </a:t>
            </a:r>
            <a:r>
              <a:rPr lang="en-US" sz="2400" b="1" u="sng"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Seek the Kingdom of God above all else, and he will give you everything you need. </a:t>
            </a:r>
            <a:endParaRPr lang="en-ZA" sz="2400" b="1" u="sng"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4139033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2D9E7709-4938-8E7A-B3D6-2A627715D6D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t="9" b="9"/>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
        <p:nvSpPr>
          <p:cNvPr id="2055" name="Rectangle 2054">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2F16ED8D-5B84-3372-1526-A5EFB4D336CC}"/>
              </a:ext>
            </a:extLst>
          </p:cNvPr>
          <p:cNvSpPr txBox="1"/>
          <p:nvPr/>
        </p:nvSpPr>
        <p:spPr>
          <a:xfrm>
            <a:off x="583223" y="3208825"/>
            <a:ext cx="11025553" cy="2947602"/>
          </a:xfrm>
          <a:prstGeom prst="rect">
            <a:avLst/>
          </a:prstGeom>
          <a:solidFill>
            <a:srgbClr val="FFFFFF">
              <a:alpha val="74902"/>
            </a:srgbClr>
          </a:solidFill>
        </p:spPr>
        <p:txBody>
          <a:bodyPr wrap="square">
            <a:spAutoFit/>
          </a:bodyPr>
          <a:lstStyle/>
          <a:p>
            <a:pPr>
              <a:lnSpc>
                <a:spcPct val="107000"/>
              </a:lnSpc>
              <a:spcAft>
                <a:spcPts val="800"/>
              </a:spcAft>
              <a:buNone/>
            </a:pPr>
            <a:r>
              <a:rPr lang="en-ZA" sz="2400" b="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Luke 12:32-34 NLT</a:t>
            </a:r>
            <a:endParaRPr lang="en-ZA" sz="24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07000"/>
              </a:lnSpc>
              <a:spcAft>
                <a:spcPts val="800"/>
              </a:spcAft>
              <a:buNone/>
            </a:pPr>
            <a:r>
              <a:rPr lang="en-US" sz="24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[32]  “So don’t be afraid, little flock. For it gives your Father great happiness to give you the Kingdom. [33]  “Sell your possessions and give to those in need. This will store up treasure for you in heaven! And the purses of heaven never get old or develop holes. Your treasure will be safe; no thief can steal it and no moth can destroy it. [34] </a:t>
            </a:r>
            <a:r>
              <a:rPr lang="en-US" sz="2400" b="1" u="sng"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Wherever your treasure is, there the desires of your heart will also be.</a:t>
            </a:r>
            <a:endParaRPr lang="en-ZA" sz="2400" b="1" u="sng" kern="100" dirty="0">
              <a:effectLst/>
              <a:latin typeface="Aptos" panose="020B0004020202020204" pitchFamily="34" charset="0"/>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40590015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8" name="Picture 6">
            <a:extLst>
              <a:ext uri="{FF2B5EF4-FFF2-40B4-BE49-F238E27FC236}">
                <a16:creationId xmlns:a16="http://schemas.microsoft.com/office/drawing/2014/main" id="{DC2DE844-9AC5-2331-D5E4-55861DAF149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798" b="18699"/>
          <a:stretch>
            <a:fillRect/>
          </a:stretch>
        </p:blipFill>
        <p:spPr bwMode="auto">
          <a:xfrm>
            <a:off x="0" y="-1"/>
            <a:ext cx="12192000" cy="6857999"/>
          </a:xfrm>
          <a:prstGeom prst="rect">
            <a:avLst/>
          </a:prstGeom>
          <a:noFill/>
          <a:extLst>
            <a:ext uri="{909E8E84-426E-40DD-AFC4-6F175D3DCCD1}">
              <a14:hiddenFill xmlns:a14="http://schemas.microsoft.com/office/drawing/2010/main">
                <a:solidFill>
                  <a:srgbClr val="FFFFFF"/>
                </a:solidFill>
              </a14:hiddenFill>
            </a:ext>
          </a:extLst>
        </p:spPr>
      </p:pic>
      <p:sp>
        <p:nvSpPr>
          <p:cNvPr id="3084" name="Rectangle 3083">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 name="TextBox 5">
            <a:extLst>
              <a:ext uri="{FF2B5EF4-FFF2-40B4-BE49-F238E27FC236}">
                <a16:creationId xmlns:a16="http://schemas.microsoft.com/office/drawing/2014/main" id="{FCE08B51-E876-D5A9-D494-97A4D46DD936}"/>
              </a:ext>
            </a:extLst>
          </p:cNvPr>
          <p:cNvSpPr txBox="1"/>
          <p:nvPr/>
        </p:nvSpPr>
        <p:spPr>
          <a:xfrm>
            <a:off x="583223" y="499081"/>
            <a:ext cx="11025553" cy="3342775"/>
          </a:xfrm>
          <a:prstGeom prst="rect">
            <a:avLst/>
          </a:prstGeom>
          <a:solidFill>
            <a:srgbClr val="FFFFFF">
              <a:alpha val="74902"/>
            </a:srgbClr>
          </a:solidFill>
        </p:spPr>
        <p:txBody>
          <a:bodyPr wrap="square">
            <a:spAutoFit/>
          </a:bodyPr>
          <a:lstStyle/>
          <a:p>
            <a:pPr>
              <a:lnSpc>
                <a:spcPct val="107000"/>
              </a:lnSpc>
              <a:spcAft>
                <a:spcPts val="800"/>
              </a:spcAft>
              <a:buNone/>
            </a:pPr>
            <a:r>
              <a:rPr lang="en-US" sz="2400" b="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Luke 12:35-48 NIV</a:t>
            </a:r>
          </a:p>
          <a:p>
            <a:pPr>
              <a:lnSpc>
                <a:spcPct val="107000"/>
              </a:lnSpc>
              <a:spcAft>
                <a:spcPts val="800"/>
              </a:spcAft>
              <a:buNone/>
            </a:pPr>
            <a:r>
              <a:rPr lang="en-US" sz="24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[35]  “</a:t>
            </a:r>
            <a:r>
              <a:rPr lang="en-US" sz="2400" b="1" u="sng"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Be dressed ready for service and keep your lamps burning</a:t>
            </a:r>
            <a:r>
              <a:rPr lang="en-US" sz="24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 [36] like servants waiting for their master to return from a wedding banquet, so that when he comes and knocks they can immediately open the door for him. [37] It will be </a:t>
            </a:r>
            <a:r>
              <a:rPr lang="en-US" sz="2400" b="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good</a:t>
            </a:r>
            <a:r>
              <a:rPr lang="en-US" sz="24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 for those servants whose master finds them watching when he comes. Truly I tell you, he will dress himself to serve, will have them recline at the table and will come and wait on them. [38] It will be </a:t>
            </a:r>
            <a:r>
              <a:rPr lang="en-US" sz="2400" b="1"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good</a:t>
            </a:r>
            <a:r>
              <a:rPr lang="en-US" sz="2400" kern="100" dirty="0">
                <a:solidFill>
                  <a:srgbClr val="000000"/>
                </a:solidFill>
                <a:effectLst/>
                <a:latin typeface="Aptos" panose="020B0004020202020204" pitchFamily="34" charset="0"/>
                <a:ea typeface="Aptos" panose="020B0004020202020204" pitchFamily="34" charset="0"/>
                <a:cs typeface="Times New Roman" panose="02020603050405020304" pitchFamily="18" charset="0"/>
              </a:rPr>
              <a:t> for those servants whose master finds them ready, even if he comes in the middle of the night or toward daybreak</a:t>
            </a:r>
          </a:p>
        </p:txBody>
      </p:sp>
    </p:spTree>
    <p:extLst>
      <p:ext uri="{BB962C8B-B14F-4D97-AF65-F5344CB8AC3E}">
        <p14:creationId xmlns:p14="http://schemas.microsoft.com/office/powerpoint/2010/main" val="289689797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84</TotalTime>
  <Words>1951</Words>
  <Application>Microsoft Office PowerPoint</Application>
  <PresentationFormat>Widescreen</PresentationFormat>
  <Paragraphs>36</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Douglas Macfarlane</dc:creator>
  <cp:lastModifiedBy>Douglas Macfarlane</cp:lastModifiedBy>
  <cp:revision>2</cp:revision>
  <dcterms:created xsi:type="dcterms:W3CDTF">2025-10-18T20:14:05Z</dcterms:created>
  <dcterms:modified xsi:type="dcterms:W3CDTF">2025-10-19T05:54:26Z</dcterms:modified>
</cp:coreProperties>
</file>