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g"/>
  <Default Extension="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package/2006/relationships/metadata/thumbnail" Target="docProps/thumbnail.jpeg"/></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60" r:id="rId1"/>
  </p:sldMasterIdLst>
  <p:sldIdLst>
    <p:sldId id="256" r:id="rId3"/>
    <p:sldId id="257" r:id="rId4"/>
    <p:sldId id="258" r:id="rId5"/>
    <p:sldId id="259" r:id="rId6"/>
    <p:sldId id="260" r:id="rId7"/>
    <p:sldId id="261" r:id="rId8"/>
    <p:sldId id="262" r:id="rId9"/>
  </p:sldIdLst>
  <p:sldSz cx="12192000" cy="6858000"/>
  <p:notesSz cx="6857895" cy="9143861"/>
  <p:kinsoku lang="zh-CN" invalStChars="!%),.:;?]}¨·ˇˉ་―‖’”…‰∶、。〃々〉》」』】〕〗！＂＇％），．：；？］｀｜｝～￠" invalEndChars="([{·‘“〈《「『【〔〖（．［｛￡￥"/>
  <p:defaultTextStyle>
    <a:defPPr>
      <a:defRPr lang="zh-CN"/>
    </a:defPPr>
    <a:lvl1pPr marL="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1pPr>
    <a:lvl2pPr marL="4572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2pPr>
    <a:lvl3pPr marL="9144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3pPr>
    <a:lvl4pPr marL="13716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4pPr>
    <a:lvl5pPr marL="18288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5pPr>
    <a:lvl6pPr marL="22860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6pPr>
    <a:lvl7pPr marL="27432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7pPr>
    <a:lvl8pPr marL="32004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8pPr>
    <a:lvl9pPr marL="3200400" indent="0" algn="l" defTabSz="914400" eaLnBrk="1" fontAlgn="auto" latinLnBrk="0" hangingPunct="1">
      <a:buNone/>
      <a:defRPr sz="1800" kern="1200">
        <a:solidFill>
          <a:schemeClr val="tx1"/>
        </a:solidFill>
        <a:latin typeface="Droid Sans" pitchFamily="0" charset="0"/>
        <a:ea typeface="Droid Sans" pitchFamily="0" charset="0"/>
        <a:cs typeface="Droid Sans" pitchFamily="0" charset="0"/>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showNarration="1">
    <p:penClr>
      <a:srgbClr val="FF0000"/>
    </p:penClr>
    <p:extLst>
      <p:ext uri="{EC167BDD-8182-4AB7-AECC-EB403E3ABB37}">
        <p14:laserClr xmlns:p14="http://schemas.microsoft.com/office/powerpoint/2010/main">
          <a:srgbClr val="FF0000"/>
        </p14:laserClr>
      </p:ext>
    </p:extLst>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986" autoAdjust="0"/>
    <p:restoredTop sz="94660" autoAdjust="0"/>
  </p:normalViewPr>
  <p:slideViewPr>
    <p:cSldViewPr snapToGrid="0">
      <p:cViewPr varScale="1">
        <p:scale>
          <a:sx n="84" d="100"/>
          <a:sy n="84" d="100"/>
        </p:scale>
        <p:origin x="0" y="0"/>
      </p:cViewPr>
      <p:guideLst/>
    </p:cSldViewPr>
  </p:slideViewPr>
  <p:outlineViewPr>
    <p:cViewPr>
      <p:scale>
        <a:sx n="33" d="100"/>
        <a:sy n="33" d="100"/>
      </p:scale>
      <p:origin x="0" y="0"/>
    </p:cViewPr>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0" y="0"/>
      </p:cViewPr>
      <p:guideLst/>
    </p:cSldViewPr>
  </p:notesViewPr>
  <p:gridSpacing cx="72009" cy="72009"/>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showMasterSp="0" type="title" preserve="1">
  <p:cSld name="标题幻灯片">
    <p:bg>
      <p:bgPr>
        <a:solidFill>
          <a:schemeClr val="bg1"/>
        </a:solidFill>
      </p:bgPr>
    </p:bg>
    <p:spTree>
      <p:nvGrpSpPr>
        <p:cNvPr id="1" name=""/>
        <p:cNvGrpSpPr/>
        <p:nvPr/>
      </p:nvGrpSpPr>
      <p:grpSpPr>
        <a:xfrm>
          <a:off x="0" y="0"/>
          <a:ext cx="0" cy="0"/>
          <a:chOff x="0" y="0"/>
          <a:chExt cx="0" cy="0"/>
        </a:xfrm>
      </p:grpSpPr>
      <p:sp>
        <p:nvSpPr>
          <p:cNvPr id="7" name="Text box"/>
          <p:cNvSpPr>
            <a:spLocks noGrp="1"/>
          </p:cNvSpPr>
          <p:nvPr>
            <p:ph type="ctrTitle"/>
          </p:nvPr>
        </p:nvSpPr>
        <p:spPr>
          <a:xfrm rot="0">
            <a:off x="1524000" y="1122363"/>
            <a:ext cx="9144000" cy="2387600"/>
          </a:xfrm>
          <a:prstGeom prst="rect"/>
          <a:noFill/>
          <a:ln w="12700" cmpd="sng" cap="flat">
            <a:noFill/>
            <a:prstDash val="solid"/>
            <a:miter/>
          </a:ln>
        </p:spPr>
        <p:txBody>
          <a:bodyPr vert="horz" wrap="square" lIns="91440" tIns="45720" rIns="91440" bIns="45720" anchor="b" anchorCtr="0">
            <a:prstTxWarp prst="textNoShape"/>
          </a:bodyPr>
          <a:lstStyle/>
          <a:p>
            <a:pPr marL="0" indent="0" algn="ctr">
              <a:lnSpc>
                <a:spcPct val="90000"/>
              </a:lnSpc>
              <a:spcBef>
                <a:spcPts val="0"/>
              </a:spcBef>
              <a:spcAft>
                <a:spcPts val="0"/>
              </a:spcAft>
              <a:buNone/>
            </a:pPr>
            <a:r>
              <a:rPr lang="en-US" altLang="zh-CN" sz="6000" b="0" i="0" u="none" strike="noStrike" kern="1200" cap="none" spc="0" baseline="0">
                <a:solidFill>
                  <a:schemeClr val="tx1"/>
                </a:solidFill>
                <a:latin typeface="Aptos Display" pitchFamily="0" charset="0"/>
                <a:ea typeface="等线 Light" pitchFamily="0" charset="0"/>
                <a:cs typeface="Lucida Sans"/>
              </a:rPr>
              <a:t>Click to edit Master title style</a:t>
            </a:r>
            <a:endParaRPr lang="zh-CN" altLang="en-US" sz="6000" b="0" i="0" u="none" strike="noStrike" kern="1200" cap="none" spc="0" baseline="0">
              <a:solidFill>
                <a:schemeClr val="tx1"/>
              </a:solidFill>
              <a:latin typeface="Aptos Display" pitchFamily="0" charset="0"/>
              <a:ea typeface="等线 Light" pitchFamily="0" charset="0"/>
              <a:cs typeface="Lucida Sans"/>
            </a:endParaRPr>
          </a:p>
        </p:txBody>
      </p:sp>
      <p:sp>
        <p:nvSpPr>
          <p:cNvPr id="8" name="Text box"/>
          <p:cNvSpPr>
            <a:spLocks noGrp="1"/>
          </p:cNvSpPr>
          <p:nvPr>
            <p:ph type="subTitle" idx="1"/>
          </p:nvPr>
        </p:nvSpPr>
        <p:spPr>
          <a:xfrm rot="0">
            <a:off x="1524000" y="3602038"/>
            <a:ext cx="9144000" cy="1655762"/>
          </a:xfrm>
          <a:prstGeom prst="rect"/>
          <a:noFill/>
          <a:ln w="12700" cmpd="sng" cap="flat">
            <a:noFill/>
            <a:prstDash val="solid"/>
            <a:miter/>
          </a:ln>
        </p:spPr>
        <p:txBody>
          <a:bodyPr vert="horz" wrap="square" lIns="91440" tIns="45720" rIns="91440" bIns="45720" anchor="t" anchorCtr="0">
            <a:prstTxWarp prst="textNoShape"/>
          </a:bodyPr>
          <a:lstStyle/>
          <a:p>
            <a:pPr marL="0" indent="0" algn="ctr">
              <a:lnSpc>
                <a:spcPct val="90000"/>
              </a:lnSpc>
              <a:spcBef>
                <a:spcPts val="1000"/>
              </a:spcBef>
              <a:spcAft>
                <a:spcPts val="0"/>
              </a:spcAft>
              <a:buNone/>
            </a:pPr>
            <a:r>
              <a:rPr lang="en-US" altLang="zh-CN" sz="2400" b="0" i="0" u="none" strike="noStrike" kern="1200" cap="none" spc="0" baseline="0">
                <a:solidFill>
                  <a:schemeClr val="tx1"/>
                </a:solidFill>
                <a:latin typeface="Aptos" pitchFamily="0" charset="0"/>
                <a:ea typeface="等线" pitchFamily="0" charset="0"/>
                <a:cs typeface="Lucida Sans"/>
              </a:rPr>
              <a:t>Click to edit Master subtitle style</a:t>
            </a:r>
            <a:endParaRPr lang="zh-CN" altLang="en-US" sz="2400" b="0" i="0" u="none" strike="noStrike" kern="1200" cap="none" spc="0" baseline="0">
              <a:solidFill>
                <a:schemeClr val="tx1"/>
              </a:solidFill>
              <a:latin typeface="Aptos" pitchFamily="0" charset="0"/>
              <a:ea typeface="等线" pitchFamily="0" charset="0"/>
              <a:cs typeface="Lucida Sans"/>
            </a:endParaRPr>
          </a:p>
        </p:txBody>
      </p:sp>
      <p:sp>
        <p:nvSpPr>
          <p:cNvPr id="9" name="Text box"/>
          <p:cNvSpPr>
            <a:spLocks noGrp="1"/>
          </p:cNvSpPr>
          <p:nvPr>
            <p:ph type="dt" idx="10"/>
          </p:nvPr>
        </p:nvSpPr>
        <p:spPr>
          <a:xfrm rot="0">
            <a:off x="838200" y="6356349"/>
            <a:ext cx="2743200" cy="365125"/>
          </a:xfrm>
          <a:prstGeom prst="rect"/>
          <a:noFill/>
          <a:ln cmpd="sng" cap="flat">
            <a:noFill/>
            <a:prstDash val="solid"/>
            <a:miter/>
          </a:ln>
        </p:spPr>
        <p:txBody>
          <a:bodyPr vert="horz" wrap="square" lIns="91440" tIns="45720" rIns="91440" bIns="45720" anchor="ctr" anchorCtr="0">
            <a:prstTxWarp prst="textNoShape"/>
          </a:bodyPr>
          <a:lstStyle/>
          <a:p>
            <a:pPr marL="0" indent="0" algn="l">
              <a:lnSpc>
                <a:spcPct val="100000"/>
              </a:lnSpc>
              <a:spcBef>
                <a:spcPts val="0"/>
              </a:spcBef>
              <a:spcAft>
                <a:spcPts val="0"/>
              </a:spcAft>
              <a:buNone/>
            </a:pPr>
            <a:r>
              <a:rPr lang="en-US" altLang="zh-CN" sz="1200" b="0" i="0" u="none" strike="noStrike" kern="1200" cap="none" spc="0" baseline="0">
                <a:solidFill>
                  <a:srgbClr val="767676"/>
                </a:solidFill>
                <a:latin typeface="Aptos" pitchFamily="0" charset="0"/>
                <a:ea typeface="等线" pitchFamily="0" charset="0"/>
                <a:cs typeface="Aptos" pitchFamily="0" charset="0"/>
              </a:rPr>
              <a:t>Date/Time</a:t>
            </a:r>
            <a:endParaRPr lang="zh-CN" altLang="en-US" sz="1200" b="0" i="0" u="none" strike="noStrike" kern="1200" cap="none" spc="0" baseline="0">
              <a:solidFill>
                <a:srgbClr val="767676"/>
              </a:solidFill>
              <a:latin typeface="Aptos" pitchFamily="0" charset="0"/>
              <a:ea typeface="等线" pitchFamily="0" charset="0"/>
              <a:cs typeface="Aptos" pitchFamily="0" charset="0"/>
            </a:endParaRPr>
          </a:p>
        </p:txBody>
      </p:sp>
      <p:sp>
        <p:nvSpPr>
          <p:cNvPr id="10" name="Text box"/>
          <p:cNvSpPr>
            <a:spLocks noGrp="1"/>
          </p:cNvSpPr>
          <p:nvPr>
            <p:ph type="ftr"/>
          </p:nvPr>
        </p:nvSpPr>
        <p:spPr>
          <a:xfrm rot="0">
            <a:off x="4038600" y="6356349"/>
            <a:ext cx="4114800" cy="365125"/>
          </a:xfrm>
          <a:prstGeom prst="rect"/>
          <a:noFill/>
          <a:ln cmpd="sng" cap="flat">
            <a:noFill/>
            <a:prstDash val="solid"/>
            <a:miter/>
          </a:ln>
        </p:spPr>
        <p:txBody>
          <a:bodyPr vert="horz" wrap="square" lIns="91440" tIns="45720" rIns="91440" bIns="45720" anchor="ctr" anchorCtr="0">
            <a:prstTxWarp prst="textNoShape"/>
          </a:bodyPr>
          <a:lstStyle/>
          <a:p>
            <a:pPr marL="0" indent="0" algn="ctr">
              <a:lnSpc>
                <a:spcPct val="100000"/>
              </a:lnSpc>
              <a:spcBef>
                <a:spcPts val="0"/>
              </a:spcBef>
              <a:spcAft>
                <a:spcPts val="0"/>
              </a:spcAft>
              <a:buNone/>
            </a:pPr>
            <a:endParaRPr lang="zh-CN" altLang="en-US" sz="1200" b="0" i="0" u="none" strike="noStrike" kern="1200" cap="none" spc="0" baseline="0">
              <a:solidFill>
                <a:srgbClr val="767676"/>
              </a:solidFill>
              <a:latin typeface="Aptos" pitchFamily="0" charset="0"/>
              <a:ea typeface="等线" pitchFamily="0" charset="0"/>
              <a:cs typeface="Aptos" pitchFamily="0" charset="0"/>
            </a:endParaRPr>
          </a:p>
        </p:txBody>
      </p:sp>
      <p:sp>
        <p:nvSpPr>
          <p:cNvPr id="11" name="Text box"/>
          <p:cNvSpPr>
            <a:spLocks noGrp="1"/>
          </p:cNvSpPr>
          <p:nvPr>
            <p:ph type="sldNum"/>
          </p:nvPr>
        </p:nvSpPr>
        <p:spPr>
          <a:xfrm rot="0">
            <a:off x="8610600" y="6356349"/>
            <a:ext cx="2743200" cy="365125"/>
          </a:xfrm>
          <a:prstGeom prst="rect"/>
          <a:noFill/>
          <a:ln cmpd="sng" cap="flat">
            <a:noFill/>
            <a:prstDash val="solid"/>
            <a:miter/>
          </a:ln>
        </p:spPr>
        <p:txBody>
          <a:bodyPr vert="horz" wrap="square" lIns="91440" tIns="45720" rIns="91440" bIns="45720" anchor="ctr" anchorCtr="0">
            <a:prstTxWarp prst="textNoShape"/>
          </a:bodyPr>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rgbClr val="767676"/>
                </a:solidFill>
                <a:latin typeface="Aptos" pitchFamily="0" charset="0"/>
                <a:ea typeface="等线" pitchFamily="0" charset="0"/>
                <a:cs typeface="Aptos" pitchFamily="0" charset="0"/>
              </a:rPr>
              <a:t>&lt;#&gt;</a:t>
            </a:fld>
            <a:endParaRPr lang="zh-CN" altLang="en-US" sz="1200" b="0" i="0" u="none" strike="noStrike" kern="1200" cap="none" spc="0" baseline="0">
              <a:solidFill>
                <a:srgbClr val="767676"/>
              </a:solidFill>
              <a:latin typeface="Aptos" pitchFamily="0" charset="0"/>
              <a:ea typeface="等线" pitchFamily="0" charset="0"/>
              <a:cs typeface="Aptos" pitchFamily="0" charset="0"/>
            </a:endParaRPr>
          </a:p>
        </p:txBody>
      </p:sp>
    </p:spTree>
    <p:extLst>
      <p:ext uri="{BB962C8B-B14F-4D97-AF65-F5344CB8AC3E}">
        <p14:creationId xmlns:p14="http://schemas.microsoft.com/office/powerpoint/2010/main" val="299259366"/>
      </p:ext>
    </p:extLst>
  </p:cSld>
  <p:clrMapOvr>
    <a:masterClrMapping/>
  </p:clrMapOvr>
</p:sldLayout>
</file>

<file path=ppt/slideLayouts/slideLayout10.xml><?xml version="1.0" encoding="utf-8"?>
<p:sldLayout xmlns:p="http://schemas.openxmlformats.org/presentationml/2006/main" xmlns:a="http://schemas.openxmlformats.org/drawingml/2006/main" xmlns:r="http://schemas.openxmlformats.org/officeDocument/2006/relationships" type="vertTx" preserve="1">
  <p:cSld name="标题和竖排文本">
    <p:spTree>
      <p:nvGrpSpPr>
        <p:cNvPr id="1" name=""/>
        <p:cNvGrpSpPr/>
        <p:nvPr/>
      </p:nvGrpSpPr>
      <p:grpSpPr>
        <a:xfrm>
          <a:off x="0" y="0"/>
          <a:ext cx="0" cy="0"/>
          <a:chOff x="0" y="0"/>
          <a:chExt cx="0" cy="0"/>
        </a:xfrm>
      </p:grpSpPr>
      <p:sp>
        <p:nvSpPr>
          <p:cNvPr id="2" name="Text box"/>
          <p:cNvSpPr>
            <a:spLocks noGrp="1"/>
          </p:cNvSpPr>
          <p:nvPr>
            <p:ph type="title"/>
          </p:nvPr>
        </p:nvSpPr>
        <p:spPr/>
        <p:txBody>
          <a:bodyPr/>
          <a:lstStyle/>
          <a:p>
            <a:r>
              <a:rPr lang="zh-CN" altLang="en-US" smtClean="0"/>
              <a:t>单击此处编辑母版标题样式</a:t>
            </a:r>
            <a:endParaRPr lang="zh-CN" altLang="en-US"/>
          </a:p>
        </p:txBody>
      </p:sp>
      <p:sp>
        <p:nvSpPr>
          <p:cNvPr id="3" name="Text box"/>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Text box"/>
          <p:cNvSpPr>
            <a:spLocks noGrp="1"/>
          </p:cNvSpPr>
          <p:nvPr>
            <p:ph type="ftr" sz="quarter" idx="11"/>
          </p:nvPr>
        </p:nvSpPr>
        <p:spPr/>
        <p:txBody>
          <a:bodyPr/>
          <a:lstStyle/>
          <a:p>
            <a:endParaRPr lang="zh-CN" altLang="en-US"/>
          </a:p>
        </p:txBody>
      </p:sp>
      <p:sp>
        <p:nvSpPr>
          <p:cNvPr id="6"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008928893"/>
      </p:ext>
    </p:extLst>
  </p:cSld>
  <p:clrMapOvr>
    <a:masterClrMapping/>
  </p:clrMapOvr>
</p:sldLayout>
</file>

<file path=ppt/slideLayouts/slideLayout11.xml><?xml version="1.0" encoding="utf-8"?>
<p:sldLayout xmlns:p="http://schemas.openxmlformats.org/presentationml/2006/main" xmlns:a="http://schemas.openxmlformats.org/drawingml/2006/main" xmlns:r="http://schemas.openxmlformats.org/officeDocument/2006/relationships" type="vertTitleAndTx" preserve="1">
  <p:cSld name="垂直排列标题与文本">
    <p:spTree>
      <p:nvGrpSpPr>
        <p:cNvPr id="1" name=""/>
        <p:cNvGrpSpPr/>
        <p:nvPr/>
      </p:nvGrpSpPr>
      <p:grpSpPr>
        <a:xfrm>
          <a:off x="0" y="0"/>
          <a:ext cx="0" cy="0"/>
          <a:chOff x="0" y="0"/>
          <a:chExt cx="0" cy="0"/>
        </a:xfrm>
      </p:grpSpPr>
      <p:sp>
        <p:nvSpPr>
          <p:cNvPr id="2" name="Text box"/>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Text box"/>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Text box"/>
          <p:cNvSpPr>
            <a:spLocks noGrp="1"/>
          </p:cNvSpPr>
          <p:nvPr>
            <p:ph type="ftr" sz="quarter" idx="11"/>
          </p:nvPr>
        </p:nvSpPr>
        <p:spPr/>
        <p:txBody>
          <a:bodyPr/>
          <a:lstStyle/>
          <a:p>
            <a:endParaRPr lang="zh-CN" altLang="en-US"/>
          </a:p>
        </p:txBody>
      </p:sp>
      <p:sp>
        <p:nvSpPr>
          <p:cNvPr id="6"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080714402"/>
      </p:ext>
    </p:extLst>
  </p:cSld>
  <p:clrMapOvr>
    <a:masterClrMapping/>
  </p:clrMapOvr>
</p:sldLayout>
</file>

<file path=ppt/slideLayouts/slideLayout12.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
        <p:nvSpPr>
          <p:cNvPr id="13" name="Text box"/>
          <p:cNvSpPr>
            <a:spLocks noGrp="1"/>
          </p:cNvSpPr>
          <p:nvPr>
            <p:ph type="title"/>
          </p:nvPr>
        </p:nvSpPr>
        <p:spPr>
          <a:xfrm rot="0">
            <a:off x="838200" y="365124"/>
            <a:ext cx="10515600" cy="1325562"/>
          </a:xfrm>
          <a:prstGeom prst="rect"/>
          <a:noFill/>
          <a:ln w="12700" cmpd="sng" cap="flat">
            <a:noFill/>
            <a:prstDash val="solid"/>
            <a:miter/>
          </a:ln>
        </p:spPr>
        <p:txBody>
          <a:bodyPr vert="horz" wrap="square" lIns="91440" tIns="45720" rIns="91440" bIns="45720" anchor="ctr" anchorCtr="0">
            <a:prstTxWarp prst="textNoShape"/>
          </a:bodyPr>
          <a:lstStyle/>
          <a:p>
            <a:r>
              <a:rPr lang="en-US" altLang="zh-CN"/>
              <a:t>Click to edit Master title style</a:t>
            </a:r>
            <a:endParaRPr lang="zh-CN" altLang="en-US"/>
          </a:p>
        </p:txBody>
      </p:sp>
      <p:sp>
        <p:nvSpPr>
          <p:cNvPr id="14" name="Text box"/>
          <p:cNvSpPr>
            <a:spLocks noGrp="1"/>
          </p:cNvSpPr>
          <p:nvPr>
            <p:ph type="body" idx="1"/>
          </p:nvPr>
        </p:nvSpPr>
        <p:spPr>
          <a:xfrm rot="0">
            <a:off x="838200" y="1825625"/>
            <a:ext cx="5181599" cy="4351338"/>
          </a:xfrm>
          <a:prstGeom prst="rect"/>
          <a:noFill/>
          <a:ln w="12700" cmpd="sng" cap="flat">
            <a:noFill/>
            <a:prstDash val="solid"/>
            <a:miter/>
          </a:ln>
        </p:spPr>
        <p:txBody>
          <a:bodyPr vert="horz" wrap="square" lIns="91440" tIns="45720" rIns="91440" bIns="45720" anchor="t" anchorCtr="0">
            <a:prstTxWarp prst="textNoShape"/>
          </a:bodyPr>
          <a:lstStyle/>
          <a:p>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15" name="Text box"/>
          <p:cNvSpPr>
            <a:spLocks noGrp="1"/>
          </p:cNvSpPr>
          <p:nvPr>
            <p:ph type="body" idx="2"/>
          </p:nvPr>
        </p:nvSpPr>
        <p:spPr>
          <a:xfrm rot="0">
            <a:off x="6172200" y="1825625"/>
            <a:ext cx="5181599" cy="4351338"/>
          </a:xfrm>
          <a:prstGeom prst="rect"/>
          <a:noFill/>
          <a:ln w="12700" cmpd="sng" cap="flat">
            <a:noFill/>
            <a:prstDash val="solid"/>
            <a:miter/>
          </a:ln>
        </p:spPr>
        <p:txBody>
          <a:bodyPr vert="horz" wrap="square" lIns="91440" tIns="45720" rIns="91440" bIns="45720" anchor="t" anchorCtr="0">
            <a:prstTxWarp prst="textNoShape"/>
          </a:bodyPr>
          <a:lstStyle/>
          <a:p>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16" name="Text box"/>
          <p:cNvSpPr>
            <a:spLocks noGrp="1"/>
          </p:cNvSpPr>
          <p:nvPr>
            <p:ph type="dt" idx="10"/>
          </p:nvPr>
        </p:nvSpPr>
        <p:spPr>
          <a:xfrm rot="0">
            <a:off x="838200" y="6356349"/>
            <a:ext cx="2743200" cy="365125"/>
          </a:xfrm>
          <a:prstGeom prst="rect"/>
          <a:noFill/>
          <a:ln cmpd="sng" cap="flat">
            <a:noFill/>
            <a:prstDash val="solid"/>
            <a:miter/>
          </a:ln>
        </p:spPr>
        <p:txBody>
          <a:bodyPr vert="horz" wrap="square" lIns="91440" tIns="45720" rIns="91440" bIns="45720" anchor="ctr" anchorCtr="0">
            <a:prstTxWarp prst="textNoShape"/>
          </a:bodyPr>
          <a:lstStyle/>
          <a:p>
            <a:pPr algn="l"/>
            <a:r>
              <a:rPr lang="en-US" altLang="zh-CN" sz="1200">
                <a:solidFill>
                  <a:srgbClr val="767676"/>
                </a:solidFill>
                <a:latin typeface="Aptos" pitchFamily="0" charset="0"/>
                <a:ea typeface="等线" pitchFamily="0" charset="0"/>
                <a:cs typeface="Aptos" pitchFamily="0" charset="0"/>
              </a:rPr>
              <a:t>Date/Time</a:t>
            </a:r>
            <a:endParaRPr lang="zh-CN" altLang="en-US" sz="1200">
              <a:solidFill>
                <a:srgbClr val="767676"/>
              </a:solidFill>
              <a:latin typeface="Aptos" pitchFamily="0" charset="0"/>
              <a:ea typeface="等线" pitchFamily="0" charset="0"/>
              <a:cs typeface="Aptos" pitchFamily="0" charset="0"/>
            </a:endParaRPr>
          </a:p>
        </p:txBody>
      </p:sp>
      <p:sp>
        <p:nvSpPr>
          <p:cNvPr id="17" name="Text box"/>
          <p:cNvSpPr>
            <a:spLocks noGrp="1"/>
          </p:cNvSpPr>
          <p:nvPr>
            <p:ph type="ftr"/>
          </p:nvPr>
        </p:nvSpPr>
        <p:spPr>
          <a:xfrm rot="0">
            <a:off x="4038600" y="6356349"/>
            <a:ext cx="4114800" cy="365125"/>
          </a:xfrm>
          <a:prstGeom prst="rect"/>
          <a:noFill/>
          <a:ln cmpd="sng" cap="flat">
            <a:noFill/>
            <a:prstDash val="solid"/>
            <a:miter/>
          </a:ln>
        </p:spPr>
        <p:txBody>
          <a:bodyPr vert="horz" wrap="square" lIns="91440" tIns="45720" rIns="91440" bIns="45720" anchor="ctr" anchorCtr="0">
            <a:prstTxWarp prst="textNoShape"/>
          </a:bodyPr>
          <a:lstStyle/>
          <a:p>
            <a:pPr algn="ctr"/>
            <a:endParaRPr lang="zh-CN" altLang="en-US" sz="1200">
              <a:solidFill>
                <a:srgbClr val="767676"/>
              </a:solidFill>
              <a:latin typeface="Aptos" pitchFamily="0" charset="0"/>
              <a:ea typeface="等线" pitchFamily="0" charset="0"/>
              <a:cs typeface="Aptos" pitchFamily="0" charset="0"/>
            </a:endParaRPr>
          </a:p>
        </p:txBody>
      </p:sp>
      <p:sp>
        <p:nvSpPr>
          <p:cNvPr id="18" name="Text box"/>
          <p:cNvSpPr>
            <a:spLocks noGrp="1"/>
          </p:cNvSpPr>
          <p:nvPr>
            <p:ph type="sldNum"/>
          </p:nvPr>
        </p:nvSpPr>
        <p:spPr>
          <a:xfrm rot="0">
            <a:off x="8610600" y="6356349"/>
            <a:ext cx="2743200" cy="365125"/>
          </a:xfrm>
          <a:prstGeom prst="rect"/>
          <a:noFill/>
          <a:ln cmpd="sng" cap="flat">
            <a:noFill/>
            <a:prstDash val="solid"/>
            <a:miter/>
          </a:ln>
        </p:spPr>
        <p:txBody>
          <a:bodyPr vert="horz" wrap="square" lIns="91440" tIns="45720" rIns="91440" bIns="45720" anchor="ctr" anchorCtr="0">
            <a:prstTxWarp prst="textNoShape"/>
          </a:bodyPr>
          <a:lstStyle/>
          <a:p>
            <a:pPr algn="r"/>
            <a:fld id="{CAD2D6BD-DE1B-4B5F-8B41-2702339687B9}" type="slidenum">
              <a:rPr lang="en-US" altLang="zh-CN" sz="1200" b="0" i="0" u="none" strike="noStrike" kern="1200" cap="none" spc="0" baseline="0">
                <a:solidFill>
                  <a:srgbClr val="767676"/>
                </a:solidFill>
                <a:latin typeface="Aptos" pitchFamily="0" charset="0"/>
                <a:ea typeface="等线" pitchFamily="0" charset="0"/>
                <a:cs typeface="Aptos" pitchFamily="0" charset="0"/>
              </a:rPr>
              <a:t>&lt;#&gt;</a:t>
            </a:fld>
            <a:endParaRPr lang="zh-CN" altLang="en-US" sz="1200">
              <a:solidFill>
                <a:srgbClr val="767676"/>
              </a:solidFill>
              <a:latin typeface="Aptos" pitchFamily="0" charset="0"/>
              <a:ea typeface="等线" pitchFamily="0" charset="0"/>
              <a:cs typeface="Aptos" pitchFamily="0" charset="0"/>
            </a:endParaRPr>
          </a:p>
        </p:txBody>
      </p:sp>
    </p:spTree>
    <p:extLst>
      <p:ext uri="{BB962C8B-B14F-4D97-AF65-F5344CB8AC3E}">
        <p14:creationId xmlns:p14="http://schemas.microsoft.com/office/powerpoint/2010/main" val="200025090"/>
      </p:ext>
    </p:extLst>
  </p:cSld>
  <p:clrMapOvr>
    <a:masterClrMapping/>
  </p:clrMapOvr>
  <p:hf sldNum="0"/>
</p:sldLayout>
</file>

<file path=ppt/slideLayouts/slideLayout2.xml><?xml version="1.0" encoding="utf-8"?>
<p:sldLayout xmlns:p="http://schemas.openxmlformats.org/presentationml/2006/main" xmlns:a="http://schemas.openxmlformats.org/drawingml/2006/main" xmlns:r="http://schemas.openxmlformats.org/officeDocument/2006/relationships" type="obj" preserve="1">
  <p:cSld name="标题和内容">
    <p:spTree>
      <p:nvGrpSpPr>
        <p:cNvPr id="1" name=""/>
        <p:cNvGrpSpPr/>
        <p:nvPr/>
      </p:nvGrpSpPr>
      <p:grpSpPr>
        <a:xfrm>
          <a:off x="0" y="0"/>
          <a:ext cx="0" cy="0"/>
          <a:chOff x="0" y="0"/>
          <a:chExt cx="0" cy="0"/>
        </a:xfrm>
      </p:grpSpPr>
      <p:sp>
        <p:nvSpPr>
          <p:cNvPr id="2" name="Text box"/>
          <p:cNvSpPr>
            <a:spLocks noGrp="1"/>
          </p:cNvSpPr>
          <p:nvPr>
            <p:ph type="title"/>
          </p:nvPr>
        </p:nvSpPr>
        <p:spPr/>
        <p:txBody>
          <a:bodyPr/>
          <a:lstStyle/>
          <a:p>
            <a:r>
              <a:rPr lang="zh-CN" altLang="en-US" smtClean="0"/>
              <a:t>单击此处编辑母版标题样式</a:t>
            </a:r>
            <a:endParaRPr lang="zh-CN" altLang="en-US"/>
          </a:p>
        </p:txBody>
      </p:sp>
      <p:sp>
        <p:nvSpPr>
          <p:cNvPr id="3" name="Text box"/>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Text box"/>
          <p:cNvSpPr>
            <a:spLocks noGrp="1"/>
          </p:cNvSpPr>
          <p:nvPr>
            <p:ph type="ftr" sz="quarter" idx="11"/>
          </p:nvPr>
        </p:nvSpPr>
        <p:spPr/>
        <p:txBody>
          <a:bodyPr/>
          <a:lstStyle/>
          <a:p>
            <a:endParaRPr lang="zh-CN" altLang="en-US"/>
          </a:p>
        </p:txBody>
      </p:sp>
      <p:sp>
        <p:nvSpPr>
          <p:cNvPr id="6"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573396581"/>
      </p:ext>
    </p:extLst>
  </p:cSld>
  <p:clrMapOvr>
    <a:masterClrMapping/>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type="secHead" preserve="1">
  <p:cSld name="节标题">
    <p:spTree>
      <p:nvGrpSpPr>
        <p:cNvPr id="1" name=""/>
        <p:cNvGrpSpPr/>
        <p:nvPr/>
      </p:nvGrpSpPr>
      <p:grpSpPr>
        <a:xfrm>
          <a:off x="0" y="0"/>
          <a:ext cx="0" cy="0"/>
          <a:chOff x="0" y="0"/>
          <a:chExt cx="0" cy="0"/>
        </a:xfrm>
      </p:grpSpPr>
      <p:sp>
        <p:nvSpPr>
          <p:cNvPr id="2" name="Text box"/>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Text box"/>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Text box"/>
          <p:cNvSpPr>
            <a:spLocks noGrp="1"/>
          </p:cNvSpPr>
          <p:nvPr>
            <p:ph type="ftr" sz="quarter" idx="11"/>
          </p:nvPr>
        </p:nvSpPr>
        <p:spPr/>
        <p:txBody>
          <a:bodyPr/>
          <a:lstStyle/>
          <a:p>
            <a:endParaRPr lang="zh-CN" altLang="en-US"/>
          </a:p>
        </p:txBody>
      </p:sp>
      <p:sp>
        <p:nvSpPr>
          <p:cNvPr id="6"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464689778"/>
      </p:ext>
    </p:extLst>
  </p:cSld>
  <p:clrMapOvr>
    <a:masterClrMapping/>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type="twoObj" preserve="1">
  <p:cSld name="两栏内容">
    <p:spTree>
      <p:nvGrpSpPr>
        <p:cNvPr id="1" name=""/>
        <p:cNvGrpSpPr/>
        <p:nvPr/>
      </p:nvGrpSpPr>
      <p:grpSpPr>
        <a:xfrm>
          <a:off x="0" y="0"/>
          <a:ext cx="0" cy="0"/>
          <a:chOff x="0" y="0"/>
          <a:chExt cx="0" cy="0"/>
        </a:xfrm>
      </p:grpSpPr>
      <p:sp>
        <p:nvSpPr>
          <p:cNvPr id="2" name="Text box"/>
          <p:cNvSpPr>
            <a:spLocks noGrp="1"/>
          </p:cNvSpPr>
          <p:nvPr>
            <p:ph type="title"/>
          </p:nvPr>
        </p:nvSpPr>
        <p:spPr/>
        <p:txBody>
          <a:bodyPr/>
          <a:lstStyle/>
          <a:p>
            <a:r>
              <a:rPr lang="zh-CN" altLang="en-US" smtClean="0"/>
              <a:t>单击此处编辑母版标题样式</a:t>
            </a:r>
            <a:endParaRPr lang="zh-CN" altLang="en-US"/>
          </a:p>
        </p:txBody>
      </p:sp>
      <p:sp>
        <p:nvSpPr>
          <p:cNvPr id="3" name="Text box"/>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Text box"/>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Text box"/>
          <p:cNvSpPr>
            <a:spLocks noGrp="1"/>
          </p:cNvSpPr>
          <p:nvPr>
            <p:ph type="ftr" sz="quarter" idx="11"/>
          </p:nvPr>
        </p:nvSpPr>
        <p:spPr/>
        <p:txBody>
          <a:bodyPr/>
          <a:lstStyle/>
          <a:p>
            <a:endParaRPr lang="zh-CN" altLang="en-US"/>
          </a:p>
        </p:txBody>
      </p:sp>
      <p:sp>
        <p:nvSpPr>
          <p:cNvPr id="7"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37233947"/>
      </p:ext>
    </p:extLst>
  </p:cSld>
  <p:clrMapOvr>
    <a:masterClrMapping/>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type="twoTxTwoObj" preserve="1">
  <p:cSld name="比较">
    <p:spTree>
      <p:nvGrpSpPr>
        <p:cNvPr id="1" name=""/>
        <p:cNvGrpSpPr/>
        <p:nvPr/>
      </p:nvGrpSpPr>
      <p:grpSpPr>
        <a:xfrm>
          <a:off x="0" y="0"/>
          <a:ext cx="0" cy="0"/>
          <a:chOff x="0" y="0"/>
          <a:chExt cx="0" cy="0"/>
        </a:xfrm>
      </p:grpSpPr>
      <p:sp>
        <p:nvSpPr>
          <p:cNvPr id="2" name="Text box"/>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Text box"/>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Text box"/>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Text box"/>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Text box"/>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8" name="Text box"/>
          <p:cNvSpPr>
            <a:spLocks noGrp="1"/>
          </p:cNvSpPr>
          <p:nvPr>
            <p:ph type="ftr" sz="quarter" idx="11"/>
          </p:nvPr>
        </p:nvSpPr>
        <p:spPr/>
        <p:txBody>
          <a:bodyPr/>
          <a:lstStyle/>
          <a:p>
            <a:endParaRPr lang="zh-CN" altLang="en-US"/>
          </a:p>
        </p:txBody>
      </p:sp>
      <p:sp>
        <p:nvSpPr>
          <p:cNvPr id="9"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174404515"/>
      </p:ext>
    </p:extLst>
  </p:cSld>
  <p:clrMapOvr>
    <a:masterClrMapping/>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type="titleOnly" preserve="1">
  <p:cSld name="仅标题">
    <p:spTree>
      <p:nvGrpSpPr>
        <p:cNvPr id="1" name=""/>
        <p:cNvGrpSpPr/>
        <p:nvPr/>
      </p:nvGrpSpPr>
      <p:grpSpPr>
        <a:xfrm>
          <a:off x="0" y="0"/>
          <a:ext cx="0" cy="0"/>
          <a:chOff x="0" y="0"/>
          <a:chExt cx="0" cy="0"/>
        </a:xfrm>
      </p:grpSpPr>
      <p:sp>
        <p:nvSpPr>
          <p:cNvPr id="2" name="Text box"/>
          <p:cNvSpPr>
            <a:spLocks noGrp="1"/>
          </p:cNvSpPr>
          <p:nvPr>
            <p:ph type="title"/>
          </p:nvPr>
        </p:nvSpPr>
        <p:spPr/>
        <p:txBody>
          <a:bodyPr/>
          <a:lstStyle/>
          <a:p>
            <a:r>
              <a:rPr lang="zh-CN" altLang="en-US" smtClean="0"/>
              <a:t>单击此处编辑母版标题样式</a:t>
            </a:r>
            <a:endParaRPr lang="zh-CN" altLang="en-US"/>
          </a:p>
        </p:txBody>
      </p:sp>
      <p:sp>
        <p:nvSpPr>
          <p:cNvPr id="3"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4" name="Text box"/>
          <p:cNvSpPr>
            <a:spLocks noGrp="1"/>
          </p:cNvSpPr>
          <p:nvPr>
            <p:ph type="ftr" sz="quarter" idx="11"/>
          </p:nvPr>
        </p:nvSpPr>
        <p:spPr/>
        <p:txBody>
          <a:bodyPr/>
          <a:lstStyle/>
          <a:p>
            <a:endParaRPr lang="zh-CN" altLang="en-US"/>
          </a:p>
        </p:txBody>
      </p:sp>
      <p:sp>
        <p:nvSpPr>
          <p:cNvPr id="5"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243543585"/>
      </p:ext>
    </p:extLst>
  </p:cSld>
  <p:clrMapOvr>
    <a:masterClrMapping/>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type="blank" preserve="1">
  <p:cSld name="空白">
    <p:spTree>
      <p:nvGrpSpPr>
        <p:cNvPr id="1" name=""/>
        <p:cNvGrpSpPr/>
        <p:nvPr/>
      </p:nvGrpSpPr>
      <p:grpSpPr>
        <a:xfrm>
          <a:off x="0" y="0"/>
          <a:ext cx="0" cy="0"/>
          <a:chOff x="0" y="0"/>
          <a:chExt cx="0" cy="0"/>
        </a:xfrm>
      </p:grpSpPr>
      <p:sp>
        <p:nvSpPr>
          <p:cNvPr id="2"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3" name="Text box"/>
          <p:cNvSpPr>
            <a:spLocks noGrp="1"/>
          </p:cNvSpPr>
          <p:nvPr>
            <p:ph type="ftr" sz="quarter" idx="11"/>
          </p:nvPr>
        </p:nvSpPr>
        <p:spPr/>
        <p:txBody>
          <a:bodyPr/>
          <a:lstStyle/>
          <a:p>
            <a:endParaRPr lang="zh-CN" altLang="en-US"/>
          </a:p>
        </p:txBody>
      </p:sp>
      <p:sp>
        <p:nvSpPr>
          <p:cNvPr id="4"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16813863"/>
      </p:ext>
    </p:extLst>
  </p:cSld>
  <p:clrMapOvr>
    <a:masterClrMapping/>
  </p:clrMapOvr>
</p:sldLayout>
</file>

<file path=ppt/slideLayouts/slideLayout8.xml><?xml version="1.0" encoding="utf-8"?>
<p:sldLayout xmlns:p="http://schemas.openxmlformats.org/presentationml/2006/main" xmlns:a="http://schemas.openxmlformats.org/drawingml/2006/main" xmlns:r="http://schemas.openxmlformats.org/officeDocument/2006/relationships" type="objTx" preserve="1">
  <p:cSld name="内容与标题">
    <p:spTree>
      <p:nvGrpSpPr>
        <p:cNvPr id="1" name=""/>
        <p:cNvGrpSpPr/>
        <p:nvPr/>
      </p:nvGrpSpPr>
      <p:grpSpPr>
        <a:xfrm>
          <a:off x="0" y="0"/>
          <a:ext cx="0" cy="0"/>
          <a:chOff x="0" y="0"/>
          <a:chExt cx="0" cy="0"/>
        </a:xfrm>
      </p:grpSpPr>
      <p:sp>
        <p:nvSpPr>
          <p:cNvPr id="2" name="Text box"/>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Text box"/>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Text box"/>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Text box"/>
          <p:cNvSpPr>
            <a:spLocks noGrp="1"/>
          </p:cNvSpPr>
          <p:nvPr>
            <p:ph type="ftr" sz="quarter" idx="11"/>
          </p:nvPr>
        </p:nvSpPr>
        <p:spPr/>
        <p:txBody>
          <a:bodyPr/>
          <a:lstStyle/>
          <a:p>
            <a:endParaRPr lang="zh-CN" altLang="en-US"/>
          </a:p>
        </p:txBody>
      </p:sp>
      <p:sp>
        <p:nvSpPr>
          <p:cNvPr id="7"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924310341"/>
      </p:ext>
    </p:extLst>
  </p:cSld>
  <p:clrMapOvr>
    <a:masterClrMapping/>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type="picTx" preserve="1">
  <p:cSld name="图片与标题">
    <p:spTree>
      <p:nvGrpSpPr>
        <p:cNvPr id="1" name=""/>
        <p:cNvGrpSpPr/>
        <p:nvPr/>
      </p:nvGrpSpPr>
      <p:grpSpPr>
        <a:xfrm>
          <a:off x="0" y="0"/>
          <a:ext cx="0" cy="0"/>
          <a:chOff x="0" y="0"/>
          <a:chExt cx="0" cy="0"/>
        </a:xfrm>
      </p:grpSpPr>
      <p:sp>
        <p:nvSpPr>
          <p:cNvPr id="2" name="Text box"/>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Text box"/>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Text box"/>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Text box"/>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Text box"/>
          <p:cNvSpPr>
            <a:spLocks noGrp="1"/>
          </p:cNvSpPr>
          <p:nvPr>
            <p:ph type="ftr" sz="quarter" idx="11"/>
          </p:nvPr>
        </p:nvSpPr>
        <p:spPr/>
        <p:txBody>
          <a:bodyPr/>
          <a:lstStyle/>
          <a:p>
            <a:endParaRPr lang="zh-CN" altLang="en-US"/>
          </a:p>
        </p:txBody>
      </p:sp>
      <p:sp>
        <p:nvSpPr>
          <p:cNvPr id="7" name="Text box"/>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1140984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slideMaster1.xml><?xml version="1.0" encoding="utf-8"?>
<p:sld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 name="Text box"/>
          <p:cNvSpPr>
            <a:spLocks noGrp="1"/>
          </p:cNvSpPr>
          <p:nvPr>
            <p:ph type="title"/>
          </p:nvPr>
        </p:nvSpPr>
        <p:spPr>
          <a:xfrm rot="0">
            <a:off x="838200" y="365124"/>
            <a:ext cx="10515600" cy="1325562"/>
          </a:xfrm>
          <a:prstGeom prst="rect"/>
          <a:noFill/>
          <a:ln w="12700" cmpd="sng" cap="flat">
            <a:noFill/>
            <a:prstDash val="solid"/>
            <a:miter/>
          </a:ln>
        </p:spPr>
        <p:txBody>
          <a:bodyPr vert="horz" wrap="square" lIns="91440" tIns="45720" rIns="91440" bIns="45720" anchor="ctr" anchorCtr="0">
            <a:prstTxWarp prst="textNoShape"/>
          </a:bodyPr>
          <a:lstStyle/>
          <a:p>
            <a:r>
              <a:rPr lang="en-US" altLang="zh-CN"/>
              <a:t>Click to edit Master title style</a:t>
            </a:r>
            <a:endParaRPr lang="zh-CN" altLang="en-US"/>
          </a:p>
        </p:txBody>
      </p:sp>
      <p:sp>
        <p:nvSpPr>
          <p:cNvPr id="3" name="Text box"/>
          <p:cNvSpPr>
            <a:spLocks noGrp="1"/>
          </p:cNvSpPr>
          <p:nvPr>
            <p:ph type="body" idx="1"/>
          </p:nvPr>
        </p:nvSpPr>
        <p:spPr>
          <a:xfrm rot="0">
            <a:off x="838200" y="1825625"/>
            <a:ext cx="10515600" cy="4351338"/>
          </a:xfrm>
          <a:prstGeom prst="rect"/>
          <a:noFill/>
          <a:ln w="12700" cmpd="sng" cap="flat">
            <a:noFill/>
            <a:prstDash val="solid"/>
            <a:miter/>
          </a:ln>
        </p:spPr>
        <p:txBody>
          <a:bodyPr vert="horz" wrap="square" lIns="91440" tIns="45720" rIns="91440" bIns="45720" anchor="t" anchorCtr="0">
            <a:prstTxWarp prst="textNoShape"/>
          </a:bodyPr>
          <a:lstStyle/>
          <a:p>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Text box"/>
          <p:cNvSpPr>
            <a:spLocks noGrp="1"/>
          </p:cNvSpPr>
          <p:nvPr>
            <p:ph type="dt" idx="2"/>
          </p:nvPr>
        </p:nvSpPr>
        <p:spPr>
          <a:xfrm rot="0">
            <a:off x="838200" y="6356349"/>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algn="l"/>
            <a:fld id="{CAD2D6BD-DE1B-4B5F-8B41-2702339687B9}" type="datetime1">
              <a:rPr lang="en-US" altLang="zh-CN" sz="1200">
                <a:solidFill>
                  <a:srgbClr val="767676"/>
                </a:solidFill>
                <a:latin typeface="Aptos" pitchFamily="0" charset="0"/>
                <a:ea typeface="等线" pitchFamily="0" charset="0"/>
                <a:cs typeface="Aptos" pitchFamily="0" charset="0"/>
              </a:rPr>
              <a:t>9/10/2025</a:t>
            </a:fld>
            <a:endParaRPr lang="zh-CN" altLang="en-US" sz="1200">
              <a:solidFill>
                <a:srgbClr val="767676"/>
              </a:solidFill>
              <a:latin typeface="Aptos" pitchFamily="0" charset="0"/>
              <a:ea typeface="等线" pitchFamily="0" charset="0"/>
              <a:cs typeface="Aptos" pitchFamily="0" charset="0"/>
            </a:endParaRPr>
          </a:p>
        </p:txBody>
      </p:sp>
      <p:sp>
        <p:nvSpPr>
          <p:cNvPr id="5" name="Text box"/>
          <p:cNvSpPr>
            <a:spLocks noGrp="1"/>
          </p:cNvSpPr>
          <p:nvPr>
            <p:ph type="ftr" idx="3"/>
          </p:nvPr>
        </p:nvSpPr>
        <p:spPr>
          <a:xfrm rot="0">
            <a:off x="4038600" y="6356349"/>
            <a:ext cx="4114800" cy="365125"/>
          </a:xfrm>
          <a:prstGeom prst="rect"/>
          <a:noFill/>
          <a:ln w="12700" cmpd="sng" cap="flat">
            <a:noFill/>
            <a:prstDash val="solid"/>
            <a:miter/>
          </a:ln>
        </p:spPr>
        <p:txBody>
          <a:bodyPr vert="horz" wrap="square" lIns="91440" tIns="45720" rIns="91440" bIns="45720" anchor="ctr" anchorCtr="0">
            <a:prstTxWarp prst="textNoShape"/>
          </a:bodyPr>
          <a:lstStyle/>
          <a:p>
            <a:pPr algn="ctr"/>
            <a:endParaRPr lang="zh-CN" altLang="en-US" sz="1200">
              <a:solidFill>
                <a:srgbClr val="767676"/>
              </a:solidFill>
              <a:latin typeface="Aptos" pitchFamily="0" charset="0"/>
              <a:ea typeface="等线" pitchFamily="0" charset="0"/>
              <a:cs typeface="Aptos" pitchFamily="0" charset="0"/>
            </a:endParaRPr>
          </a:p>
        </p:txBody>
      </p:sp>
      <p:sp>
        <p:nvSpPr>
          <p:cNvPr id="6" name="Text box"/>
          <p:cNvSpPr>
            <a:spLocks noGrp="1"/>
          </p:cNvSpPr>
          <p:nvPr>
            <p:ph type="sldNum" idx="4"/>
          </p:nvPr>
        </p:nvSpPr>
        <p:spPr>
          <a:xfrm rot="0">
            <a:off x="8610600" y="6356349"/>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algn="r"/>
            <a:fld id="{CAD2D6BD-DE1B-4B5F-8B41-2702339687B9}" type="slidenum">
              <a:rPr lang="en-US" altLang="zh-CN" sz="1200" b="0" i="0" u="none" strike="noStrike" kern="1200" cap="none" spc="0" baseline="0">
                <a:solidFill>
                  <a:srgbClr val="767676"/>
                </a:solidFill>
                <a:latin typeface="Aptos" pitchFamily="0" charset="0"/>
                <a:ea typeface="等线" pitchFamily="0" charset="0"/>
                <a:cs typeface="Aptos" pitchFamily="0" charset="0"/>
              </a:rPr>
              <a:t>&lt;#&gt;</a:t>
            </a:fld>
            <a:endParaRPr lang="zh-CN" altLang="en-US" sz="1200">
              <a:solidFill>
                <a:srgbClr val="767676"/>
              </a:solidFill>
              <a:latin typeface="Aptos" pitchFamily="0" charset="0"/>
              <a:ea typeface="等线" pitchFamily="0" charset="0"/>
              <a:cs typeface="Aptos" pitchFamily="0" charset="0"/>
            </a:endParaRPr>
          </a:p>
        </p:txBody>
      </p:sp>
    </p:spTree>
    <p:extLst>
      <p:ext uri="{BB962C8B-B14F-4D97-AF65-F5344CB8AC3E}">
        <p14:creationId xmlns:p14="http://schemas.microsoft.com/office/powerpoint/2010/main" val="1667060292"/>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lvl1pPr algn="l" defTabSz="914400" eaLnBrk="1" fontAlgn="auto" latinLnBrk="0" hangingPunct="1">
        <a:lnSpc>
          <a:spcPct val="90000"/>
        </a:lnSpc>
        <a:spcBef>
          <a:spcPts val="0"/>
        </a:spcBef>
        <a:buNone/>
        <a:defRPr sz="4400" kern="1200">
          <a:solidFill>
            <a:schemeClr val="tx1"/>
          </a:solidFill>
          <a:latin typeface="Aptos Display" pitchFamily="0" charset="0"/>
          <a:ea typeface="等线 Light" pitchFamily="0" charset="0"/>
          <a:cs typeface="Aptos Display" pitchFamily="0" charset="0"/>
        </a:defRPr>
      </a:lvl1pPr>
    </p:titleStyle>
    <p:bodyStyle>
      <a:lvl1pPr marL="228600" indent="-228600" algn="l" defTabSz="914400" eaLnBrk="1" fontAlgn="auto" latinLnBrk="0" hangingPunct="1">
        <a:lnSpc>
          <a:spcPct val="90000"/>
        </a:lnSpc>
        <a:spcBef>
          <a:spcPts val="1000"/>
        </a:spcBef>
        <a:buFont typeface="Arial" pitchFamily="34" charset="0"/>
        <a:buChar char="•"/>
        <a:defRPr sz="2800" kern="1200">
          <a:solidFill>
            <a:schemeClr val="tx1"/>
          </a:solidFill>
          <a:latin typeface="Aptos" pitchFamily="0" charset="0"/>
          <a:ea typeface="等线" pitchFamily="0" charset="0"/>
          <a:cs typeface="Aptos" pitchFamily="0" charset="0"/>
        </a:defRPr>
      </a:lvl1pPr>
      <a:lvl2pPr marL="685800" indent="-228600" algn="l" defTabSz="914400" eaLnBrk="1" fontAlgn="auto" latinLnBrk="0" hangingPunct="1">
        <a:lnSpc>
          <a:spcPct val="90000"/>
        </a:lnSpc>
        <a:spcBef>
          <a:spcPts val="500"/>
        </a:spcBef>
        <a:buFont typeface="Arial" pitchFamily="34" charset="0"/>
        <a:buChar char="•"/>
        <a:defRPr sz="2400" kern="1200">
          <a:solidFill>
            <a:schemeClr val="tx1"/>
          </a:solidFill>
          <a:latin typeface="Aptos" pitchFamily="0" charset="0"/>
          <a:ea typeface="等线" pitchFamily="0" charset="0"/>
          <a:cs typeface="Aptos" pitchFamily="0" charset="0"/>
        </a:defRPr>
      </a:lvl2pPr>
      <a:lvl3pPr marL="1143000" indent="-228600" algn="l" defTabSz="914400" eaLnBrk="1" fontAlgn="auto" latinLnBrk="0" hangingPunct="1">
        <a:lnSpc>
          <a:spcPct val="90000"/>
        </a:lnSpc>
        <a:spcBef>
          <a:spcPts val="500"/>
        </a:spcBef>
        <a:buFont typeface="Arial" pitchFamily="34" charset="0"/>
        <a:buChar char="•"/>
        <a:defRPr sz="2000" kern="1200">
          <a:solidFill>
            <a:schemeClr val="tx1"/>
          </a:solidFill>
          <a:latin typeface="Aptos" pitchFamily="0" charset="0"/>
          <a:ea typeface="等线" pitchFamily="0" charset="0"/>
          <a:cs typeface="Aptos" pitchFamily="0" charset="0"/>
        </a:defRPr>
      </a:lvl3pPr>
      <a:lvl4pPr marL="16002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4pPr>
      <a:lvl5pPr marL="20574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5pPr>
      <a:lvl6pPr marL="25146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6pPr>
      <a:lvl7pPr marL="29718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7pPr>
      <a:lvl8pPr marL="34290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8pPr>
      <a:lvl9pPr marL="3429000" indent="-228600" algn="l" defTabSz="914400" eaLnBrk="1" fontAlgn="auto" latinLnBrk="0" hangingPunct="1">
        <a:lnSpc>
          <a:spcPct val="90000"/>
        </a:lnSpc>
        <a:spcBef>
          <a:spcPts val="500"/>
        </a:spcBef>
        <a:buFont typeface="Arial" pitchFamily="34" charset="0"/>
        <a:buChar char="•"/>
        <a:defRPr sz="1800" kern="1200">
          <a:solidFill>
            <a:schemeClr val="tx1"/>
          </a:solidFill>
          <a:latin typeface="Aptos" pitchFamily="0" charset="0"/>
          <a:ea typeface="等线" pitchFamily="0" charset="0"/>
          <a:cs typeface="Aptos" pitchFamily="0" charset="0"/>
        </a:defRPr>
      </a:lvl9pPr>
    </p:body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image" Target="../media/1.jpg"/><Relationship Id="rId2" Type="http://schemas.openxmlformats.org/officeDocument/2006/relationships/slideLayout" Target="../slideLayouts/slideLayout12.xml"/></Relationships>
</file>

<file path=ppt/slides/slide1.xml><?xml version="1.0" encoding="utf-8"?>
<p:sld xmlns:p="http://schemas.openxmlformats.org/presentationml/2006/main" xmlns:r="http://schemas.openxmlformats.org/officeDocument/2006/relationships" xmlns:a="http://schemas.openxmlformats.org/drawingml/2006/main">
  <p:cSld>
    <p:bg>
      <p:bgPr>
        <a:blipFill>
          <a:blip r:embed="rId1"/>
          <a:stretch/>
        </a:blipFill>
      </p:bgPr>
    </p:bg>
    <p:spTree>
      <p:nvGrpSpPr>
        <p:cNvPr id="1" name=""/>
        <p:cNvGrpSpPr/>
        <p:nvPr/>
      </p:nvGrpSpPr>
      <p:grpSpPr>
        <a:xfrm>
          <a:off x="0" y="0"/>
          <a:ext cx="0" cy="0"/>
          <a:chOff x="0" y="0"/>
          <a:chExt cx="0" cy="0"/>
        </a:xfrm>
      </p:grpSpPr>
      <p:sp>
        <p:nvSpPr>
          <p:cNvPr id="12" name="Text box"/>
          <p:cNvSpPr>
            <a:spLocks noGrp="1"/>
          </p:cNvSpPr>
          <p:nvPr>
            <p:ph type="ctrTitle"/>
          </p:nvPr>
        </p:nvSpPr>
        <p:spPr>
          <a:xfrm rot="0">
            <a:off x="444137" y="303054"/>
            <a:ext cx="4437929" cy="1743460"/>
          </a:xfrm>
          <a:prstGeom prst="rect"/>
          <a:noFill/>
          <a:ln w="12700" cmpd="sng" cap="flat">
            <a:noFill/>
            <a:prstDash val="solid"/>
            <a:miter/>
          </a:ln>
        </p:spPr>
        <p:txBody>
          <a:bodyPr vert="horz" wrap="square" lIns="91440" tIns="45720" rIns="91440" bIns="45720" anchor="b" anchorCtr="0">
            <a:prstTxWarp prst="textNoShape"/>
          </a:bodyPr>
          <a:lstStyle/>
          <a:p>
            <a:pPr marL="0" indent="0" algn="ctr">
              <a:lnSpc>
                <a:spcPct val="90000"/>
              </a:lnSpc>
              <a:spcBef>
                <a:spcPts val="0"/>
              </a:spcBef>
              <a:spcAft>
                <a:spcPts val="0"/>
              </a:spcAft>
              <a:buNone/>
            </a:pPr>
            <a:r>
              <a:rPr lang="en-US" altLang="zh-CN" sz="5400" b="0" i="0" u="none" strike="noStrike" kern="1200" cap="none" spc="0" baseline="0">
                <a:solidFill>
                  <a:schemeClr val="bg1"/>
                </a:solidFill>
                <a:latin typeface="Adobe Devanagari" pitchFamily="18" charset="0"/>
                <a:ea typeface="等线 Light" pitchFamily="0" charset="0"/>
                <a:cs typeface="Adobe Devanagari" pitchFamily="18" charset="0"/>
              </a:rPr>
              <a:t>FAN INTO FLAME</a:t>
            </a:r>
            <a:endParaRPr lang="zh-CN" altLang="en-US" sz="5400" b="0" i="0" u="none" strike="noStrike" kern="1200" cap="none" spc="0" baseline="0">
              <a:solidFill>
                <a:schemeClr val="bg1"/>
              </a:solidFill>
              <a:latin typeface="Adobe Devanagari" pitchFamily="18" charset="0"/>
              <a:ea typeface="等线 Light" pitchFamily="0" charset="0"/>
              <a:cs typeface="Adobe Devanagari" pitchFamily="18" charset="0"/>
            </a:endParaRPr>
          </a:p>
        </p:txBody>
      </p:sp>
    </p:spTree>
    <p:extLst>
      <p:ext uri="{BB962C8B-B14F-4D97-AF65-F5344CB8AC3E}">
        <p14:creationId xmlns:p14="http://schemas.microsoft.com/office/powerpoint/2010/main" val="716598356"/>
      </p:ext>
    </p:extLst>
  </p:cSld>
  <p:clrMapOvr>
    <a:masterClrMapping/>
  </p:clrMapOvr>
</p:sld>
</file>

<file path=ppt/slides/slide2.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19"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7907383" y="1893469"/>
            <a:ext cx="4284617" cy="4964532"/>
          </a:xfrm>
          <a:prstGeom prst="rect"/>
          <a:noFill/>
          <a:ln w="12700" cmpd="sng" cap="flat">
            <a:noFill/>
            <a:prstDash val="solid"/>
            <a:miter/>
          </a:ln>
        </p:spPr>
      </p:pic>
      <p:sp>
        <p:nvSpPr>
          <p:cNvPr id="20"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4400" b="0" i="0" u="none" strike="noStrike" kern="1200" cap="none" spc="0" baseline="0">
                <a:solidFill>
                  <a:schemeClr val="bg1"/>
                </a:solidFill>
                <a:latin typeface="Aptos Display" pitchFamily="0" charset="0"/>
                <a:ea typeface="等线 Light" pitchFamily="0" charset="0"/>
                <a:cs typeface="Adobe Devanagari" pitchFamily="18" charset="0"/>
              </a:rPr>
              <a:t>2 Timothy 1:1 - 7</a:t>
            </a:r>
            <a:endParaRPr lang="zh-CN" altLang="en-US" sz="44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21" name="Text box"/>
          <p:cNvSpPr>
            <a:spLocks noGrp="1"/>
          </p:cNvSpPr>
          <p:nvPr>
            <p:ph type="body" idx="1"/>
          </p:nvPr>
        </p:nvSpPr>
        <p:spPr>
          <a:xfrm rot="0">
            <a:off x="752203" y="1444449"/>
            <a:ext cx="7529648" cy="4307065"/>
          </a:xfrm>
          <a:prstGeom prst="rect"/>
          <a:noFill/>
          <a:ln w="12700" cmpd="sng" cap="flat">
            <a:noFill/>
            <a:prstDash val="solid"/>
            <a:miter/>
          </a:ln>
        </p:spPr>
        <p:txBody>
          <a:bodyPr vert="horz" wrap="square" lIns="91440" tIns="45720" rIns="91440" bIns="45720" anchor="t" anchorCtr="0">
            <a:prstTxWarp prst="textNoShape"/>
          </a:bodyPr>
          <a:lstStyle/>
          <a:p>
            <a:pPr marL="0" indent="0" algn="l">
              <a:lnSpc>
                <a:spcPct val="90000"/>
              </a:lnSpc>
              <a:spcBef>
                <a:spcPts val="1000"/>
              </a:spcBef>
              <a:spcAft>
                <a:spcPts val="0"/>
              </a:spcAft>
              <a:buNone/>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1 Paul, an apostle of Christ Jesus by the will of God according to the promise of the life that is in Christ Jesus,</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2 To Timothy, my beloved child: Grace, mercy, and peace from God the Father and Christ Jesus our Lord.</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3 I thank God whom I serve, as did my ancestors, with a clear conscience, as I remember you constantly in my prayers night and day. 4 As I remember your tears, I long to see you, that I may be filled with joy. 5 I am reminded of your sincere faith, a faith that dwelt first in your grandmother Lois and your mother Eunice and now, I am sure, dwells in you as well. 6 For this reason I remind you to fan into flame the gift of God, which is in you through the laying on of my hands, 7 for God gave us a spirit not of fear but of power and love and self-control.</a:t>
            </a:r>
            <a:endParaRPr lang="zh-CN" altLang="en-US" sz="2300" b="0" i="0" u="none" strike="noStrike" kern="1200" cap="none" spc="0" baseline="0">
              <a:solidFill>
                <a:schemeClr val="bg1"/>
              </a:solidFill>
              <a:latin typeface="Aptos" pitchFamily="0" charset="0"/>
              <a:ea typeface="等线" pitchFamily="0" charset="0"/>
              <a:cs typeface="Adobe Devanagari" pitchFamily="18" charset="0"/>
            </a:endParaRPr>
          </a:p>
        </p:txBody>
      </p:sp>
    </p:spTree>
    <p:extLst>
      <p:ext uri="{BB962C8B-B14F-4D97-AF65-F5344CB8AC3E}">
        <p14:creationId xmlns:p14="http://schemas.microsoft.com/office/powerpoint/2010/main" val="1301979290"/>
      </p:ext>
    </p:extLst>
  </p:cSld>
  <p:clrMapOvr>
    <a:masterClrMapping/>
  </p:clrMapOvr>
</p:sld>
</file>

<file path=ppt/slides/slide3.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22"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7794171" y="1762290"/>
            <a:ext cx="4397829" cy="5095709"/>
          </a:xfrm>
          <a:prstGeom prst="rect"/>
          <a:noFill/>
          <a:ln w="12700" cmpd="sng" cap="flat">
            <a:noFill/>
            <a:prstDash val="solid"/>
            <a:miter/>
          </a:ln>
        </p:spPr>
      </p:pic>
      <p:sp>
        <p:nvSpPr>
          <p:cNvPr id="23"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4800" b="0" i="0" u="none" strike="noStrike" kern="1200" cap="none" spc="0" baseline="0">
                <a:solidFill>
                  <a:schemeClr val="bg1"/>
                </a:solidFill>
                <a:latin typeface="Aptos Display" pitchFamily="0" charset="0"/>
                <a:ea typeface="等线 Light" pitchFamily="0" charset="0"/>
                <a:cs typeface="Adobe Devanagari" pitchFamily="18" charset="0"/>
              </a:rPr>
              <a:t>Context</a:t>
            </a:r>
            <a:endParaRPr lang="zh-CN" altLang="en-US" sz="48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24" name="Text box"/>
          <p:cNvSpPr>
            <a:spLocks noGrp="1"/>
          </p:cNvSpPr>
          <p:nvPr>
            <p:ph type="body" idx="1"/>
          </p:nvPr>
        </p:nvSpPr>
        <p:spPr>
          <a:xfrm rot="0">
            <a:off x="769620" y="1592494"/>
            <a:ext cx="7886700" cy="4477379"/>
          </a:xfrm>
          <a:prstGeom prst="rect"/>
          <a:noFill/>
          <a:ln w="12700" cmpd="sng" cap="flat">
            <a:noFill/>
            <a:prstDash val="solid"/>
            <a:miter/>
          </a:ln>
        </p:spPr>
        <p:txBody>
          <a:bodyPr vert="horz" wrap="square" lIns="91440" tIns="45720" rIns="91440" bIns="45720" anchor="t" anchorCtr="0">
            <a:prstTxWarp prst="textNoShape"/>
          </a:bodyPr>
          <a:lstStyle/>
          <a:p>
            <a:pPr marL="228600" indent="-228600" algn="l">
              <a:lnSpc>
                <a:spcPct val="90000"/>
              </a:lnSpc>
              <a:spcBef>
                <a:spcPts val="1000"/>
              </a:spcBef>
              <a:spcAft>
                <a:spcPts val="0"/>
              </a:spcAft>
              <a:buFont typeface="Arial" pitchFamily="34" charset="0"/>
              <a:buChar char="•"/>
            </a:pPr>
            <a:r>
              <a:rPr lang="en-US" altLang="zh-CN" sz="2400" b="0" i="0" u="none" strike="noStrike" kern="1200" cap="none" spc="0" baseline="0">
                <a:solidFill>
                  <a:schemeClr val="bg1"/>
                </a:solidFill>
                <a:latin typeface="Aptos" pitchFamily="0" charset="0"/>
                <a:ea typeface="等线" pitchFamily="0" charset="0"/>
                <a:cs typeface="Adobe Devanagari" pitchFamily="18" charset="0"/>
              </a:rPr>
              <a:t>Paul writing from prison and is close to the end of his life, send this letter to his protégé and spiritual son Timothy who was leading the Ephesian church at the time. </a:t>
            </a:r>
            <a:endParaRPr lang="en-US" altLang="zh-CN" sz="24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400" b="0" i="0" u="none" strike="noStrike" kern="1200" cap="none" spc="0" baseline="0">
                <a:solidFill>
                  <a:schemeClr val="bg1"/>
                </a:solidFill>
                <a:latin typeface="Aptos" pitchFamily="0" charset="0"/>
                <a:ea typeface="等线" pitchFamily="0" charset="0"/>
                <a:cs typeface="Adobe Devanagari" pitchFamily="18" charset="0"/>
              </a:rPr>
              <a:t>The weight of the responsibility of  Timothy’s calling, personal opposition, and heresy in the church – is a discouragement to him and lead him to doubt / fear. </a:t>
            </a:r>
            <a:endParaRPr lang="en-US" altLang="zh-CN" sz="24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400" b="0" i="0" u="none" strike="noStrike" kern="1200" cap="none" spc="0" baseline="0">
                <a:solidFill>
                  <a:schemeClr val="bg1"/>
                </a:solidFill>
                <a:latin typeface="Aptos" pitchFamily="0" charset="0"/>
                <a:ea typeface="等线" pitchFamily="0" charset="0"/>
                <a:cs typeface="Adobe Devanagari" pitchFamily="18" charset="0"/>
              </a:rPr>
              <a:t>Paul’s purpose in writing was to pass on the mantle of church leadership, to provide wisdom and encouragement to Timothy who was facing these strong headwinds. </a:t>
            </a:r>
            <a:endParaRPr lang="en-US" altLang="zh-CN" sz="24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400" b="0" i="0" u="none" strike="noStrike" kern="1200" cap="none" spc="0" baseline="0">
                <a:solidFill>
                  <a:schemeClr val="bg1"/>
                </a:solidFill>
                <a:latin typeface="Aptos" pitchFamily="0" charset="0"/>
                <a:ea typeface="等线" pitchFamily="0" charset="0"/>
                <a:cs typeface="Adobe Devanagari" pitchFamily="18" charset="0"/>
              </a:rPr>
              <a:t>Paul encourages and strengthens Timothy by reminding him of 3 things in verses 1 – 7.</a:t>
            </a:r>
            <a:endParaRPr lang="en-US" altLang="zh-CN" sz="24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zh-CN" altLang="en-US" sz="2200" b="0" i="0" u="none" strike="noStrike" kern="1200" cap="none" spc="0" baseline="0">
              <a:solidFill>
                <a:schemeClr val="bg1"/>
              </a:solidFill>
              <a:latin typeface="Aptos" pitchFamily="0" charset="0"/>
              <a:ea typeface="等线" pitchFamily="0" charset="0"/>
              <a:cs typeface="Lucida Sans"/>
            </a:endParaRPr>
          </a:p>
        </p:txBody>
      </p:sp>
    </p:spTree>
    <p:extLst>
      <p:ext uri="{BB962C8B-B14F-4D97-AF65-F5344CB8AC3E}">
        <p14:creationId xmlns:p14="http://schemas.microsoft.com/office/powerpoint/2010/main" val="21602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anim calcmode="lin" valueType="num">
                                      <p:cBhvr additive="base">
                                        <p:cTn id="13"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xEl>
                                              <p:pRg st="2" end="2"/>
                                            </p:txEl>
                                          </p:spTgt>
                                        </p:tgtEl>
                                        <p:attrNameLst>
                                          <p:attrName>style.visibility</p:attrName>
                                        </p:attrNameLst>
                                      </p:cBhvr>
                                      <p:to>
                                        <p:strVal val="visible"/>
                                      </p:to>
                                    </p:set>
                                    <p:anim calcmode="lin" valueType="num">
                                      <p:cBhvr additive="base">
                                        <p:cTn id="19"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xEl>
                                              <p:pRg st="3" end="3"/>
                                            </p:txEl>
                                          </p:spTgt>
                                        </p:tgtEl>
                                        <p:attrNameLst>
                                          <p:attrName>style.visibility</p:attrName>
                                        </p:attrNameLst>
                                      </p:cBhvr>
                                      <p:to>
                                        <p:strVal val="visible"/>
                                      </p:to>
                                    </p:set>
                                    <p:anim calcmode="lin" valueType="num">
                                      <p:cBhvr additive="base">
                                        <p:cTn id="25"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25"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8434666" y="2347254"/>
            <a:ext cx="3757332" cy="4510746"/>
          </a:xfrm>
          <a:prstGeom prst="rect"/>
          <a:noFill/>
          <a:ln w="12700" cmpd="sng" cap="flat">
            <a:noFill/>
            <a:prstDash val="solid"/>
            <a:miter/>
          </a:ln>
        </p:spPr>
      </p:pic>
      <p:sp>
        <p:nvSpPr>
          <p:cNvPr id="26"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4800" b="0" i="0" u="none" strike="noStrike" kern="1200" cap="none" spc="0" baseline="0">
                <a:solidFill>
                  <a:schemeClr val="bg1"/>
                </a:solidFill>
                <a:latin typeface="Aptos Display" pitchFamily="0" charset="0"/>
                <a:ea typeface="等线 Light" pitchFamily="0" charset="0"/>
                <a:cs typeface="Adobe Devanagari" pitchFamily="18" charset="0"/>
              </a:rPr>
              <a:t>1. Covered by authority and love</a:t>
            </a:r>
            <a:endParaRPr lang="zh-CN" altLang="en-US" sz="48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27" name="Text box"/>
          <p:cNvSpPr>
            <a:spLocks noGrp="1"/>
          </p:cNvSpPr>
          <p:nvPr>
            <p:ph type="body" idx="1"/>
          </p:nvPr>
        </p:nvSpPr>
        <p:spPr>
          <a:xfrm rot="0">
            <a:off x="838200" y="1356190"/>
            <a:ext cx="8358051" cy="5136683"/>
          </a:xfrm>
          <a:prstGeom prst="rect"/>
          <a:noFill/>
          <a:ln w="12700" cmpd="sng" cap="flat">
            <a:noFill/>
            <a:prstDash val="solid"/>
            <a:miter/>
          </a:ln>
        </p:spPr>
        <p:txBody>
          <a:bodyPr vert="horz" wrap="square" lIns="91440" tIns="45720" rIns="91440" bIns="45720" anchor="t" anchorCtr="0">
            <a:prstTxWarp prst="textNoShape"/>
          </a:bodyPr>
          <a:lstStyle/>
          <a:p>
            <a:pPr marL="0" indent="0" algn="l">
              <a:lnSpc>
                <a:spcPct val="100000"/>
              </a:lnSpc>
              <a:spcBef>
                <a:spcPts val="0"/>
              </a:spcBef>
              <a:spcAft>
                <a:spcPts val="0"/>
              </a:spcAft>
              <a:buNone/>
            </a:pPr>
            <a:r>
              <a:rPr lang="en-US" altLang="zh-CN" sz="2300" b="0" i="1" u="none" strike="noStrike" kern="1200" cap="none" spc="0" baseline="0">
                <a:solidFill>
                  <a:schemeClr val="bg1"/>
                </a:solidFill>
                <a:latin typeface="Aptos" pitchFamily="0" charset="0"/>
                <a:ea typeface="等线" pitchFamily="0" charset="0"/>
                <a:cs typeface="Lucida Sans"/>
              </a:rPr>
              <a:t>2 Timothy 1:1 Paul, an apostle of Christ Jesus by the will of God according to the promise of the life that is in Christ Jesus,</a:t>
            </a:r>
            <a:endParaRPr lang="en-US" altLang="zh-CN" sz="2300" b="0" i="1" u="none" strike="noStrike" kern="1200" cap="none" spc="0" baseline="0">
              <a:solidFill>
                <a:schemeClr val="bg1"/>
              </a:solidFill>
              <a:latin typeface="Aptos" pitchFamily="0" charset="0"/>
              <a:ea typeface="等线" pitchFamily="0" charset="0"/>
              <a:cs typeface="Lucida Sans"/>
            </a:endParaRPr>
          </a:p>
          <a:p>
            <a:pPr marL="0" indent="0" algn="l">
              <a:lnSpc>
                <a:spcPct val="100000"/>
              </a:lnSpc>
              <a:spcBef>
                <a:spcPts val="0"/>
              </a:spcBef>
              <a:spcAft>
                <a:spcPts val="0"/>
              </a:spcAft>
              <a:buNone/>
            </a:pPr>
            <a:r>
              <a:rPr lang="en-US" altLang="zh-CN" sz="2300" b="0" i="1" u="none" strike="noStrike" kern="1200" cap="none" spc="0" baseline="0">
                <a:solidFill>
                  <a:schemeClr val="bg1"/>
                </a:solidFill>
                <a:latin typeface="Aptos" pitchFamily="0" charset="0"/>
                <a:ea typeface="等线" pitchFamily="0" charset="0"/>
                <a:cs typeface="Lucida Sans"/>
              </a:rPr>
              <a:t>2 To Timothy, my beloved child: Grace, mercy, and peace from God the Father and Christ Jesus our Lord.</a:t>
            </a:r>
            <a:endParaRPr lang="en-US" altLang="zh-CN" sz="2300" b="0" i="1" u="none" strike="noStrike" kern="1200" cap="none" spc="0" baseline="0">
              <a:solidFill>
                <a:schemeClr val="bg1"/>
              </a:solidFill>
              <a:latin typeface="Aptos" pitchFamily="0" charset="0"/>
              <a:ea typeface="等线" pitchFamily="0" charset="0"/>
              <a:cs typeface="Lucida Sans"/>
            </a:endParaRPr>
          </a:p>
          <a:p>
            <a:pPr marL="0" indent="0" algn="l">
              <a:lnSpc>
                <a:spcPct val="100000"/>
              </a:lnSpc>
              <a:spcBef>
                <a:spcPts val="0"/>
              </a:spcBef>
              <a:spcAft>
                <a:spcPts val="0"/>
              </a:spcAft>
              <a:buNone/>
            </a:pPr>
            <a:endParaRPr lang="en-US" altLang="zh-CN" sz="2100" b="0" i="1" u="none" strike="noStrike" kern="1200" cap="none" spc="0" baseline="0">
              <a:solidFill>
                <a:schemeClr val="bg1"/>
              </a:solidFill>
              <a:latin typeface="Aptos" pitchFamily="0" charset="0"/>
              <a:ea typeface="等线" pitchFamily="0" charset="0"/>
              <a:cs typeface="Lucida Sans"/>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1. Reminding Timothy that he is covered by authority of an apostle (ordained leader).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2. Reminding Timothy of the affection with which he is loved – a beloved child.</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This is a reminder Jesus’ authority and love for us and the role elders and mentors should play in our lives.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Who is mentoring you in the faith?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zh-CN" altLang="en-US" sz="2200" b="0" i="0" u="none" strike="noStrike" kern="1200" cap="none" spc="0" baseline="0">
              <a:solidFill>
                <a:schemeClr val="bg1"/>
              </a:solidFill>
              <a:latin typeface="Aptos" pitchFamily="0" charset="0"/>
              <a:ea typeface="等线" pitchFamily="0" charset="0"/>
              <a:cs typeface="Lucida Sans"/>
            </a:endParaRPr>
          </a:p>
        </p:txBody>
      </p:sp>
    </p:spTree>
    <p:extLst>
      <p:ext uri="{BB962C8B-B14F-4D97-AF65-F5344CB8AC3E}">
        <p14:creationId xmlns:p14="http://schemas.microsoft.com/office/powerpoint/2010/main" val="74038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 calcmode="lin" valueType="num">
                                      <p:cBhvr additive="base">
                                        <p:cTn id="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xEl>
                                              <p:pRg st="3" end="3"/>
                                            </p:txEl>
                                          </p:spTgt>
                                        </p:tgtEl>
                                        <p:attrNameLst>
                                          <p:attrName>style.visibility</p:attrName>
                                        </p:attrNameLst>
                                      </p:cBhvr>
                                      <p:to>
                                        <p:strVal val="visible"/>
                                      </p:to>
                                    </p:set>
                                    <p:anim calcmode="lin" valueType="num">
                                      <p:cBhvr additive="base">
                                        <p:cTn id="13" dur="500" fill="hold"/>
                                        <p:tgtEl>
                                          <p:spTgt spid="2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xEl>
                                              <p:pRg st="4" end="4"/>
                                            </p:txEl>
                                          </p:spTgt>
                                        </p:tgtEl>
                                        <p:attrNameLst>
                                          <p:attrName>style.visibility</p:attrName>
                                        </p:attrNameLst>
                                      </p:cBhvr>
                                      <p:to>
                                        <p:strVal val="visible"/>
                                      </p:to>
                                    </p:set>
                                    <p:anim calcmode="lin" valueType="num">
                                      <p:cBhvr additive="base">
                                        <p:cTn id="19" dur="500" fill="hold"/>
                                        <p:tgtEl>
                                          <p:spTgt spid="2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xEl>
                                              <p:pRg st="6" end="6"/>
                                            </p:txEl>
                                          </p:spTgt>
                                        </p:tgtEl>
                                        <p:attrNameLst>
                                          <p:attrName>style.visibility</p:attrName>
                                        </p:attrNameLst>
                                      </p:cBhvr>
                                      <p:to>
                                        <p:strVal val="visible"/>
                                      </p:to>
                                    </p:set>
                                    <p:anim calcmode="lin" valueType="num">
                                      <p:cBhvr additive="base">
                                        <p:cTn id="25" dur="500" fill="hold"/>
                                        <p:tgtEl>
                                          <p:spTgt spid="2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
                                            <p:txEl>
                                              <p:pRg st="7" end="7"/>
                                            </p:txEl>
                                          </p:spTgt>
                                        </p:tgtEl>
                                        <p:attrNameLst>
                                          <p:attrName>style.visibility</p:attrName>
                                        </p:attrNameLst>
                                      </p:cBhvr>
                                      <p:to>
                                        <p:strVal val="visible"/>
                                      </p:to>
                                    </p:set>
                                    <p:anim calcmode="lin" valueType="num">
                                      <p:cBhvr additive="base">
                                        <p:cTn id="31" dur="500" fill="hold"/>
                                        <p:tgtEl>
                                          <p:spTgt spid="27">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28"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8259820" y="2239105"/>
            <a:ext cx="3932180" cy="4556168"/>
          </a:xfrm>
          <a:prstGeom prst="rect"/>
          <a:noFill/>
          <a:ln w="12700" cmpd="sng" cap="flat">
            <a:noFill/>
            <a:prstDash val="solid"/>
            <a:miter/>
          </a:ln>
        </p:spPr>
      </p:pic>
      <p:sp>
        <p:nvSpPr>
          <p:cNvPr id="29"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5000" b="0" i="0" u="none" strike="noStrike" kern="1200" cap="none" spc="0" baseline="0">
                <a:solidFill>
                  <a:schemeClr val="bg1"/>
                </a:solidFill>
                <a:latin typeface="Aptos Display" pitchFamily="0" charset="0"/>
                <a:ea typeface="等线 Light" pitchFamily="0" charset="0"/>
                <a:cs typeface="Adobe Devanagari" pitchFamily="18" charset="0"/>
              </a:rPr>
              <a:t>2. Secure in the assurance of faith</a:t>
            </a:r>
            <a:endParaRPr lang="zh-CN" altLang="en-US" sz="50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30" name="Text box"/>
          <p:cNvSpPr>
            <a:spLocks noGrp="1"/>
          </p:cNvSpPr>
          <p:nvPr>
            <p:ph type="body" idx="1"/>
          </p:nvPr>
        </p:nvSpPr>
        <p:spPr>
          <a:xfrm rot="0">
            <a:off x="838198" y="1419498"/>
            <a:ext cx="9507584" cy="5073375"/>
          </a:xfrm>
          <a:prstGeom prst="rect"/>
          <a:noFill/>
          <a:ln w="12700" cmpd="sng" cap="flat">
            <a:noFill/>
            <a:prstDash val="solid"/>
            <a:miter/>
          </a:ln>
        </p:spPr>
        <p:txBody>
          <a:bodyPr vert="horz" wrap="square" lIns="91440" tIns="45720" rIns="91440" bIns="45720" anchor="t" anchorCtr="0">
            <a:prstTxWarp prst="textNoShape"/>
          </a:bodyPr>
          <a:lstStyle/>
          <a:p>
            <a:pPr marL="0" indent="0" algn="l">
              <a:lnSpc>
                <a:spcPct val="90000"/>
              </a:lnSpc>
              <a:spcBef>
                <a:spcPts val="1000"/>
              </a:spcBef>
              <a:spcAft>
                <a:spcPts val="0"/>
              </a:spcAft>
              <a:buNone/>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2 Tim 1:5 </a:t>
            </a:r>
            <a:r>
              <a:rPr lang="en-US" altLang="zh-CN" sz="2300" b="1" i="0" u="sng" strike="noStrike" kern="1200" cap="none" spc="0" baseline="0">
                <a:solidFill>
                  <a:schemeClr val="bg1"/>
                </a:solidFill>
                <a:latin typeface="Aptos" pitchFamily="0" charset="0"/>
                <a:ea typeface="等线" pitchFamily="0" charset="0"/>
                <a:cs typeface="Adobe Devanagari" pitchFamily="18" charset="0"/>
              </a:rPr>
              <a:t>I am reminded of your sincere faith</a:t>
            </a: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 a faith that dwelt first in your grandmother Lois and your mother Eunice and now, I am sure, dwells in you as well.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endParaRPr lang="en-US" altLang="zh-CN" sz="1200" b="0" i="1"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Timothy is reminded of his sincere (genuine) faith.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Wingdings" pitchFamily="2" charset="2"/>
              <a:buChar char="ü"/>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same faith evident in his mother and grandmother. *Hebrews 11&amp;12</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Wingdings" pitchFamily="2" charset="2"/>
              <a:buChar char="ü"/>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generational faithfulness of God. *Deuteronomy 7:9</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When facing tough moments, desert seasons, we can look to our predecessors in the faith.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power of a woman’s / mother’s / grandmother’s prayers and the strength of their faith.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How sincere is your faith at the moment? What example are you setting for future generations?</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zh-CN" altLang="en-US" sz="2200" b="0" i="0" u="none" strike="noStrike" kern="1200" cap="none" spc="0" baseline="0">
              <a:solidFill>
                <a:schemeClr val="bg1"/>
              </a:solidFill>
              <a:latin typeface="Aptos" pitchFamily="0" charset="0"/>
              <a:ea typeface="等线" pitchFamily="0" charset="0"/>
              <a:cs typeface="Lucida Sans"/>
            </a:endParaRPr>
          </a:p>
        </p:txBody>
      </p:sp>
    </p:spTree>
    <p:extLst>
      <p:ext uri="{BB962C8B-B14F-4D97-AF65-F5344CB8AC3E}">
        <p14:creationId xmlns:p14="http://schemas.microsoft.com/office/powerpoint/2010/main" val="100723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additive="base">
                                        <p:cTn id="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xEl>
                                              <p:pRg st="2" end="2"/>
                                            </p:txEl>
                                          </p:spTgt>
                                        </p:tgtEl>
                                        <p:attrNameLst>
                                          <p:attrName>style.visibility</p:attrName>
                                        </p:attrNameLst>
                                      </p:cBhvr>
                                      <p:to>
                                        <p:strVal val="visible"/>
                                      </p:to>
                                    </p:set>
                                    <p:anim calcmode="lin" valueType="num">
                                      <p:cBhvr additive="base">
                                        <p:cTn id="13" dur="500" fill="hold"/>
                                        <p:tgtEl>
                                          <p:spTgt spid="3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xEl>
                                              <p:pRg st="3" end="3"/>
                                            </p:txEl>
                                          </p:spTgt>
                                        </p:tgtEl>
                                        <p:attrNameLst>
                                          <p:attrName>style.visibility</p:attrName>
                                        </p:attrNameLst>
                                      </p:cBhvr>
                                      <p:to>
                                        <p:strVal val="visible"/>
                                      </p:to>
                                    </p:set>
                                    <p:anim calcmode="lin" valueType="num">
                                      <p:cBhvr additive="base">
                                        <p:cTn id="19" dur="500" fill="hold"/>
                                        <p:tgtEl>
                                          <p:spTgt spid="3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
                                            <p:txEl>
                                              <p:pRg st="4" end="4"/>
                                            </p:txEl>
                                          </p:spTgt>
                                        </p:tgtEl>
                                        <p:attrNameLst>
                                          <p:attrName>style.visibility</p:attrName>
                                        </p:attrNameLst>
                                      </p:cBhvr>
                                      <p:to>
                                        <p:strVal val="visible"/>
                                      </p:to>
                                    </p:set>
                                    <p:anim calcmode="lin" valueType="num">
                                      <p:cBhvr additive="base">
                                        <p:cTn id="25" dur="500" fill="hold"/>
                                        <p:tgtEl>
                                          <p:spTgt spid="3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xEl>
                                              <p:pRg st="5" end="5"/>
                                            </p:txEl>
                                          </p:spTgt>
                                        </p:tgtEl>
                                        <p:attrNameLst>
                                          <p:attrName>style.visibility</p:attrName>
                                        </p:attrNameLst>
                                      </p:cBhvr>
                                      <p:to>
                                        <p:strVal val="visible"/>
                                      </p:to>
                                    </p:set>
                                    <p:anim calcmode="lin" valueType="num">
                                      <p:cBhvr additive="base">
                                        <p:cTn id="31" dur="500" fill="hold"/>
                                        <p:tgtEl>
                                          <p:spTgt spid="3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
                                            <p:txEl>
                                              <p:pRg st="6" end="6"/>
                                            </p:txEl>
                                          </p:spTgt>
                                        </p:tgtEl>
                                        <p:attrNameLst>
                                          <p:attrName>style.visibility</p:attrName>
                                        </p:attrNameLst>
                                      </p:cBhvr>
                                      <p:to>
                                        <p:strVal val="visible"/>
                                      </p:to>
                                    </p:set>
                                    <p:anim calcmode="lin" valueType="num">
                                      <p:cBhvr additive="base">
                                        <p:cTn id="37" dur="500" fill="hold"/>
                                        <p:tgtEl>
                                          <p:spTgt spid="30">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
                                            <p:txEl>
                                              <p:pRg st="7" end="7"/>
                                            </p:txEl>
                                          </p:spTgt>
                                        </p:tgtEl>
                                        <p:attrNameLst>
                                          <p:attrName>style.visibility</p:attrName>
                                        </p:attrNameLst>
                                      </p:cBhvr>
                                      <p:to>
                                        <p:strVal val="visible"/>
                                      </p:to>
                                    </p:set>
                                    <p:anim calcmode="lin" valueType="num">
                                      <p:cBhvr additive="base">
                                        <p:cTn id="43" dur="500" fill="hold"/>
                                        <p:tgtEl>
                                          <p:spTgt spid="30">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31"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7994469" y="1985555"/>
            <a:ext cx="4115061" cy="4768070"/>
          </a:xfrm>
          <a:prstGeom prst="rect"/>
          <a:noFill/>
          <a:ln w="12700" cmpd="sng" cap="flat">
            <a:noFill/>
            <a:prstDash val="solid"/>
            <a:miter/>
          </a:ln>
        </p:spPr>
      </p:pic>
      <p:sp>
        <p:nvSpPr>
          <p:cNvPr id="32"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5000" b="0" i="0" u="none" strike="noStrike" kern="1200" cap="none" spc="0" baseline="0">
                <a:solidFill>
                  <a:schemeClr val="bg1"/>
                </a:solidFill>
                <a:latin typeface="Aptos Display" pitchFamily="0" charset="0"/>
                <a:ea typeface="等线 Light" pitchFamily="0" charset="0"/>
                <a:cs typeface="Adobe Devanagari" pitchFamily="18" charset="0"/>
              </a:rPr>
              <a:t>3. Filled with the Gift of God</a:t>
            </a:r>
            <a:endParaRPr lang="zh-CN" altLang="en-US" sz="50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33" name="Text box"/>
          <p:cNvSpPr>
            <a:spLocks noGrp="1"/>
          </p:cNvSpPr>
          <p:nvPr>
            <p:ph type="body" idx="1"/>
          </p:nvPr>
        </p:nvSpPr>
        <p:spPr>
          <a:xfrm rot="0">
            <a:off x="769619" y="1592494"/>
            <a:ext cx="8444050" cy="4695289"/>
          </a:xfrm>
          <a:prstGeom prst="rect"/>
          <a:noFill/>
          <a:ln w="12700" cmpd="sng" cap="flat">
            <a:noFill/>
            <a:prstDash val="solid"/>
            <a:miter/>
          </a:ln>
        </p:spPr>
        <p:txBody>
          <a:bodyPr vert="horz" wrap="square" lIns="91440" tIns="45720" rIns="91440" bIns="45720" anchor="t" anchorCtr="0">
            <a:prstTxWarp prst="textNoShape"/>
          </a:bodyPr>
          <a:lstStyle/>
          <a:p>
            <a:pPr marL="0" indent="0" algn="l">
              <a:lnSpc>
                <a:spcPct val="90000"/>
              </a:lnSpc>
              <a:spcBef>
                <a:spcPts val="1000"/>
              </a:spcBef>
              <a:spcAft>
                <a:spcPts val="0"/>
              </a:spcAft>
              <a:buNone/>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2 Tim 1:6 For this reason </a:t>
            </a:r>
            <a:r>
              <a:rPr lang="en-US" altLang="zh-CN" sz="2300" b="1" i="0" u="none" strike="noStrike" kern="1200" cap="none" spc="0" baseline="0">
                <a:solidFill>
                  <a:schemeClr val="bg1"/>
                </a:solidFill>
                <a:latin typeface="Aptos" pitchFamily="0" charset="0"/>
                <a:ea typeface="等线" pitchFamily="0" charset="0"/>
                <a:cs typeface="Adobe Devanagari" pitchFamily="18" charset="0"/>
              </a:rPr>
              <a:t>I remind you </a:t>
            </a: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to fan into flame the gift of God, which is in you through the laying on of my hands, 7 for God gave us a spirit not of fear but of power and love and self-control.</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0" indent="0" algn="l">
              <a:lnSpc>
                <a:spcPct val="90000"/>
              </a:lnSpc>
              <a:spcBef>
                <a:spcPts val="1000"/>
              </a:spcBef>
              <a:spcAft>
                <a:spcPts val="0"/>
              </a:spcAft>
              <a:buNone/>
            </a:pPr>
            <a:endParaRPr lang="en-US" altLang="zh-CN" sz="12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Paul reminds Timothy of a time when he received the Holy Spirit by the laying on of Paul’s hands – an experiential moment.</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That he does not have a spirit of fear but has…</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Spirit of power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Spirit of love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The Spirit of self-control (sound mind)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r>
              <a:rPr lang="en-US" altLang="zh-CN" sz="2300" b="0" i="0" u="none" strike="noStrike" kern="1200" cap="none" spc="0" baseline="0">
                <a:solidFill>
                  <a:schemeClr val="bg1"/>
                </a:solidFill>
                <a:latin typeface="Aptos" pitchFamily="0" charset="0"/>
                <a:ea typeface="等线" pitchFamily="0" charset="0"/>
                <a:cs typeface="Adobe Devanagari" pitchFamily="18" charset="0"/>
              </a:rPr>
              <a:t>Are you filled with and empowered by the Holy Spirit? </a:t>
            </a:r>
            <a:endParaRPr lang="en-US" altLang="zh-CN" sz="23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zh-CN" altLang="en-US" sz="2200" b="0" i="0" u="none" strike="noStrike" kern="1200" cap="none" spc="0" baseline="0">
              <a:solidFill>
                <a:schemeClr val="bg1"/>
              </a:solidFill>
              <a:latin typeface="Aptos" pitchFamily="0" charset="0"/>
              <a:ea typeface="等线" pitchFamily="0" charset="0"/>
              <a:cs typeface="Lucida Sans"/>
            </a:endParaRPr>
          </a:p>
        </p:txBody>
      </p:sp>
    </p:spTree>
    <p:extLst>
      <p:ext uri="{BB962C8B-B14F-4D97-AF65-F5344CB8AC3E}">
        <p14:creationId xmlns:p14="http://schemas.microsoft.com/office/powerpoint/2010/main" val="10713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 calcmode="lin" valueType="num">
                                      <p:cBhvr additive="base">
                                        <p:cTn id="7"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
                                            <p:txEl>
                                              <p:pRg st="2" end="2"/>
                                            </p:txEl>
                                          </p:spTgt>
                                        </p:tgtEl>
                                        <p:attrNameLst>
                                          <p:attrName>style.visibility</p:attrName>
                                        </p:attrNameLst>
                                      </p:cBhvr>
                                      <p:to>
                                        <p:strVal val="visible"/>
                                      </p:to>
                                    </p:set>
                                    <p:anim calcmode="lin" valueType="num">
                                      <p:cBhvr additive="base">
                                        <p:cTn id="13" dur="500" fill="hold"/>
                                        <p:tgtEl>
                                          <p:spTgt spid="3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3">
                                            <p:txEl>
                                              <p:pRg st="3" end="3"/>
                                            </p:txEl>
                                          </p:spTgt>
                                        </p:tgtEl>
                                        <p:attrNameLst>
                                          <p:attrName>style.visibility</p:attrName>
                                        </p:attrNameLst>
                                      </p:cBhvr>
                                      <p:to>
                                        <p:strVal val="visible"/>
                                      </p:to>
                                    </p:set>
                                    <p:anim calcmode="lin" valueType="num">
                                      <p:cBhvr additive="base">
                                        <p:cTn id="19" dur="500" fill="hold"/>
                                        <p:tgtEl>
                                          <p:spTgt spid="3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3">
                                            <p:txEl>
                                              <p:pRg st="4" end="4"/>
                                            </p:txEl>
                                          </p:spTgt>
                                        </p:tgtEl>
                                        <p:attrNameLst>
                                          <p:attrName>style.visibility</p:attrName>
                                        </p:attrNameLst>
                                      </p:cBhvr>
                                      <p:to>
                                        <p:strVal val="visible"/>
                                      </p:to>
                                    </p:set>
                                    <p:anim calcmode="lin" valueType="num">
                                      <p:cBhvr additive="base">
                                        <p:cTn id="25" dur="500" fill="hold"/>
                                        <p:tgtEl>
                                          <p:spTgt spid="3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3">
                                            <p:txEl>
                                              <p:pRg st="5" end="5"/>
                                            </p:txEl>
                                          </p:spTgt>
                                        </p:tgtEl>
                                        <p:attrNameLst>
                                          <p:attrName>style.visibility</p:attrName>
                                        </p:attrNameLst>
                                      </p:cBhvr>
                                      <p:to>
                                        <p:strVal val="visible"/>
                                      </p:to>
                                    </p:set>
                                    <p:anim calcmode="lin" valueType="num">
                                      <p:cBhvr additive="base">
                                        <p:cTn id="31" dur="500" fill="hold"/>
                                        <p:tgtEl>
                                          <p:spTgt spid="3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xEl>
                                              <p:pRg st="6" end="6"/>
                                            </p:txEl>
                                          </p:spTgt>
                                        </p:tgtEl>
                                        <p:attrNameLst>
                                          <p:attrName>style.visibility</p:attrName>
                                        </p:attrNameLst>
                                      </p:cBhvr>
                                      <p:to>
                                        <p:strVal val="visible"/>
                                      </p:to>
                                    </p:set>
                                    <p:anim calcmode="lin" valueType="num">
                                      <p:cBhvr additive="base">
                                        <p:cTn id="37" dur="500" fill="hold"/>
                                        <p:tgtEl>
                                          <p:spTgt spid="3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3">
                                            <p:txEl>
                                              <p:pRg st="7" end="7"/>
                                            </p:txEl>
                                          </p:spTgt>
                                        </p:tgtEl>
                                        <p:attrNameLst>
                                          <p:attrName>style.visibility</p:attrName>
                                        </p:attrNameLst>
                                      </p:cBhvr>
                                      <p:to>
                                        <p:strVal val="visible"/>
                                      </p:to>
                                    </p:set>
                                    <p:anim calcmode="lin" valueType="num">
                                      <p:cBhvr additive="base">
                                        <p:cTn id="43" dur="500" fill="hold"/>
                                        <p:tgtEl>
                                          <p:spTgt spid="3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p="http://schemas.openxmlformats.org/presentationml/2006/main" xmlns:r="http://schemas.openxmlformats.org/officeDocument/2006/relationships" xmlns:a="http://schemas.openxmlformats.org/drawingml/2006/main">
  <p:cSld>
    <p:bg>
      <p:bgPr>
        <a:solidFill>
          <a:schemeClr val="tx1"/>
        </a:solidFill>
      </p:bgPr>
    </p:bg>
    <p:spTree>
      <p:nvGrpSpPr>
        <p:cNvPr id="1" name=""/>
        <p:cNvGrpSpPr/>
        <p:nvPr/>
      </p:nvGrpSpPr>
      <p:grpSpPr>
        <a:xfrm>
          <a:off x="0" y="0"/>
          <a:ext cx="0" cy="0"/>
          <a:chOff x="0" y="0"/>
          <a:chExt cx="0" cy="0"/>
        </a:xfrm>
      </p:grpSpPr>
      <p:pic>
        <p:nvPicPr>
          <p:cNvPr id="34" name="Images" descr="A large bonfire at night with Bonfires of Saint John in the background&#10;&#10;Description automatically generated"/>
          <p:cNvPicPr>
            <a:picLocks noChangeAspect="1"/>
          </p:cNvPicPr>
          <p:nvPr/>
        </p:nvPicPr>
        <p:blipFill>
          <a:blip r:embed="rId1" cstate="print"/>
          <a:stretch>
            <a:fillRect/>
          </a:stretch>
        </p:blipFill>
        <p:spPr>
          <a:xfrm rot="0">
            <a:off x="7964146" y="2423968"/>
            <a:ext cx="4149477" cy="4434031"/>
          </a:xfrm>
          <a:prstGeom prst="rect"/>
          <a:noFill/>
          <a:ln w="12700" cmpd="sng" cap="flat">
            <a:noFill/>
            <a:prstDash val="solid"/>
            <a:miter/>
          </a:ln>
        </p:spPr>
      </p:pic>
      <p:sp>
        <p:nvSpPr>
          <p:cNvPr id="35" name="Text box"/>
          <p:cNvSpPr>
            <a:spLocks noGrp="1"/>
          </p:cNvSpPr>
          <p:nvPr>
            <p:ph type="title"/>
          </p:nvPr>
        </p:nvSpPr>
        <p:spPr>
          <a:xfrm rot="0">
            <a:off x="838200" y="365126"/>
            <a:ext cx="10515600" cy="991063"/>
          </a:xfrm>
          <a:prstGeom prst="rect"/>
          <a:noFill/>
          <a:ln w="12700" cmpd="sng" cap="flat">
            <a:noFill/>
            <a:prstDash val="solid"/>
            <a:miter/>
          </a:ln>
        </p:spPr>
        <p:txBody>
          <a:bodyPr vert="horz" wrap="square" lIns="91440" tIns="45720" rIns="91440" bIns="45720" anchor="ctr" anchorCtr="0">
            <a:prstTxWarp prst="textNoShape"/>
          </a:bodyPr>
          <a:lstStyle/>
          <a:p>
            <a:pPr marL="0" indent="0" algn="ctr">
              <a:lnSpc>
                <a:spcPct val="90000"/>
              </a:lnSpc>
              <a:spcBef>
                <a:spcPts val="0"/>
              </a:spcBef>
              <a:spcAft>
                <a:spcPts val="0"/>
              </a:spcAft>
              <a:buNone/>
            </a:pPr>
            <a:r>
              <a:rPr lang="en-US" altLang="zh-CN" sz="5000" b="0" i="0" u="none" strike="noStrike" kern="1200" cap="none" spc="0" baseline="0">
                <a:solidFill>
                  <a:schemeClr val="bg1"/>
                </a:solidFill>
                <a:latin typeface="Aptos Display" pitchFamily="0" charset="0"/>
                <a:ea typeface="等线 Light" pitchFamily="0" charset="0"/>
                <a:cs typeface="Adobe Devanagari" pitchFamily="18" charset="0"/>
              </a:rPr>
              <a:t>Fan into Flame</a:t>
            </a:r>
            <a:endParaRPr lang="zh-CN" altLang="en-US" sz="5000" b="0" i="0" u="none" strike="noStrike" kern="1200" cap="none" spc="0" baseline="0">
              <a:solidFill>
                <a:schemeClr val="bg1"/>
              </a:solidFill>
              <a:latin typeface="Aptos Display" pitchFamily="0" charset="0"/>
              <a:ea typeface="等线 Light" pitchFamily="0" charset="0"/>
              <a:cs typeface="Adobe Devanagari" pitchFamily="18" charset="0"/>
            </a:endParaRPr>
          </a:p>
        </p:txBody>
      </p:sp>
      <p:sp>
        <p:nvSpPr>
          <p:cNvPr id="36" name="Text box"/>
          <p:cNvSpPr>
            <a:spLocks noGrp="1"/>
          </p:cNvSpPr>
          <p:nvPr>
            <p:ph type="body" idx="1"/>
          </p:nvPr>
        </p:nvSpPr>
        <p:spPr>
          <a:xfrm rot="0">
            <a:off x="769620" y="1853751"/>
            <a:ext cx="8653054" cy="4434032"/>
          </a:xfrm>
          <a:prstGeom prst="rect"/>
          <a:noFill/>
          <a:ln w="12700" cmpd="sng" cap="flat">
            <a:noFill/>
            <a:prstDash val="solid"/>
            <a:miter/>
          </a:ln>
        </p:spPr>
        <p:txBody>
          <a:bodyPr vert="horz" wrap="square" lIns="91440" tIns="45720" rIns="91440" bIns="45720" anchor="t" anchorCtr="0">
            <a:prstTxWarp prst="textNoShape"/>
          </a:bodyPr>
          <a:lstStyle/>
          <a:p>
            <a:pPr marL="0" indent="0" algn="l">
              <a:lnSpc>
                <a:spcPct val="90000"/>
              </a:lnSpc>
              <a:spcBef>
                <a:spcPts val="1000"/>
              </a:spcBef>
              <a:spcAft>
                <a:spcPts val="0"/>
              </a:spcAft>
              <a:buNone/>
            </a:pPr>
            <a:r>
              <a:rPr lang="en-US" altLang="zh-CN" sz="3200" b="0" i="0" u="none" strike="noStrike" kern="1200" cap="none" spc="0" baseline="0">
                <a:solidFill>
                  <a:schemeClr val="bg1"/>
                </a:solidFill>
                <a:latin typeface="Aptos" pitchFamily="0" charset="0"/>
                <a:ea typeface="等线" pitchFamily="0" charset="0"/>
                <a:cs typeface="Adobe Devanagari" pitchFamily="18" charset="0"/>
              </a:rPr>
              <a:t>2 Tim 1:6 For this reason I remind you to </a:t>
            </a:r>
            <a:r>
              <a:rPr lang="en-US" altLang="zh-CN" sz="3200" b="1" i="0" u="none" strike="noStrike" kern="1200" cap="none" spc="0" baseline="0">
                <a:solidFill>
                  <a:schemeClr val="bg1"/>
                </a:solidFill>
                <a:latin typeface="Aptos" pitchFamily="0" charset="0"/>
                <a:ea typeface="等线" pitchFamily="0" charset="0"/>
                <a:cs typeface="Adobe Devanagari" pitchFamily="18" charset="0"/>
              </a:rPr>
              <a:t>fan into flame the gift of God</a:t>
            </a:r>
            <a:r>
              <a:rPr lang="en-US" altLang="zh-CN" sz="3200" b="0" i="0" u="none" strike="noStrike" kern="1200" cap="none" spc="0" baseline="0">
                <a:solidFill>
                  <a:schemeClr val="bg1"/>
                </a:solidFill>
                <a:latin typeface="Aptos" pitchFamily="0" charset="0"/>
                <a:ea typeface="等线" pitchFamily="0" charset="0"/>
                <a:cs typeface="Adobe Devanagari" pitchFamily="18" charset="0"/>
              </a:rPr>
              <a:t>, which is in you through the laying on of my hands, 7 for God gave us a spirit not of fear but of power and love and self-control.</a:t>
            </a:r>
            <a:endParaRPr lang="en-US" altLang="zh-CN" sz="3200" b="0" i="0" u="none" strike="noStrike" kern="1200" cap="none" spc="0" baseline="0">
              <a:solidFill>
                <a:schemeClr val="bg1"/>
              </a:solidFill>
              <a:latin typeface="Aptos" pitchFamily="0" charset="0"/>
              <a:ea typeface="等线" pitchFamily="0" charset="0"/>
              <a:cs typeface="Adobe Devanagari" pitchFamily="18" charset="0"/>
            </a:endParaRPr>
          </a:p>
          <a:p>
            <a:pPr marL="228600" indent="-228600" algn="l">
              <a:lnSpc>
                <a:spcPct val="90000"/>
              </a:lnSpc>
              <a:spcBef>
                <a:spcPts val="1000"/>
              </a:spcBef>
              <a:spcAft>
                <a:spcPts val="0"/>
              </a:spcAft>
              <a:buFont typeface="Arial" pitchFamily="34" charset="0"/>
              <a:buChar char="•"/>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en-US" altLang="zh-CN" sz="2200" b="0" i="0" u="none" strike="noStrike" kern="1200" cap="none" spc="0" baseline="0">
              <a:solidFill>
                <a:schemeClr val="bg1"/>
              </a:solidFill>
              <a:latin typeface="Aptos" pitchFamily="0" charset="0"/>
              <a:ea typeface="等线" pitchFamily="0" charset="0"/>
              <a:cs typeface="Lucida Sans"/>
            </a:endParaRPr>
          </a:p>
          <a:p>
            <a:pPr marL="0" indent="0" algn="l">
              <a:lnSpc>
                <a:spcPct val="90000"/>
              </a:lnSpc>
              <a:spcBef>
                <a:spcPts val="1000"/>
              </a:spcBef>
              <a:spcAft>
                <a:spcPts val="0"/>
              </a:spcAft>
              <a:buNone/>
            </a:pPr>
            <a:endParaRPr lang="zh-CN" altLang="en-US" sz="2200" b="0" i="0" u="none" strike="noStrike" kern="1200" cap="none" spc="0" baseline="0">
              <a:solidFill>
                <a:schemeClr val="bg1"/>
              </a:solidFill>
              <a:latin typeface="Aptos" pitchFamily="0" charset="0"/>
              <a:ea typeface="等线" pitchFamily="0" charset="0"/>
              <a:cs typeface="Lucida Sans"/>
            </a:endParaRPr>
          </a:p>
        </p:txBody>
      </p:sp>
    </p:spTree>
    <p:extLst>
      <p:ext uri="{BB962C8B-B14F-4D97-AF65-F5344CB8AC3E}">
        <p14:creationId xmlns:p14="http://schemas.microsoft.com/office/powerpoint/2010/main" val="1185995922"/>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
        <a:ea typeface=""/>
        <a:cs typeface=""/>
      </a:majorFont>
      <a:minorFont>
        <a:latin typeface=""/>
        <a:ea typeface=""/>
        <a:cs typeface=""/>
      </a:minorFont>
    </a:fontScheme>
    <a:fmtScheme name="Office Theme">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docProps/app.xml><?xml version="1.0" encoding="utf-8"?>
<Properties xmlns="http://schemas.openxmlformats.org/officeDocument/2006/extended-properties">
  <Template>Normal.eit</Template>
  <TotalTime>3631</TotalTime>
  <Application>Honor_Office</Application>
  <Company>Hilton College</Company>
</Properties>
</file>

<file path=docProps/core.xml><?xml version="1.0" encoding="utf-8"?>
<cp:coreProperties xmlns:cp="http://schemas.openxmlformats.org/package/2006/metadata/core-properties" xmlns:dc="http://purl.org/dc/elements/1.1/" xmlns:dcterms="http://purl.org/dc/terms/" xmlns:xsi="http://www.w3.org/2001/XMLSchema-instance">
  <dc:title>FAN INTO FLAME</dc:title>
  <dc:creator>Tony Shuttleworth</dc:creator>
  <cp:lastModifiedBy>HONOR Docs</cp:lastModifiedBy>
  <cp:revision>3</cp:revision>
  <cp:lastPrinted>2025-09-07T06:17:57Z</cp:lastPrinted>
  <dcterms:created xsi:type="dcterms:W3CDTF">2025-09-04T17:46:36Z</dcterms:created>
  <dcterms:modified xsi:type="dcterms:W3CDTF">2025-09-10T00:31:44Z</dcterms:modified>
</cp:coreProperties>
</file>