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7"/>
  </p:notesMasterIdLst>
  <p:sldIdLst>
    <p:sldId id="277" r:id="rId2"/>
    <p:sldId id="257" r:id="rId3"/>
    <p:sldId id="259" r:id="rId4"/>
    <p:sldId id="260" r:id="rId5"/>
    <p:sldId id="296" r:id="rId6"/>
    <p:sldId id="267" r:id="rId7"/>
    <p:sldId id="268" r:id="rId8"/>
    <p:sldId id="269" r:id="rId9"/>
    <p:sldId id="270" r:id="rId10"/>
    <p:sldId id="290" r:id="rId11"/>
    <p:sldId id="282" r:id="rId12"/>
    <p:sldId id="293" r:id="rId13"/>
    <p:sldId id="294" r:id="rId14"/>
    <p:sldId id="289" r:id="rId15"/>
    <p:sldId id="295"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683"/>
    <p:restoredTop sz="94694"/>
  </p:normalViewPr>
  <p:slideViewPr>
    <p:cSldViewPr snapToGrid="0">
      <p:cViewPr>
        <p:scale>
          <a:sx n="90" d="100"/>
          <a:sy n="90" d="100"/>
        </p:scale>
        <p:origin x="648" y="608"/>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C0F539-2A94-0145-B9CC-96A15CBE7FA9}" type="datetimeFigureOut">
              <a:rPr lang="en-US" smtClean="0"/>
              <a:t>7/5/25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87247B-D208-4841-8D55-65273BD823F2}" type="slidenum">
              <a:rPr lang="en-US" smtClean="0"/>
              <a:t>‹#›</a:t>
            </a:fld>
            <a:endParaRPr lang="en-US"/>
          </a:p>
        </p:txBody>
      </p:sp>
    </p:spTree>
    <p:extLst>
      <p:ext uri="{BB962C8B-B14F-4D97-AF65-F5344CB8AC3E}">
        <p14:creationId xmlns:p14="http://schemas.microsoft.com/office/powerpoint/2010/main" val="8393367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47DF5A-EFC2-8334-DCE6-269AA728F6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E05A36-52BD-E5DB-7A55-8DA249B21D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D77803-7813-D5E7-80C7-45B23FFFD3E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93188A3-643F-10D6-1D66-932A082D8B8A}"/>
              </a:ext>
            </a:extLst>
          </p:cNvPr>
          <p:cNvSpPr>
            <a:spLocks noGrp="1"/>
          </p:cNvSpPr>
          <p:nvPr>
            <p:ph type="sldNum" sz="quarter" idx="5"/>
          </p:nvPr>
        </p:nvSpPr>
        <p:spPr/>
        <p:txBody>
          <a:bodyPr/>
          <a:lstStyle/>
          <a:p>
            <a:fld id="{7E1335FD-FF9A-C74E-B9E6-3637D0F91069}" type="slidenum">
              <a:rPr lang="en-US" smtClean="0"/>
              <a:t>1</a:t>
            </a:fld>
            <a:endParaRPr lang="en-US"/>
          </a:p>
        </p:txBody>
      </p:sp>
    </p:spTree>
    <p:extLst>
      <p:ext uri="{BB962C8B-B14F-4D97-AF65-F5344CB8AC3E}">
        <p14:creationId xmlns:p14="http://schemas.microsoft.com/office/powerpoint/2010/main" val="33367730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215311B7-EE40-004D-943F-41A7CE7F3094}" type="datetimeFigureOut">
              <a:rPr lang="en-US" smtClean="0"/>
              <a:t>7/5/25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B692BC-C807-A84B-AE56-7A8D9B08C49F}" type="slidenum">
              <a:rPr lang="en-US" smtClean="0"/>
              <a:t>‹#›</a:t>
            </a:fld>
            <a:endParaRPr lang="en-US"/>
          </a:p>
        </p:txBody>
      </p:sp>
    </p:spTree>
    <p:extLst>
      <p:ext uri="{BB962C8B-B14F-4D97-AF65-F5344CB8AC3E}">
        <p14:creationId xmlns:p14="http://schemas.microsoft.com/office/powerpoint/2010/main" val="49001756"/>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5311B7-EE40-004D-943F-41A7CE7F3094}" type="datetimeFigureOut">
              <a:rPr lang="en-US" smtClean="0"/>
              <a:t>7/5/25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B692BC-C807-A84B-AE56-7A8D9B08C49F}" type="slidenum">
              <a:rPr lang="en-US" smtClean="0"/>
              <a:t>‹#›</a:t>
            </a:fld>
            <a:endParaRPr lang="en-US"/>
          </a:p>
        </p:txBody>
      </p:sp>
    </p:spTree>
    <p:extLst>
      <p:ext uri="{BB962C8B-B14F-4D97-AF65-F5344CB8AC3E}">
        <p14:creationId xmlns:p14="http://schemas.microsoft.com/office/powerpoint/2010/main" val="34069891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5311B7-EE40-004D-943F-41A7CE7F3094}" type="datetimeFigureOut">
              <a:rPr lang="en-US" smtClean="0"/>
              <a:t>7/5/25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B692BC-C807-A84B-AE56-7A8D9B08C49F}" type="slidenum">
              <a:rPr lang="en-US" smtClean="0"/>
              <a:t>‹#›</a:t>
            </a:fld>
            <a:endParaRPr lang="en-US"/>
          </a:p>
        </p:txBody>
      </p:sp>
    </p:spTree>
    <p:extLst>
      <p:ext uri="{BB962C8B-B14F-4D97-AF65-F5344CB8AC3E}">
        <p14:creationId xmlns:p14="http://schemas.microsoft.com/office/powerpoint/2010/main" val="2557337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15311B7-EE40-004D-943F-41A7CE7F3094}" type="datetimeFigureOut">
              <a:rPr lang="en-US" smtClean="0"/>
              <a:t>7/5/25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B692BC-C807-A84B-AE56-7A8D9B08C49F}" type="slidenum">
              <a:rPr lang="en-US" smtClean="0"/>
              <a:t>‹#›</a:t>
            </a:fld>
            <a:endParaRPr lang="en-US"/>
          </a:p>
        </p:txBody>
      </p:sp>
    </p:spTree>
    <p:extLst>
      <p:ext uri="{BB962C8B-B14F-4D97-AF65-F5344CB8AC3E}">
        <p14:creationId xmlns:p14="http://schemas.microsoft.com/office/powerpoint/2010/main" val="5821918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215311B7-EE40-004D-943F-41A7CE7F3094}" type="datetimeFigureOut">
              <a:rPr lang="en-US" smtClean="0"/>
              <a:t>7/5/25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B692BC-C807-A84B-AE56-7A8D9B08C49F}" type="slidenum">
              <a:rPr lang="en-US" smtClean="0"/>
              <a:t>‹#›</a:t>
            </a:fld>
            <a:endParaRPr lang="en-US"/>
          </a:p>
        </p:txBody>
      </p:sp>
    </p:spTree>
    <p:extLst>
      <p:ext uri="{BB962C8B-B14F-4D97-AF65-F5344CB8AC3E}">
        <p14:creationId xmlns:p14="http://schemas.microsoft.com/office/powerpoint/2010/main" val="41193640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215311B7-EE40-004D-943F-41A7CE7F3094}" type="datetimeFigureOut">
              <a:rPr lang="en-US" smtClean="0"/>
              <a:t>7/5/25</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57B692BC-C807-A84B-AE56-7A8D9B08C49F}" type="slidenum">
              <a:rPr lang="en-US" smtClean="0"/>
              <a:t>‹#›</a:t>
            </a:fld>
            <a:endParaRPr lang="en-US"/>
          </a:p>
        </p:txBody>
      </p:sp>
    </p:spTree>
    <p:extLst>
      <p:ext uri="{BB962C8B-B14F-4D97-AF65-F5344CB8AC3E}">
        <p14:creationId xmlns:p14="http://schemas.microsoft.com/office/powerpoint/2010/main" val="14090754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215311B7-EE40-004D-943F-41A7CE7F3094}" type="datetimeFigureOut">
              <a:rPr lang="en-US" smtClean="0"/>
              <a:t>7/5/25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B692BC-C807-A84B-AE56-7A8D9B08C49F}" type="slidenum">
              <a:rPr lang="en-US" smtClean="0"/>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257365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15311B7-EE40-004D-943F-41A7CE7F3094}" type="datetimeFigureOut">
              <a:rPr lang="en-US" smtClean="0"/>
              <a:t>7/5/25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B692BC-C807-A84B-AE56-7A8D9B08C49F}" type="slidenum">
              <a:rPr lang="en-US" smtClean="0"/>
              <a:t>‹#›</a:t>
            </a:fld>
            <a:endParaRPr lang="en-US"/>
          </a:p>
        </p:txBody>
      </p:sp>
    </p:spTree>
    <p:extLst>
      <p:ext uri="{BB962C8B-B14F-4D97-AF65-F5344CB8AC3E}">
        <p14:creationId xmlns:p14="http://schemas.microsoft.com/office/powerpoint/2010/main" val="19491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5311B7-EE40-004D-943F-41A7CE7F3094}" type="datetimeFigureOut">
              <a:rPr lang="en-US" smtClean="0"/>
              <a:t>7/5/25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B692BC-C807-A84B-AE56-7A8D9B08C49F}" type="slidenum">
              <a:rPr lang="en-US" smtClean="0"/>
              <a:t>‹#›</a:t>
            </a:fld>
            <a:endParaRPr lang="en-US"/>
          </a:p>
        </p:txBody>
      </p:sp>
    </p:spTree>
    <p:extLst>
      <p:ext uri="{BB962C8B-B14F-4D97-AF65-F5344CB8AC3E}">
        <p14:creationId xmlns:p14="http://schemas.microsoft.com/office/powerpoint/2010/main" val="15234051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215311B7-EE40-004D-943F-41A7CE7F3094}" type="datetimeFigureOut">
              <a:rPr lang="en-US" smtClean="0"/>
              <a:t>7/5/25</a:t>
            </a:fld>
            <a:endParaRPr lang="en-US"/>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a:p>
        </p:txBody>
      </p:sp>
      <p:sp>
        <p:nvSpPr>
          <p:cNvPr id="11" name="Slide Number Placeholder 10"/>
          <p:cNvSpPr>
            <a:spLocks noGrp="1"/>
          </p:cNvSpPr>
          <p:nvPr>
            <p:ph type="sldNum" sz="quarter" idx="12"/>
          </p:nvPr>
        </p:nvSpPr>
        <p:spPr/>
        <p:txBody>
          <a:bodyPr/>
          <a:lstStyle/>
          <a:p>
            <a:fld id="{57B692BC-C807-A84B-AE56-7A8D9B08C49F}" type="slidenum">
              <a:rPr lang="en-US" smtClean="0"/>
              <a:t>‹#›</a:t>
            </a:fld>
            <a:endParaRPr lang="en-US"/>
          </a:p>
        </p:txBody>
      </p:sp>
    </p:spTree>
    <p:extLst>
      <p:ext uri="{BB962C8B-B14F-4D97-AF65-F5344CB8AC3E}">
        <p14:creationId xmlns:p14="http://schemas.microsoft.com/office/powerpoint/2010/main" val="22029095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215311B7-EE40-004D-943F-41A7CE7F3094}" type="datetimeFigureOut">
              <a:rPr lang="en-US" smtClean="0"/>
              <a:t>7/5/25</a:t>
            </a:fld>
            <a:endParaRPr lang="en-US"/>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a:p>
        </p:txBody>
      </p:sp>
      <p:sp>
        <p:nvSpPr>
          <p:cNvPr id="10" name="Slide Number Placeholder 9"/>
          <p:cNvSpPr>
            <a:spLocks noGrp="1"/>
          </p:cNvSpPr>
          <p:nvPr>
            <p:ph type="sldNum" sz="quarter" idx="12"/>
          </p:nvPr>
        </p:nvSpPr>
        <p:spPr/>
        <p:txBody>
          <a:bodyPr/>
          <a:lstStyle/>
          <a:p>
            <a:fld id="{57B692BC-C807-A84B-AE56-7A8D9B08C49F}" type="slidenum">
              <a:rPr lang="en-US" smtClean="0"/>
              <a:t>‹#›</a:t>
            </a:fld>
            <a:endParaRPr lang="en-US"/>
          </a:p>
        </p:txBody>
      </p:sp>
    </p:spTree>
    <p:extLst>
      <p:ext uri="{BB962C8B-B14F-4D97-AF65-F5344CB8AC3E}">
        <p14:creationId xmlns:p14="http://schemas.microsoft.com/office/powerpoint/2010/main" val="34040570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215311B7-EE40-004D-943F-41A7CE7F3094}" type="datetimeFigureOut">
              <a:rPr lang="en-US" smtClean="0"/>
              <a:t>7/5/25</a:t>
            </a:fld>
            <a:endParaRPr lang="en-US"/>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57B692BC-C807-A84B-AE56-7A8D9B08C49F}" type="slidenum">
              <a:rPr lang="en-US" smtClean="0"/>
              <a:t>‹#›</a:t>
            </a:fld>
            <a:endParaRPr lang="en-US"/>
          </a:p>
        </p:txBody>
      </p:sp>
    </p:spTree>
    <p:extLst>
      <p:ext uri="{BB962C8B-B14F-4D97-AF65-F5344CB8AC3E}">
        <p14:creationId xmlns:p14="http://schemas.microsoft.com/office/powerpoint/2010/main" val="35961805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7118F1-8F4E-FFF6-4685-69BC4311FD30}"/>
            </a:ext>
          </a:extLst>
        </p:cNvPr>
        <p:cNvGrpSpPr/>
        <p:nvPr/>
      </p:nvGrpSpPr>
      <p:grpSpPr>
        <a:xfrm>
          <a:off x="0" y="0"/>
          <a:ext cx="0" cy="0"/>
          <a:chOff x="0" y="0"/>
          <a:chExt cx="0" cy="0"/>
        </a:xfrm>
      </p:grpSpPr>
      <p:pic>
        <p:nvPicPr>
          <p:cNvPr id="3" name="Picture 2" descr="A person with a beard and a robe&#10;&#10;AI-generated content may be incorrect.">
            <a:extLst>
              <a:ext uri="{FF2B5EF4-FFF2-40B4-BE49-F238E27FC236}">
                <a16:creationId xmlns:a16="http://schemas.microsoft.com/office/drawing/2014/main" id="{9EE06C38-78C3-652F-3180-BEFF12FAA4EA}"/>
              </a:ext>
            </a:extLst>
          </p:cNvPr>
          <p:cNvPicPr>
            <a:picLocks noChangeAspect="1"/>
          </p:cNvPicPr>
          <p:nvPr/>
        </p:nvPicPr>
        <p:blipFill>
          <a:blip r:embed="rId3"/>
          <a:srcRect t="1033" b="6771"/>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E7192239-69CB-DC6F-3F50-E05F07CEBE94}"/>
              </a:ext>
            </a:extLst>
          </p:cNvPr>
          <p:cNvSpPr txBox="1"/>
          <p:nvPr/>
        </p:nvSpPr>
        <p:spPr>
          <a:xfrm>
            <a:off x="5553389" y="1625398"/>
            <a:ext cx="6407075" cy="1015663"/>
          </a:xfrm>
          <a:prstGeom prst="rect">
            <a:avLst/>
          </a:prstGeom>
          <a:noFill/>
        </p:spPr>
        <p:txBody>
          <a:bodyPr wrap="none" rtlCol="0">
            <a:spAutoFit/>
          </a:bodyPr>
          <a:lstStyle/>
          <a:p>
            <a:pPr algn="r"/>
            <a:r>
              <a:rPr lang="en-US" sz="6000" dirty="0">
                <a:solidFill>
                  <a:schemeClr val="bg1"/>
                </a:solidFill>
                <a:latin typeface="Felix Titling" pitchFamily="82" charset="77"/>
                <a:cs typeface="Al Tarikh" pitchFamily="2" charset="-78"/>
              </a:rPr>
              <a:t>Luke ~ Season 1</a:t>
            </a:r>
          </a:p>
        </p:txBody>
      </p:sp>
      <p:sp>
        <p:nvSpPr>
          <p:cNvPr id="5" name="TextBox 4">
            <a:extLst>
              <a:ext uri="{FF2B5EF4-FFF2-40B4-BE49-F238E27FC236}">
                <a16:creationId xmlns:a16="http://schemas.microsoft.com/office/drawing/2014/main" id="{67FDBFA8-2093-BA60-B4C4-BFD2AE1551B5}"/>
              </a:ext>
            </a:extLst>
          </p:cNvPr>
          <p:cNvSpPr txBox="1"/>
          <p:nvPr/>
        </p:nvSpPr>
        <p:spPr>
          <a:xfrm>
            <a:off x="6187152" y="2769849"/>
            <a:ext cx="5139548" cy="1477328"/>
          </a:xfrm>
          <a:prstGeom prst="rect">
            <a:avLst/>
          </a:prstGeom>
          <a:noFill/>
        </p:spPr>
        <p:txBody>
          <a:bodyPr wrap="none" rtlCol="0">
            <a:spAutoFit/>
          </a:bodyPr>
          <a:lstStyle/>
          <a:p>
            <a:pPr algn="ctr"/>
            <a:r>
              <a:rPr lang="en-US" sz="4500" dirty="0">
                <a:solidFill>
                  <a:schemeClr val="bg1"/>
                </a:solidFill>
                <a:latin typeface="Felix Titling" pitchFamily="82" charset="77"/>
                <a:cs typeface="Al Tarikh" pitchFamily="2" charset="-78"/>
              </a:rPr>
              <a:t>The Mission of</a:t>
            </a:r>
          </a:p>
          <a:p>
            <a:pPr algn="ctr"/>
            <a:r>
              <a:rPr lang="en-US" sz="4500" dirty="0">
                <a:solidFill>
                  <a:schemeClr val="bg1"/>
                </a:solidFill>
                <a:latin typeface="Felix Titling" pitchFamily="82" charset="77"/>
                <a:cs typeface="Al Tarikh" pitchFamily="2" charset="-78"/>
              </a:rPr>
              <a:t>The Son of God</a:t>
            </a:r>
          </a:p>
        </p:txBody>
      </p:sp>
      <p:sp>
        <p:nvSpPr>
          <p:cNvPr id="2" name="TextBox 1">
            <a:extLst>
              <a:ext uri="{FF2B5EF4-FFF2-40B4-BE49-F238E27FC236}">
                <a16:creationId xmlns:a16="http://schemas.microsoft.com/office/drawing/2014/main" id="{619B0920-E0AE-1AD6-1F1A-1ED19C3CF5DF}"/>
              </a:ext>
            </a:extLst>
          </p:cNvPr>
          <p:cNvSpPr txBox="1"/>
          <p:nvPr/>
        </p:nvSpPr>
        <p:spPr>
          <a:xfrm>
            <a:off x="8152186" y="4375965"/>
            <a:ext cx="1430200" cy="523220"/>
          </a:xfrm>
          <a:prstGeom prst="rect">
            <a:avLst/>
          </a:prstGeom>
          <a:noFill/>
        </p:spPr>
        <p:txBody>
          <a:bodyPr wrap="none" rtlCol="0">
            <a:spAutoFit/>
          </a:bodyPr>
          <a:lstStyle/>
          <a:p>
            <a:pPr algn="ctr"/>
            <a:r>
              <a:rPr lang="en-US" sz="2800" dirty="0">
                <a:solidFill>
                  <a:schemeClr val="bg1"/>
                </a:solidFill>
                <a:latin typeface="Felix Titling" pitchFamily="82" charset="77"/>
                <a:cs typeface="Al Tarikh" pitchFamily="2" charset="-78"/>
              </a:rPr>
              <a:t>8:22–39</a:t>
            </a:r>
          </a:p>
        </p:txBody>
      </p:sp>
    </p:spTree>
    <p:extLst>
      <p:ext uri="{BB962C8B-B14F-4D97-AF65-F5344CB8AC3E}">
        <p14:creationId xmlns:p14="http://schemas.microsoft.com/office/powerpoint/2010/main" val="32851665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14A49C9-6CA2-6457-C902-FEFFBFE7673B}"/>
              </a:ext>
            </a:extLst>
          </p:cNvPr>
          <p:cNvPicPr>
            <a:picLocks noChangeAspect="1"/>
          </p:cNvPicPr>
          <p:nvPr/>
        </p:nvPicPr>
        <p:blipFill rotWithShape="1">
          <a:blip r:embed="rId2"/>
          <a:srcRect l="-947" t="11669" r="2" b="13697"/>
          <a:stretch/>
        </p:blipFill>
        <p:spPr>
          <a:xfrm>
            <a:off x="-182879" y="-41809"/>
            <a:ext cx="12432988" cy="6899809"/>
          </a:xfrm>
          <a:prstGeom prst="rect">
            <a:avLst/>
          </a:prstGeom>
        </p:spPr>
      </p:pic>
      <p:sp>
        <p:nvSpPr>
          <p:cNvPr id="8" name="TextBox 7">
            <a:extLst>
              <a:ext uri="{FF2B5EF4-FFF2-40B4-BE49-F238E27FC236}">
                <a16:creationId xmlns:a16="http://schemas.microsoft.com/office/drawing/2014/main" id="{AFE5FCBC-8FB7-94F7-A668-1487747ABD57}"/>
              </a:ext>
            </a:extLst>
          </p:cNvPr>
          <p:cNvSpPr txBox="1"/>
          <p:nvPr/>
        </p:nvSpPr>
        <p:spPr>
          <a:xfrm>
            <a:off x="644128" y="1368722"/>
            <a:ext cx="10903743" cy="4078745"/>
          </a:xfrm>
          <a:prstGeom prst="rect">
            <a:avLst/>
          </a:prstGeom>
          <a:solidFill>
            <a:schemeClr val="bg1">
              <a:alpha val="49884"/>
            </a:schemeClr>
          </a:solidFill>
        </p:spPr>
        <p:txBody>
          <a:bodyPr wrap="square" rtlCol="0">
            <a:spAutoFit/>
          </a:bodyPr>
          <a:lstStyle/>
          <a:p>
            <a:pPr algn="just">
              <a:lnSpc>
                <a:spcPct val="114000"/>
              </a:lnSpc>
            </a:pPr>
            <a:r>
              <a:rPr lang="en-US" sz="2000" dirty="0">
                <a:latin typeface="Avenir Next" panose="020B0503020202020204" pitchFamily="34" charset="0"/>
              </a:rPr>
              <a:t>22</a:t>
            </a:r>
            <a:r>
              <a:rPr lang="en-US" sz="2800" dirty="0">
                <a:latin typeface="Avenir Next" panose="020B0503020202020204" pitchFamily="34" charset="0"/>
              </a:rPr>
              <a:t> </a:t>
            </a:r>
            <a:r>
              <a:rPr lang="en-US" sz="2500" dirty="0">
                <a:latin typeface="Avenir Next" panose="020B0503020202020204" pitchFamily="34" charset="0"/>
              </a:rPr>
              <a:t>One day he got into a boat with his disciples, and he said to them, “Let us go across to the other side of the lake.” So they set out, </a:t>
            </a:r>
            <a:r>
              <a:rPr lang="en-US" sz="2000" dirty="0">
                <a:latin typeface="Avenir Next" panose="020B0503020202020204" pitchFamily="34" charset="0"/>
              </a:rPr>
              <a:t>23</a:t>
            </a:r>
            <a:r>
              <a:rPr lang="en-US" sz="2500" dirty="0">
                <a:latin typeface="Avenir Next" panose="020B0503020202020204" pitchFamily="34" charset="0"/>
              </a:rPr>
              <a:t> and as they sailed he fell asleep. And a windstorm came down on the lake, and they were filling with water and were in danger. </a:t>
            </a:r>
            <a:r>
              <a:rPr lang="en-US" sz="2000" dirty="0">
                <a:latin typeface="Avenir Next" panose="020B0503020202020204" pitchFamily="34" charset="0"/>
              </a:rPr>
              <a:t>24</a:t>
            </a:r>
            <a:r>
              <a:rPr lang="en-US" sz="2500" dirty="0">
                <a:latin typeface="Avenir Next" panose="020B0503020202020204" pitchFamily="34" charset="0"/>
              </a:rPr>
              <a:t> And they went and woke him, saying, “Master, Master, we are perishing! And he awoke and rebuked the wind and the raging waves, and they ceased, and there was a calm. </a:t>
            </a:r>
            <a:r>
              <a:rPr lang="en-US" sz="2000" dirty="0">
                <a:latin typeface="Avenir Next" panose="020B0503020202020204" pitchFamily="34" charset="0"/>
              </a:rPr>
              <a:t>25</a:t>
            </a:r>
            <a:r>
              <a:rPr lang="en-US" sz="2500" dirty="0">
                <a:latin typeface="Avenir Next" panose="020B0503020202020204" pitchFamily="34" charset="0"/>
              </a:rPr>
              <a:t> He said to them, “Where is your faith?” And they were afraid, and they marveled, saying to one another, “Who then is this, that he commands even winds and water, and they obey him?” </a:t>
            </a:r>
            <a:r>
              <a:rPr lang="en-US" sz="2500" i="1" dirty="0">
                <a:latin typeface="Avenir Next" panose="020B0503020202020204" pitchFamily="34" charset="0"/>
              </a:rPr>
              <a:t>(Luke 8:22-25 ESV)</a:t>
            </a:r>
          </a:p>
        </p:txBody>
      </p:sp>
    </p:spTree>
    <p:extLst>
      <p:ext uri="{BB962C8B-B14F-4D97-AF65-F5344CB8AC3E}">
        <p14:creationId xmlns:p14="http://schemas.microsoft.com/office/powerpoint/2010/main" val="31581451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6D99136-AB7F-BA94-48A0-8796CB98C061}"/>
              </a:ext>
            </a:extLst>
          </p:cNvPr>
          <p:cNvPicPr>
            <a:picLocks noChangeAspect="1"/>
          </p:cNvPicPr>
          <p:nvPr/>
        </p:nvPicPr>
        <p:blipFill rotWithShape="1">
          <a:blip r:embed="rId2"/>
          <a:srcRect l="-1" t="10320" r="-864" b="14873"/>
          <a:stretch/>
        </p:blipFill>
        <p:spPr>
          <a:xfrm>
            <a:off x="-66675" y="0"/>
            <a:ext cx="12390635" cy="6897992"/>
          </a:xfrm>
          <a:prstGeom prst="rect">
            <a:avLst/>
          </a:prstGeom>
        </p:spPr>
      </p:pic>
      <p:sp>
        <p:nvSpPr>
          <p:cNvPr id="4" name="TextBox 3">
            <a:extLst>
              <a:ext uri="{FF2B5EF4-FFF2-40B4-BE49-F238E27FC236}">
                <a16:creationId xmlns:a16="http://schemas.microsoft.com/office/drawing/2014/main" id="{27A66775-BC6E-7956-3AE9-84B2B59F1511}"/>
              </a:ext>
            </a:extLst>
          </p:cNvPr>
          <p:cNvSpPr txBox="1"/>
          <p:nvPr/>
        </p:nvSpPr>
        <p:spPr>
          <a:xfrm>
            <a:off x="186580" y="228123"/>
            <a:ext cx="11818840" cy="6401753"/>
          </a:xfrm>
          <a:prstGeom prst="rect">
            <a:avLst/>
          </a:prstGeom>
          <a:solidFill>
            <a:schemeClr val="bg1">
              <a:alpha val="59845"/>
            </a:schemeClr>
          </a:solidFill>
        </p:spPr>
        <p:txBody>
          <a:bodyPr wrap="square" rtlCol="0">
            <a:spAutoFit/>
          </a:bodyPr>
          <a:lstStyle/>
          <a:p>
            <a:pPr algn="just">
              <a:lnSpc>
                <a:spcPct val="110000"/>
              </a:lnSpc>
            </a:pPr>
            <a:r>
              <a:rPr lang="en-US" sz="2000" dirty="0">
                <a:effectLst/>
                <a:latin typeface="Avenir Next" panose="020B0503020202020204" pitchFamily="34" charset="0"/>
              </a:rPr>
              <a:t>26</a:t>
            </a:r>
            <a:r>
              <a:rPr lang="en-US" sz="2500" baseline="30000" dirty="0">
                <a:effectLst/>
                <a:latin typeface="Avenir Next" panose="020B0503020202020204" pitchFamily="34" charset="0"/>
              </a:rPr>
              <a:t> </a:t>
            </a:r>
            <a:r>
              <a:rPr lang="en-US" sz="2500" dirty="0">
                <a:effectLst/>
                <a:latin typeface="Avenir Next" panose="020B0503020202020204" pitchFamily="34" charset="0"/>
              </a:rPr>
              <a:t>Then they sailed to the country of the Gerasenes, which is opposite Galilee. </a:t>
            </a:r>
            <a:r>
              <a:rPr lang="en-US" sz="2000" dirty="0">
                <a:effectLst/>
                <a:latin typeface="Avenir Next" panose="020B0503020202020204" pitchFamily="34" charset="0"/>
              </a:rPr>
              <a:t>27</a:t>
            </a:r>
            <a:r>
              <a:rPr lang="en-US" sz="2500" baseline="30000" dirty="0">
                <a:effectLst/>
                <a:latin typeface="Avenir Next" panose="020B0503020202020204" pitchFamily="34" charset="0"/>
              </a:rPr>
              <a:t> </a:t>
            </a:r>
            <a:r>
              <a:rPr lang="en-US" sz="2500" dirty="0">
                <a:effectLst/>
                <a:latin typeface="Avenir Next" panose="020B0503020202020204" pitchFamily="34" charset="0"/>
              </a:rPr>
              <a:t>When Jesus had stepped out on land, there met him a man from the city who had demons. For a long time he had worn no clothes, and he had not lived in a house but among the tombs. </a:t>
            </a:r>
            <a:r>
              <a:rPr lang="en-US" sz="2000" dirty="0">
                <a:effectLst/>
                <a:latin typeface="Avenir Next" panose="020B0503020202020204" pitchFamily="34" charset="0"/>
              </a:rPr>
              <a:t>28</a:t>
            </a:r>
            <a:r>
              <a:rPr lang="en-US" sz="2500" baseline="30000" dirty="0">
                <a:effectLst/>
                <a:latin typeface="Avenir Next" panose="020B0503020202020204" pitchFamily="34" charset="0"/>
              </a:rPr>
              <a:t> </a:t>
            </a:r>
            <a:r>
              <a:rPr lang="en-US" sz="2500" dirty="0">
                <a:effectLst/>
                <a:latin typeface="Avenir Next" panose="020B0503020202020204" pitchFamily="34" charset="0"/>
              </a:rPr>
              <a:t>When he saw Jesus, he cried out and fell down before him and said with a loud voice, “What have you to do with me, Jesus, Son of the Most High God? I beg you, do not torment me.” </a:t>
            </a:r>
            <a:r>
              <a:rPr lang="en-US" sz="2000" dirty="0">
                <a:effectLst/>
                <a:latin typeface="Avenir Next" panose="020B0503020202020204" pitchFamily="34" charset="0"/>
              </a:rPr>
              <a:t>29</a:t>
            </a:r>
            <a:r>
              <a:rPr lang="en-US" sz="2500" baseline="30000" dirty="0">
                <a:effectLst/>
                <a:latin typeface="Avenir Next" panose="020B0503020202020204" pitchFamily="34" charset="0"/>
              </a:rPr>
              <a:t> </a:t>
            </a:r>
            <a:r>
              <a:rPr lang="en-US" sz="2500" dirty="0">
                <a:effectLst/>
                <a:latin typeface="Avenir Next" panose="020B0503020202020204" pitchFamily="34" charset="0"/>
              </a:rPr>
              <a:t>For he had commanded the unclean spirit to come out of the man. (For many a time it had seized him. He was kept under guard and bound with chains and shackles, but he would break the bonds and be driven by the demon into the desert.) </a:t>
            </a:r>
            <a:r>
              <a:rPr lang="en-US" sz="2000" dirty="0">
                <a:effectLst/>
                <a:latin typeface="Avenir Next" panose="020B0503020202020204" pitchFamily="34" charset="0"/>
              </a:rPr>
              <a:t>30</a:t>
            </a:r>
            <a:r>
              <a:rPr lang="en-US" sz="2500" baseline="30000" dirty="0">
                <a:effectLst/>
                <a:latin typeface="Avenir Next" panose="020B0503020202020204" pitchFamily="34" charset="0"/>
              </a:rPr>
              <a:t> </a:t>
            </a:r>
            <a:r>
              <a:rPr lang="en-US" sz="2500" dirty="0">
                <a:effectLst/>
                <a:latin typeface="Avenir Next" panose="020B0503020202020204" pitchFamily="34" charset="0"/>
              </a:rPr>
              <a:t>Jesus then asked him, “What is your name?” And he said, “Legion,” for many demons had entered him. </a:t>
            </a:r>
            <a:r>
              <a:rPr lang="en-US" sz="2000" dirty="0">
                <a:effectLst/>
                <a:latin typeface="Avenir Next" panose="020B0503020202020204" pitchFamily="34" charset="0"/>
              </a:rPr>
              <a:t>31</a:t>
            </a:r>
            <a:r>
              <a:rPr lang="en-US" sz="2500" baseline="30000" dirty="0">
                <a:effectLst/>
                <a:latin typeface="Avenir Next" panose="020B0503020202020204" pitchFamily="34" charset="0"/>
              </a:rPr>
              <a:t> </a:t>
            </a:r>
            <a:r>
              <a:rPr lang="en-US" sz="2500" dirty="0">
                <a:effectLst/>
                <a:latin typeface="Avenir Next" panose="020B0503020202020204" pitchFamily="34" charset="0"/>
              </a:rPr>
              <a:t>And they begged him not to command them to depart into the abyss. </a:t>
            </a:r>
            <a:r>
              <a:rPr lang="en-US" sz="2000" dirty="0">
                <a:effectLst/>
                <a:latin typeface="Avenir Next" panose="020B0503020202020204" pitchFamily="34" charset="0"/>
              </a:rPr>
              <a:t>32</a:t>
            </a:r>
            <a:r>
              <a:rPr lang="en-US" sz="2500" baseline="30000" dirty="0">
                <a:effectLst/>
                <a:latin typeface="Avenir Next" panose="020B0503020202020204" pitchFamily="34" charset="0"/>
              </a:rPr>
              <a:t> </a:t>
            </a:r>
            <a:r>
              <a:rPr lang="en-US" sz="2500" dirty="0">
                <a:effectLst/>
                <a:latin typeface="Avenir Next" panose="020B0503020202020204" pitchFamily="34" charset="0"/>
              </a:rPr>
              <a:t>Now a large herd of pigs was feeding there on the hillside, and they begged him to let them enter these. So he gave them permission. </a:t>
            </a:r>
            <a:r>
              <a:rPr lang="en-US" sz="2000" dirty="0">
                <a:effectLst/>
                <a:latin typeface="Avenir Next" panose="020B0503020202020204" pitchFamily="34" charset="0"/>
              </a:rPr>
              <a:t>33</a:t>
            </a:r>
            <a:r>
              <a:rPr lang="en-US" sz="2500" baseline="30000" dirty="0">
                <a:effectLst/>
                <a:latin typeface="Avenir Next" panose="020B0503020202020204" pitchFamily="34" charset="0"/>
              </a:rPr>
              <a:t> </a:t>
            </a:r>
            <a:r>
              <a:rPr lang="en-US" sz="2500" dirty="0">
                <a:effectLst/>
                <a:latin typeface="Avenir Next" panose="020B0503020202020204" pitchFamily="34" charset="0"/>
              </a:rPr>
              <a:t>Then the demons came out of the man and entered the pigs, and the herd rushed down </a:t>
            </a:r>
          </a:p>
          <a:p>
            <a:pPr algn="just"/>
            <a:r>
              <a:rPr lang="en-US" sz="2500" dirty="0">
                <a:effectLst/>
                <a:latin typeface="Avenir Next" panose="020B0503020202020204" pitchFamily="34" charset="0"/>
              </a:rPr>
              <a:t>the steep bank into the lake and drowned. </a:t>
            </a:r>
            <a:r>
              <a:rPr lang="en-US" sz="2500" i="1" dirty="0">
                <a:effectLst/>
                <a:latin typeface="Avenir Next" panose="020B0503020202020204" pitchFamily="34" charset="0"/>
              </a:rPr>
              <a:t>(Luke 8:26-33 ESV)</a:t>
            </a:r>
          </a:p>
        </p:txBody>
      </p:sp>
    </p:spTree>
    <p:extLst>
      <p:ext uri="{BB962C8B-B14F-4D97-AF65-F5344CB8AC3E}">
        <p14:creationId xmlns:p14="http://schemas.microsoft.com/office/powerpoint/2010/main" val="29193803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6D99136-AB7F-BA94-48A0-8796CB98C061}"/>
              </a:ext>
            </a:extLst>
          </p:cNvPr>
          <p:cNvPicPr>
            <a:picLocks noChangeAspect="1"/>
          </p:cNvPicPr>
          <p:nvPr/>
        </p:nvPicPr>
        <p:blipFill rotWithShape="1">
          <a:blip r:embed="rId2"/>
          <a:srcRect l="-1" t="10320" r="-864" b="14873"/>
          <a:stretch/>
        </p:blipFill>
        <p:spPr>
          <a:xfrm>
            <a:off x="-66675" y="0"/>
            <a:ext cx="12390635" cy="6897992"/>
          </a:xfrm>
          <a:prstGeom prst="rect">
            <a:avLst/>
          </a:prstGeom>
        </p:spPr>
      </p:pic>
      <p:sp>
        <p:nvSpPr>
          <p:cNvPr id="4" name="TextBox 3">
            <a:extLst>
              <a:ext uri="{FF2B5EF4-FFF2-40B4-BE49-F238E27FC236}">
                <a16:creationId xmlns:a16="http://schemas.microsoft.com/office/drawing/2014/main" id="{27A66775-BC6E-7956-3AE9-84B2B59F1511}"/>
              </a:ext>
            </a:extLst>
          </p:cNvPr>
          <p:cNvSpPr txBox="1"/>
          <p:nvPr/>
        </p:nvSpPr>
        <p:spPr>
          <a:xfrm>
            <a:off x="186580" y="228123"/>
            <a:ext cx="11818840" cy="6430607"/>
          </a:xfrm>
          <a:prstGeom prst="rect">
            <a:avLst/>
          </a:prstGeom>
          <a:solidFill>
            <a:schemeClr val="bg1">
              <a:alpha val="59845"/>
            </a:schemeClr>
          </a:solidFill>
        </p:spPr>
        <p:txBody>
          <a:bodyPr wrap="square" rtlCol="0">
            <a:spAutoFit/>
          </a:bodyPr>
          <a:lstStyle/>
          <a:p>
            <a:pPr algn="just">
              <a:lnSpc>
                <a:spcPct val="110000"/>
              </a:lnSpc>
            </a:pPr>
            <a:r>
              <a:rPr lang="en-US" sz="2000" dirty="0">
                <a:effectLst/>
                <a:latin typeface="Avenir Next" panose="020B0503020202020204" pitchFamily="34" charset="0"/>
              </a:rPr>
              <a:t>26</a:t>
            </a:r>
            <a:r>
              <a:rPr lang="en-US" sz="2500" baseline="30000" dirty="0">
                <a:effectLst/>
                <a:latin typeface="Avenir Next" panose="020B0503020202020204" pitchFamily="34" charset="0"/>
              </a:rPr>
              <a:t> </a:t>
            </a:r>
            <a:r>
              <a:rPr lang="en-US" sz="2500" dirty="0">
                <a:effectLst/>
                <a:latin typeface="Avenir Next" panose="020B0503020202020204" pitchFamily="34" charset="0"/>
              </a:rPr>
              <a:t>Then they sailed to the country of the Gerasenes, which is opposite Galilee. </a:t>
            </a:r>
            <a:r>
              <a:rPr lang="en-US" sz="2000" dirty="0">
                <a:effectLst/>
                <a:latin typeface="Avenir Next" panose="020B0503020202020204" pitchFamily="34" charset="0"/>
              </a:rPr>
              <a:t>27</a:t>
            </a:r>
            <a:r>
              <a:rPr lang="en-US" sz="2500" baseline="30000" dirty="0">
                <a:effectLst/>
                <a:latin typeface="Avenir Next" panose="020B0503020202020204" pitchFamily="34" charset="0"/>
              </a:rPr>
              <a:t> </a:t>
            </a:r>
            <a:r>
              <a:rPr lang="en-US" sz="2500" dirty="0">
                <a:effectLst/>
                <a:latin typeface="Avenir Next" panose="020B0503020202020204" pitchFamily="34" charset="0"/>
              </a:rPr>
              <a:t>When Jesus had stepped out on land, there met him a man from the city who had demons. For a long time he had worn no clothes, and he had not lived in a house but among the tombs. </a:t>
            </a:r>
            <a:r>
              <a:rPr lang="en-US" sz="2000" dirty="0">
                <a:effectLst/>
                <a:latin typeface="Avenir Next" panose="020B0503020202020204" pitchFamily="34" charset="0"/>
              </a:rPr>
              <a:t>28</a:t>
            </a:r>
            <a:r>
              <a:rPr lang="en-US" sz="2500" baseline="30000" dirty="0">
                <a:effectLst/>
                <a:latin typeface="Avenir Next" panose="020B0503020202020204" pitchFamily="34" charset="0"/>
              </a:rPr>
              <a:t> </a:t>
            </a:r>
            <a:r>
              <a:rPr lang="en-US" sz="2500" dirty="0">
                <a:effectLst/>
                <a:latin typeface="Avenir Next" panose="020B0503020202020204" pitchFamily="34" charset="0"/>
              </a:rPr>
              <a:t>When he saw Jesus, he cried out and fell down before him and said with a loud voice, “What have you to do with me, Jesus, Son of the Most High God? </a:t>
            </a:r>
            <a:r>
              <a:rPr lang="en-US" sz="2500" dirty="0">
                <a:effectLst/>
                <a:highlight>
                  <a:srgbClr val="FFFF00"/>
                </a:highlight>
                <a:latin typeface="Avenir Next" panose="020B0503020202020204" pitchFamily="34" charset="0"/>
              </a:rPr>
              <a:t>I beg you</a:t>
            </a:r>
            <a:r>
              <a:rPr lang="en-US" sz="2500" dirty="0">
                <a:effectLst/>
                <a:latin typeface="Avenir Next" panose="020B0503020202020204" pitchFamily="34" charset="0"/>
              </a:rPr>
              <a:t>, do not torment me.” </a:t>
            </a:r>
            <a:r>
              <a:rPr lang="en-US" sz="2000" dirty="0">
                <a:effectLst/>
                <a:latin typeface="Avenir Next" panose="020B0503020202020204" pitchFamily="34" charset="0"/>
              </a:rPr>
              <a:t>29</a:t>
            </a:r>
            <a:r>
              <a:rPr lang="en-US" sz="2500" baseline="30000" dirty="0">
                <a:effectLst/>
                <a:latin typeface="Avenir Next" panose="020B0503020202020204" pitchFamily="34" charset="0"/>
              </a:rPr>
              <a:t> </a:t>
            </a:r>
            <a:r>
              <a:rPr lang="en-US" sz="2500" dirty="0">
                <a:effectLst/>
                <a:latin typeface="Avenir Next" panose="020B0503020202020204" pitchFamily="34" charset="0"/>
              </a:rPr>
              <a:t>For he had commanded the unclean spirit to come out of the man. (For many a time it had seized him. He was kept under guard and bound with chains and shackles, but he would break the bonds and be driven by the demon into the desert.) </a:t>
            </a:r>
            <a:r>
              <a:rPr lang="en-US" sz="2000" dirty="0">
                <a:effectLst/>
                <a:latin typeface="Avenir Next" panose="020B0503020202020204" pitchFamily="34" charset="0"/>
              </a:rPr>
              <a:t>30</a:t>
            </a:r>
            <a:r>
              <a:rPr lang="en-US" sz="2500" baseline="30000" dirty="0">
                <a:effectLst/>
                <a:latin typeface="Avenir Next" panose="020B0503020202020204" pitchFamily="34" charset="0"/>
              </a:rPr>
              <a:t> </a:t>
            </a:r>
            <a:r>
              <a:rPr lang="en-US" sz="2500" dirty="0">
                <a:effectLst/>
                <a:latin typeface="Avenir Next" panose="020B0503020202020204" pitchFamily="34" charset="0"/>
              </a:rPr>
              <a:t>Jesus then asked him, “What is your name?” And he said, “Legion,” for many demons had entered him. </a:t>
            </a:r>
            <a:r>
              <a:rPr lang="en-US" sz="2000" dirty="0">
                <a:effectLst/>
                <a:latin typeface="Avenir Next" panose="020B0503020202020204" pitchFamily="34" charset="0"/>
              </a:rPr>
              <a:t>31</a:t>
            </a:r>
            <a:r>
              <a:rPr lang="en-US" sz="2500" baseline="30000" dirty="0">
                <a:effectLst/>
                <a:latin typeface="Avenir Next" panose="020B0503020202020204" pitchFamily="34" charset="0"/>
              </a:rPr>
              <a:t> </a:t>
            </a:r>
            <a:r>
              <a:rPr lang="en-US" sz="2500" dirty="0">
                <a:effectLst/>
                <a:latin typeface="Avenir Next" panose="020B0503020202020204" pitchFamily="34" charset="0"/>
              </a:rPr>
              <a:t>And </a:t>
            </a:r>
            <a:r>
              <a:rPr lang="en-US" sz="2500" dirty="0">
                <a:effectLst/>
                <a:highlight>
                  <a:srgbClr val="FFFF00"/>
                </a:highlight>
                <a:latin typeface="Avenir Next" panose="020B0503020202020204" pitchFamily="34" charset="0"/>
              </a:rPr>
              <a:t>they begged him</a:t>
            </a:r>
            <a:r>
              <a:rPr lang="en-US" sz="2500" dirty="0">
                <a:effectLst/>
                <a:latin typeface="Avenir Next" panose="020B0503020202020204" pitchFamily="34" charset="0"/>
              </a:rPr>
              <a:t> not to command them to depart into the abyss. </a:t>
            </a:r>
            <a:r>
              <a:rPr lang="en-US" sz="2000" dirty="0">
                <a:effectLst/>
                <a:latin typeface="Avenir Next" panose="020B0503020202020204" pitchFamily="34" charset="0"/>
              </a:rPr>
              <a:t>32</a:t>
            </a:r>
            <a:r>
              <a:rPr lang="en-US" sz="2500" baseline="30000" dirty="0">
                <a:effectLst/>
                <a:latin typeface="Avenir Next" panose="020B0503020202020204" pitchFamily="34" charset="0"/>
              </a:rPr>
              <a:t> </a:t>
            </a:r>
            <a:r>
              <a:rPr lang="en-US" sz="2500" dirty="0">
                <a:effectLst/>
                <a:latin typeface="Avenir Next" panose="020B0503020202020204" pitchFamily="34" charset="0"/>
              </a:rPr>
              <a:t>Now a large herd of pigs was feeding there on the hillside, and </a:t>
            </a:r>
            <a:r>
              <a:rPr lang="en-US" sz="2500" dirty="0">
                <a:effectLst/>
                <a:highlight>
                  <a:srgbClr val="FFFF00"/>
                </a:highlight>
                <a:latin typeface="Avenir Next" panose="020B0503020202020204" pitchFamily="34" charset="0"/>
              </a:rPr>
              <a:t>they begged him</a:t>
            </a:r>
            <a:r>
              <a:rPr lang="en-US" sz="2500" dirty="0">
                <a:effectLst/>
                <a:latin typeface="Avenir Next" panose="020B0503020202020204" pitchFamily="34" charset="0"/>
              </a:rPr>
              <a:t> to let them enter these. So he gave them permission. </a:t>
            </a:r>
            <a:r>
              <a:rPr lang="en-US" sz="2000" dirty="0">
                <a:effectLst/>
                <a:latin typeface="Avenir Next" panose="020B0503020202020204" pitchFamily="34" charset="0"/>
              </a:rPr>
              <a:t>33</a:t>
            </a:r>
            <a:r>
              <a:rPr lang="en-US" sz="2500" baseline="30000" dirty="0">
                <a:effectLst/>
                <a:latin typeface="Avenir Next" panose="020B0503020202020204" pitchFamily="34" charset="0"/>
              </a:rPr>
              <a:t> </a:t>
            </a:r>
            <a:r>
              <a:rPr lang="en-US" sz="2500" dirty="0">
                <a:effectLst/>
                <a:latin typeface="Avenir Next" panose="020B0503020202020204" pitchFamily="34" charset="0"/>
              </a:rPr>
              <a:t>Then the demons came out of the man and entered the pigs, and the herd rushed down the steep bank into the lake and drowned. </a:t>
            </a:r>
            <a:r>
              <a:rPr lang="en-US" sz="2500" i="1" dirty="0">
                <a:effectLst/>
                <a:latin typeface="Avenir Next" panose="020B0503020202020204" pitchFamily="34" charset="0"/>
              </a:rPr>
              <a:t>(Luke 8:26-33 ESV)</a:t>
            </a:r>
          </a:p>
        </p:txBody>
      </p:sp>
    </p:spTree>
    <p:extLst>
      <p:ext uri="{BB962C8B-B14F-4D97-AF65-F5344CB8AC3E}">
        <p14:creationId xmlns:p14="http://schemas.microsoft.com/office/powerpoint/2010/main" val="20418207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6D99136-AB7F-BA94-48A0-8796CB98C061}"/>
              </a:ext>
            </a:extLst>
          </p:cNvPr>
          <p:cNvPicPr>
            <a:picLocks noChangeAspect="1"/>
          </p:cNvPicPr>
          <p:nvPr/>
        </p:nvPicPr>
        <p:blipFill rotWithShape="1">
          <a:blip r:embed="rId2"/>
          <a:srcRect l="-1" t="10320" r="-864" b="14873"/>
          <a:stretch/>
        </p:blipFill>
        <p:spPr>
          <a:xfrm>
            <a:off x="-66675" y="0"/>
            <a:ext cx="12390635" cy="6897992"/>
          </a:xfrm>
          <a:prstGeom prst="rect">
            <a:avLst/>
          </a:prstGeom>
        </p:spPr>
      </p:pic>
      <p:sp>
        <p:nvSpPr>
          <p:cNvPr id="4" name="TextBox 3">
            <a:extLst>
              <a:ext uri="{FF2B5EF4-FFF2-40B4-BE49-F238E27FC236}">
                <a16:creationId xmlns:a16="http://schemas.microsoft.com/office/drawing/2014/main" id="{27A66775-BC6E-7956-3AE9-84B2B59F1511}"/>
              </a:ext>
            </a:extLst>
          </p:cNvPr>
          <p:cNvSpPr txBox="1"/>
          <p:nvPr/>
        </p:nvSpPr>
        <p:spPr>
          <a:xfrm>
            <a:off x="186580" y="228123"/>
            <a:ext cx="11818840" cy="6430607"/>
          </a:xfrm>
          <a:prstGeom prst="rect">
            <a:avLst/>
          </a:prstGeom>
          <a:solidFill>
            <a:schemeClr val="bg1">
              <a:alpha val="59845"/>
            </a:schemeClr>
          </a:solidFill>
        </p:spPr>
        <p:txBody>
          <a:bodyPr wrap="square" rtlCol="0">
            <a:spAutoFit/>
          </a:bodyPr>
          <a:lstStyle/>
          <a:p>
            <a:pPr algn="just">
              <a:lnSpc>
                <a:spcPct val="110000"/>
              </a:lnSpc>
            </a:pPr>
            <a:r>
              <a:rPr lang="en-US" sz="2000" dirty="0">
                <a:effectLst/>
                <a:latin typeface="Avenir Next" panose="020B0503020202020204" pitchFamily="34" charset="0"/>
              </a:rPr>
              <a:t>26</a:t>
            </a:r>
            <a:r>
              <a:rPr lang="en-US" sz="2500" baseline="30000" dirty="0">
                <a:effectLst/>
                <a:latin typeface="Avenir Next" panose="020B0503020202020204" pitchFamily="34" charset="0"/>
              </a:rPr>
              <a:t> </a:t>
            </a:r>
            <a:r>
              <a:rPr lang="en-US" sz="2500" dirty="0">
                <a:effectLst/>
                <a:latin typeface="Avenir Next" panose="020B0503020202020204" pitchFamily="34" charset="0"/>
              </a:rPr>
              <a:t>Then they sailed to the country of the Gerasenes, which is opposite Galilee. </a:t>
            </a:r>
            <a:r>
              <a:rPr lang="en-US" sz="2000" dirty="0">
                <a:effectLst/>
                <a:latin typeface="Avenir Next" panose="020B0503020202020204" pitchFamily="34" charset="0"/>
              </a:rPr>
              <a:t>27</a:t>
            </a:r>
            <a:r>
              <a:rPr lang="en-US" sz="2500" baseline="30000" dirty="0">
                <a:effectLst/>
                <a:latin typeface="Avenir Next" panose="020B0503020202020204" pitchFamily="34" charset="0"/>
              </a:rPr>
              <a:t> </a:t>
            </a:r>
            <a:r>
              <a:rPr lang="en-US" sz="2500" dirty="0">
                <a:effectLst/>
                <a:latin typeface="Avenir Next" panose="020B0503020202020204" pitchFamily="34" charset="0"/>
              </a:rPr>
              <a:t>When Jesus had stepped out on land, there met him a man from the city who had demons. For a long time he had worn no clothes, and he had not lived in a house but among the tombs. </a:t>
            </a:r>
            <a:r>
              <a:rPr lang="en-US" sz="2000" dirty="0">
                <a:effectLst/>
                <a:latin typeface="Avenir Next" panose="020B0503020202020204" pitchFamily="34" charset="0"/>
              </a:rPr>
              <a:t>28</a:t>
            </a:r>
            <a:r>
              <a:rPr lang="en-US" sz="2500" baseline="30000" dirty="0">
                <a:effectLst/>
                <a:latin typeface="Avenir Next" panose="020B0503020202020204" pitchFamily="34" charset="0"/>
              </a:rPr>
              <a:t> </a:t>
            </a:r>
            <a:r>
              <a:rPr lang="en-US" sz="2500" dirty="0">
                <a:effectLst/>
                <a:latin typeface="Avenir Next" panose="020B0503020202020204" pitchFamily="34" charset="0"/>
              </a:rPr>
              <a:t>When he saw Jesus, he cried out and fell down before him and said with a loud voice, “What have you to do with me, Jesus, Son of the Most High God? </a:t>
            </a:r>
            <a:r>
              <a:rPr lang="en-US" sz="2500" dirty="0">
                <a:effectLst/>
                <a:highlight>
                  <a:srgbClr val="FFFF00"/>
                </a:highlight>
                <a:latin typeface="Avenir Next" panose="020B0503020202020204" pitchFamily="34" charset="0"/>
              </a:rPr>
              <a:t>I beg you</a:t>
            </a:r>
            <a:r>
              <a:rPr lang="en-US" sz="2500" dirty="0">
                <a:effectLst/>
                <a:latin typeface="Avenir Next" panose="020B0503020202020204" pitchFamily="34" charset="0"/>
              </a:rPr>
              <a:t>, do not torment me.” </a:t>
            </a:r>
            <a:r>
              <a:rPr lang="en-US" sz="2000" dirty="0">
                <a:effectLst/>
                <a:latin typeface="Avenir Next" panose="020B0503020202020204" pitchFamily="34" charset="0"/>
              </a:rPr>
              <a:t>29</a:t>
            </a:r>
            <a:r>
              <a:rPr lang="en-US" sz="2500" baseline="30000" dirty="0">
                <a:effectLst/>
                <a:latin typeface="Avenir Next" panose="020B0503020202020204" pitchFamily="34" charset="0"/>
              </a:rPr>
              <a:t> </a:t>
            </a:r>
            <a:r>
              <a:rPr lang="en-US" sz="2500" dirty="0">
                <a:effectLst/>
                <a:latin typeface="Avenir Next" panose="020B0503020202020204" pitchFamily="34" charset="0"/>
              </a:rPr>
              <a:t>For </a:t>
            </a:r>
            <a:r>
              <a:rPr lang="en-US" sz="2500" dirty="0">
                <a:effectLst/>
                <a:highlight>
                  <a:srgbClr val="00FFFF"/>
                </a:highlight>
                <a:latin typeface="Avenir Next" panose="020B0503020202020204" pitchFamily="34" charset="0"/>
              </a:rPr>
              <a:t>he had commanded</a:t>
            </a:r>
            <a:r>
              <a:rPr lang="en-US" sz="2500" dirty="0">
                <a:effectLst/>
                <a:latin typeface="Avenir Next" panose="020B0503020202020204" pitchFamily="34" charset="0"/>
              </a:rPr>
              <a:t> the unclean spirit to come out of the man. (For many a time it had seized him. He was kept under guard and bound with chains and shackles, but he would break the bonds and be driven by the demon into the desert.) </a:t>
            </a:r>
            <a:r>
              <a:rPr lang="en-US" sz="2000" dirty="0">
                <a:effectLst/>
                <a:latin typeface="Avenir Next" panose="020B0503020202020204" pitchFamily="34" charset="0"/>
              </a:rPr>
              <a:t>30</a:t>
            </a:r>
            <a:r>
              <a:rPr lang="en-US" sz="2500" baseline="30000" dirty="0">
                <a:effectLst/>
                <a:latin typeface="Avenir Next" panose="020B0503020202020204" pitchFamily="34" charset="0"/>
              </a:rPr>
              <a:t> </a:t>
            </a:r>
            <a:r>
              <a:rPr lang="en-US" sz="2500" dirty="0">
                <a:effectLst/>
                <a:latin typeface="Avenir Next" panose="020B0503020202020204" pitchFamily="34" charset="0"/>
              </a:rPr>
              <a:t>Jesus then asked him, “What is your name?” And he said, “Legion,” for many demons had entered him. </a:t>
            </a:r>
            <a:r>
              <a:rPr lang="en-US" sz="2000" dirty="0">
                <a:effectLst/>
                <a:latin typeface="Avenir Next" panose="020B0503020202020204" pitchFamily="34" charset="0"/>
              </a:rPr>
              <a:t>31</a:t>
            </a:r>
            <a:r>
              <a:rPr lang="en-US" sz="2500" baseline="30000" dirty="0">
                <a:effectLst/>
                <a:latin typeface="Avenir Next" panose="020B0503020202020204" pitchFamily="34" charset="0"/>
              </a:rPr>
              <a:t> </a:t>
            </a:r>
            <a:r>
              <a:rPr lang="en-US" sz="2500" dirty="0">
                <a:effectLst/>
                <a:latin typeface="Avenir Next" panose="020B0503020202020204" pitchFamily="34" charset="0"/>
              </a:rPr>
              <a:t>And </a:t>
            </a:r>
            <a:r>
              <a:rPr lang="en-US" sz="2500" dirty="0">
                <a:effectLst/>
                <a:highlight>
                  <a:srgbClr val="FFFF00"/>
                </a:highlight>
                <a:latin typeface="Avenir Next" panose="020B0503020202020204" pitchFamily="34" charset="0"/>
              </a:rPr>
              <a:t>they begged him</a:t>
            </a:r>
            <a:r>
              <a:rPr lang="en-US" sz="2500" dirty="0">
                <a:effectLst/>
                <a:latin typeface="Avenir Next" panose="020B0503020202020204" pitchFamily="34" charset="0"/>
              </a:rPr>
              <a:t> </a:t>
            </a:r>
            <a:r>
              <a:rPr lang="en-US" sz="2500" dirty="0">
                <a:effectLst/>
                <a:highlight>
                  <a:srgbClr val="00FFFF"/>
                </a:highlight>
                <a:latin typeface="Avenir Next" panose="020B0503020202020204" pitchFamily="34" charset="0"/>
              </a:rPr>
              <a:t>not to command</a:t>
            </a:r>
            <a:r>
              <a:rPr lang="en-US" sz="2500" dirty="0">
                <a:effectLst/>
                <a:latin typeface="Avenir Next" panose="020B0503020202020204" pitchFamily="34" charset="0"/>
              </a:rPr>
              <a:t> them to depart into the abyss. </a:t>
            </a:r>
            <a:r>
              <a:rPr lang="en-US" sz="2000" dirty="0">
                <a:effectLst/>
                <a:latin typeface="Avenir Next" panose="020B0503020202020204" pitchFamily="34" charset="0"/>
              </a:rPr>
              <a:t>32</a:t>
            </a:r>
            <a:r>
              <a:rPr lang="en-US" sz="2500" baseline="30000" dirty="0">
                <a:effectLst/>
                <a:latin typeface="Avenir Next" panose="020B0503020202020204" pitchFamily="34" charset="0"/>
              </a:rPr>
              <a:t> </a:t>
            </a:r>
            <a:r>
              <a:rPr lang="en-US" sz="2500" dirty="0">
                <a:effectLst/>
                <a:latin typeface="Avenir Next" panose="020B0503020202020204" pitchFamily="34" charset="0"/>
              </a:rPr>
              <a:t>Now a large herd of pigs was feeding there on the hillside, and </a:t>
            </a:r>
            <a:r>
              <a:rPr lang="en-US" sz="2500" dirty="0">
                <a:effectLst/>
                <a:highlight>
                  <a:srgbClr val="FFFF00"/>
                </a:highlight>
                <a:latin typeface="Avenir Next" panose="020B0503020202020204" pitchFamily="34" charset="0"/>
              </a:rPr>
              <a:t>they begged him</a:t>
            </a:r>
            <a:r>
              <a:rPr lang="en-US" sz="2500" dirty="0">
                <a:effectLst/>
                <a:latin typeface="Avenir Next" panose="020B0503020202020204" pitchFamily="34" charset="0"/>
              </a:rPr>
              <a:t> to </a:t>
            </a:r>
            <a:r>
              <a:rPr lang="en-US" sz="2500" dirty="0">
                <a:effectLst/>
                <a:highlight>
                  <a:srgbClr val="00FFFF"/>
                </a:highlight>
                <a:latin typeface="Avenir Next" panose="020B0503020202020204" pitchFamily="34" charset="0"/>
              </a:rPr>
              <a:t>let them</a:t>
            </a:r>
            <a:r>
              <a:rPr lang="en-US" sz="2500" dirty="0">
                <a:effectLst/>
                <a:latin typeface="Avenir Next" panose="020B0503020202020204" pitchFamily="34" charset="0"/>
              </a:rPr>
              <a:t> enter these. So </a:t>
            </a:r>
            <a:r>
              <a:rPr lang="en-US" sz="2500" dirty="0">
                <a:effectLst/>
                <a:highlight>
                  <a:srgbClr val="00FFFF"/>
                </a:highlight>
                <a:latin typeface="Avenir Next" panose="020B0503020202020204" pitchFamily="34" charset="0"/>
              </a:rPr>
              <a:t>he gave them permission</a:t>
            </a:r>
            <a:r>
              <a:rPr lang="en-US" sz="2500" dirty="0">
                <a:effectLst/>
                <a:latin typeface="Avenir Next" panose="020B0503020202020204" pitchFamily="34" charset="0"/>
              </a:rPr>
              <a:t>. </a:t>
            </a:r>
            <a:r>
              <a:rPr lang="en-US" sz="2000" dirty="0">
                <a:effectLst/>
                <a:latin typeface="Avenir Next" panose="020B0503020202020204" pitchFamily="34" charset="0"/>
              </a:rPr>
              <a:t>33</a:t>
            </a:r>
            <a:r>
              <a:rPr lang="en-US" sz="2500" baseline="30000" dirty="0">
                <a:effectLst/>
                <a:latin typeface="Avenir Next" panose="020B0503020202020204" pitchFamily="34" charset="0"/>
              </a:rPr>
              <a:t> </a:t>
            </a:r>
            <a:r>
              <a:rPr lang="en-US" sz="2500" dirty="0">
                <a:effectLst/>
                <a:latin typeface="Avenir Next" panose="020B0503020202020204" pitchFamily="34" charset="0"/>
              </a:rPr>
              <a:t>Then the demons came out of the man and entered the pigs, and the herd rushed down the steep bank into the lake and drowned. </a:t>
            </a:r>
            <a:r>
              <a:rPr lang="en-US" sz="2500" i="1" dirty="0">
                <a:effectLst/>
                <a:latin typeface="Avenir Next" panose="020B0503020202020204" pitchFamily="34" charset="0"/>
              </a:rPr>
              <a:t>(Luke 8:26-33 ESV)</a:t>
            </a:r>
          </a:p>
        </p:txBody>
      </p:sp>
    </p:spTree>
    <p:extLst>
      <p:ext uri="{BB962C8B-B14F-4D97-AF65-F5344CB8AC3E}">
        <p14:creationId xmlns:p14="http://schemas.microsoft.com/office/powerpoint/2010/main" val="39245135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6D99136-AB7F-BA94-48A0-8796CB98C061}"/>
              </a:ext>
            </a:extLst>
          </p:cNvPr>
          <p:cNvPicPr>
            <a:picLocks noChangeAspect="1"/>
          </p:cNvPicPr>
          <p:nvPr/>
        </p:nvPicPr>
        <p:blipFill rotWithShape="1">
          <a:blip r:embed="rId2"/>
          <a:srcRect l="-1" t="10320" r="-864" b="14873"/>
          <a:stretch/>
        </p:blipFill>
        <p:spPr>
          <a:xfrm>
            <a:off x="0" y="0"/>
            <a:ext cx="12390635" cy="6897992"/>
          </a:xfrm>
          <a:prstGeom prst="rect">
            <a:avLst/>
          </a:prstGeom>
        </p:spPr>
      </p:pic>
      <p:sp>
        <p:nvSpPr>
          <p:cNvPr id="4" name="TextBox 3">
            <a:extLst>
              <a:ext uri="{FF2B5EF4-FFF2-40B4-BE49-F238E27FC236}">
                <a16:creationId xmlns:a16="http://schemas.microsoft.com/office/drawing/2014/main" id="{27A66775-BC6E-7956-3AE9-84B2B59F1511}"/>
              </a:ext>
            </a:extLst>
          </p:cNvPr>
          <p:cNvSpPr txBox="1"/>
          <p:nvPr/>
        </p:nvSpPr>
        <p:spPr>
          <a:xfrm>
            <a:off x="536972" y="766950"/>
            <a:ext cx="11118056" cy="5324100"/>
          </a:xfrm>
          <a:prstGeom prst="rect">
            <a:avLst/>
          </a:prstGeom>
          <a:solidFill>
            <a:schemeClr val="bg1">
              <a:alpha val="59845"/>
            </a:schemeClr>
          </a:solidFill>
        </p:spPr>
        <p:txBody>
          <a:bodyPr wrap="square" rtlCol="0">
            <a:spAutoFit/>
          </a:bodyPr>
          <a:lstStyle/>
          <a:p>
            <a:pPr algn="just">
              <a:lnSpc>
                <a:spcPct val="114000"/>
              </a:lnSpc>
            </a:pPr>
            <a:r>
              <a:rPr lang="en-US" sz="2000" dirty="0">
                <a:effectLst/>
                <a:latin typeface="Avenir Next" panose="020B0503020202020204" pitchFamily="34" charset="0"/>
              </a:rPr>
              <a:t>34</a:t>
            </a:r>
            <a:r>
              <a:rPr lang="en-US" sz="2500" dirty="0">
                <a:effectLst/>
                <a:latin typeface="Avenir Next" panose="020B0503020202020204" pitchFamily="34" charset="0"/>
              </a:rPr>
              <a:t> When the herdsmen saw what had happened, they fled and told it in the city and in the country. </a:t>
            </a:r>
            <a:r>
              <a:rPr lang="en-US" sz="2000" dirty="0">
                <a:effectLst/>
                <a:latin typeface="Avenir Next" panose="020B0503020202020204" pitchFamily="34" charset="0"/>
              </a:rPr>
              <a:t>35</a:t>
            </a:r>
            <a:r>
              <a:rPr lang="en-US" sz="2500" dirty="0">
                <a:effectLst/>
                <a:latin typeface="Avenir Next" panose="020B0503020202020204" pitchFamily="34" charset="0"/>
              </a:rPr>
              <a:t> Then people went out to see what had happened, and they came to Jesus and found the man from whom the demons had gone, sitting at the feet of Jesus, clothed and in his right mind, and they were afraid. </a:t>
            </a:r>
            <a:r>
              <a:rPr lang="en-US" sz="2000" dirty="0">
                <a:effectLst/>
                <a:latin typeface="Avenir Next" panose="020B0503020202020204" pitchFamily="34" charset="0"/>
              </a:rPr>
              <a:t>36</a:t>
            </a:r>
            <a:r>
              <a:rPr lang="en-US" sz="2500" dirty="0">
                <a:effectLst/>
                <a:latin typeface="Avenir Next" panose="020B0503020202020204" pitchFamily="34" charset="0"/>
              </a:rPr>
              <a:t> And those who had seen it told them how the demon-possessed man had been healed. </a:t>
            </a:r>
            <a:r>
              <a:rPr lang="en-US" sz="2000" dirty="0">
                <a:effectLst/>
                <a:latin typeface="Avenir Next" panose="020B0503020202020204" pitchFamily="34" charset="0"/>
              </a:rPr>
              <a:t>37</a:t>
            </a:r>
            <a:r>
              <a:rPr lang="en-US" sz="2500" dirty="0">
                <a:effectLst/>
                <a:latin typeface="Avenir Next" panose="020B0503020202020204" pitchFamily="34" charset="0"/>
              </a:rPr>
              <a:t> Then all the people of the surrounding country of the Gerasenes asked him to depart from them, for they were seized with great fear. So he got into the boat and returned. </a:t>
            </a:r>
            <a:r>
              <a:rPr lang="en-US" sz="2000" dirty="0">
                <a:effectLst/>
                <a:latin typeface="Avenir Next" panose="020B0503020202020204" pitchFamily="34" charset="0"/>
              </a:rPr>
              <a:t>38</a:t>
            </a:r>
            <a:r>
              <a:rPr lang="en-US" sz="2500" dirty="0">
                <a:effectLst/>
                <a:latin typeface="Avenir Next" panose="020B0503020202020204" pitchFamily="34" charset="0"/>
              </a:rPr>
              <a:t> The man from whom the demons had gone begged that he might be with him, but Jesus sent him away, saying, </a:t>
            </a:r>
            <a:r>
              <a:rPr lang="en-US" sz="2000" dirty="0">
                <a:effectLst/>
                <a:latin typeface="Avenir Next" panose="020B0503020202020204" pitchFamily="34" charset="0"/>
              </a:rPr>
              <a:t>39</a:t>
            </a:r>
            <a:r>
              <a:rPr lang="en-US" sz="2500" dirty="0">
                <a:effectLst/>
                <a:latin typeface="Avenir Next" panose="020B0503020202020204" pitchFamily="34" charset="0"/>
              </a:rPr>
              <a:t> “Return to your home, and declare how much God has done for you.” And he went away, proclaiming throughout the whole city how much Jesus had done for him. </a:t>
            </a:r>
            <a:r>
              <a:rPr lang="en-US" sz="2500" i="1" dirty="0">
                <a:latin typeface="Avenir Next" panose="020B0503020202020204" pitchFamily="34" charset="0"/>
              </a:rPr>
              <a:t>(Luke 8:34-39)</a:t>
            </a:r>
            <a:endParaRPr lang="en-US" sz="2500" dirty="0">
              <a:effectLst/>
              <a:latin typeface="Avenir Next" panose="020B0503020202020204" pitchFamily="34" charset="0"/>
            </a:endParaRPr>
          </a:p>
        </p:txBody>
      </p:sp>
    </p:spTree>
    <p:extLst>
      <p:ext uri="{BB962C8B-B14F-4D97-AF65-F5344CB8AC3E}">
        <p14:creationId xmlns:p14="http://schemas.microsoft.com/office/powerpoint/2010/main" val="28165951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6D99136-AB7F-BA94-48A0-8796CB98C061}"/>
              </a:ext>
            </a:extLst>
          </p:cNvPr>
          <p:cNvPicPr>
            <a:picLocks noChangeAspect="1"/>
          </p:cNvPicPr>
          <p:nvPr/>
        </p:nvPicPr>
        <p:blipFill rotWithShape="1">
          <a:blip r:embed="rId2"/>
          <a:srcRect l="-1" t="10320" r="-864" b="14873"/>
          <a:stretch/>
        </p:blipFill>
        <p:spPr>
          <a:xfrm>
            <a:off x="0" y="0"/>
            <a:ext cx="12390635" cy="6897992"/>
          </a:xfrm>
          <a:prstGeom prst="rect">
            <a:avLst/>
          </a:prstGeom>
        </p:spPr>
      </p:pic>
      <p:sp>
        <p:nvSpPr>
          <p:cNvPr id="4" name="TextBox 3">
            <a:extLst>
              <a:ext uri="{FF2B5EF4-FFF2-40B4-BE49-F238E27FC236}">
                <a16:creationId xmlns:a16="http://schemas.microsoft.com/office/drawing/2014/main" id="{27A66775-BC6E-7956-3AE9-84B2B59F1511}"/>
              </a:ext>
            </a:extLst>
          </p:cNvPr>
          <p:cNvSpPr txBox="1"/>
          <p:nvPr/>
        </p:nvSpPr>
        <p:spPr>
          <a:xfrm>
            <a:off x="536972" y="766950"/>
            <a:ext cx="11118056" cy="5324100"/>
          </a:xfrm>
          <a:prstGeom prst="rect">
            <a:avLst/>
          </a:prstGeom>
          <a:solidFill>
            <a:schemeClr val="bg1">
              <a:alpha val="59845"/>
            </a:schemeClr>
          </a:solidFill>
        </p:spPr>
        <p:txBody>
          <a:bodyPr wrap="square" rtlCol="0">
            <a:spAutoFit/>
          </a:bodyPr>
          <a:lstStyle/>
          <a:p>
            <a:pPr algn="just">
              <a:lnSpc>
                <a:spcPct val="114000"/>
              </a:lnSpc>
            </a:pPr>
            <a:r>
              <a:rPr lang="en-US" sz="2000" dirty="0">
                <a:effectLst/>
                <a:latin typeface="Avenir Next" panose="020B0503020202020204" pitchFamily="34" charset="0"/>
              </a:rPr>
              <a:t>34</a:t>
            </a:r>
            <a:r>
              <a:rPr lang="en-US" sz="2500" dirty="0">
                <a:effectLst/>
                <a:latin typeface="Avenir Next" panose="020B0503020202020204" pitchFamily="34" charset="0"/>
              </a:rPr>
              <a:t> When the herdsmen saw what had happened, they fled and told it in the city and in the country. </a:t>
            </a:r>
            <a:r>
              <a:rPr lang="en-US" sz="2000" dirty="0">
                <a:effectLst/>
                <a:latin typeface="Avenir Next" panose="020B0503020202020204" pitchFamily="34" charset="0"/>
              </a:rPr>
              <a:t>35</a:t>
            </a:r>
            <a:r>
              <a:rPr lang="en-US" sz="2500" dirty="0">
                <a:effectLst/>
                <a:latin typeface="Avenir Next" panose="020B0503020202020204" pitchFamily="34" charset="0"/>
              </a:rPr>
              <a:t> Then people went out to see what had happened, and they came to Jesus and found the man from whom the demons had gone, sitting at the feet of Jesus, clothed and in his right mind, and they were afraid. </a:t>
            </a:r>
            <a:r>
              <a:rPr lang="en-US" sz="2000" dirty="0">
                <a:effectLst/>
                <a:latin typeface="Avenir Next" panose="020B0503020202020204" pitchFamily="34" charset="0"/>
              </a:rPr>
              <a:t>36</a:t>
            </a:r>
            <a:r>
              <a:rPr lang="en-US" sz="2500" dirty="0">
                <a:effectLst/>
                <a:latin typeface="Avenir Next" panose="020B0503020202020204" pitchFamily="34" charset="0"/>
              </a:rPr>
              <a:t> And those who had seen it told them how the demon-possessed man had been healed. </a:t>
            </a:r>
            <a:r>
              <a:rPr lang="en-US" sz="2000" dirty="0">
                <a:effectLst/>
                <a:latin typeface="Avenir Next" panose="020B0503020202020204" pitchFamily="34" charset="0"/>
              </a:rPr>
              <a:t>37</a:t>
            </a:r>
            <a:r>
              <a:rPr lang="en-US" sz="2500" dirty="0">
                <a:effectLst/>
                <a:latin typeface="Avenir Next" panose="020B0503020202020204" pitchFamily="34" charset="0"/>
              </a:rPr>
              <a:t> Then all the people of the surrounding country of the Gerasenes asked him to depart from them, for they were seized with great fear. So he got into the boat and returned. </a:t>
            </a:r>
            <a:r>
              <a:rPr lang="en-US" sz="2000" dirty="0">
                <a:effectLst/>
                <a:latin typeface="Avenir Next" panose="020B0503020202020204" pitchFamily="34" charset="0"/>
              </a:rPr>
              <a:t>38</a:t>
            </a:r>
            <a:r>
              <a:rPr lang="en-US" sz="2500" dirty="0">
                <a:effectLst/>
                <a:latin typeface="Avenir Next" panose="020B0503020202020204" pitchFamily="34" charset="0"/>
              </a:rPr>
              <a:t> The man from whom the demons had gone begged that he might be with him, but Jesus sent him away, saying, </a:t>
            </a:r>
            <a:r>
              <a:rPr lang="en-US" sz="2000" dirty="0">
                <a:effectLst/>
                <a:latin typeface="Avenir Next" panose="020B0503020202020204" pitchFamily="34" charset="0"/>
              </a:rPr>
              <a:t>39</a:t>
            </a:r>
            <a:r>
              <a:rPr lang="en-US" sz="2500" dirty="0">
                <a:effectLst/>
                <a:latin typeface="Avenir Next" panose="020B0503020202020204" pitchFamily="34" charset="0"/>
              </a:rPr>
              <a:t> “Return to your home, and declare </a:t>
            </a:r>
            <a:r>
              <a:rPr lang="en-US" sz="2500" b="1" dirty="0">
                <a:effectLst/>
                <a:latin typeface="Avenir Next" panose="020B0503020202020204" pitchFamily="34" charset="0"/>
              </a:rPr>
              <a:t>how much God has done for you</a:t>
            </a:r>
            <a:r>
              <a:rPr lang="en-US" sz="2500" dirty="0">
                <a:effectLst/>
                <a:latin typeface="Avenir Next" panose="020B0503020202020204" pitchFamily="34" charset="0"/>
              </a:rPr>
              <a:t>.” And he went away, proclaiming throughout the whole city </a:t>
            </a:r>
            <a:r>
              <a:rPr lang="en-US" sz="2500" b="1" dirty="0">
                <a:effectLst/>
                <a:latin typeface="Avenir Next" panose="020B0503020202020204" pitchFamily="34" charset="0"/>
              </a:rPr>
              <a:t>how much Jesus had done for him</a:t>
            </a:r>
            <a:r>
              <a:rPr lang="en-US" sz="2500" dirty="0">
                <a:effectLst/>
                <a:latin typeface="Avenir Next" panose="020B0503020202020204" pitchFamily="34" charset="0"/>
              </a:rPr>
              <a:t>. </a:t>
            </a:r>
            <a:r>
              <a:rPr lang="en-US" sz="2500" i="1" dirty="0">
                <a:latin typeface="Avenir Next" panose="020B0503020202020204" pitchFamily="34" charset="0"/>
              </a:rPr>
              <a:t>(Luke 8:34-39)</a:t>
            </a:r>
            <a:endParaRPr lang="en-US" sz="2500" dirty="0">
              <a:effectLst/>
              <a:latin typeface="Avenir Next" panose="020B0503020202020204" pitchFamily="34" charset="0"/>
            </a:endParaRPr>
          </a:p>
        </p:txBody>
      </p:sp>
    </p:spTree>
    <p:extLst>
      <p:ext uri="{BB962C8B-B14F-4D97-AF65-F5344CB8AC3E}">
        <p14:creationId xmlns:p14="http://schemas.microsoft.com/office/powerpoint/2010/main" val="3000054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14A49C9-6CA2-6457-C902-FEFFBFE7673B}"/>
              </a:ext>
            </a:extLst>
          </p:cNvPr>
          <p:cNvPicPr>
            <a:picLocks noChangeAspect="1"/>
          </p:cNvPicPr>
          <p:nvPr/>
        </p:nvPicPr>
        <p:blipFill rotWithShape="1">
          <a:blip r:embed="rId2"/>
          <a:srcRect l="-947" t="11669" r="2" b="13697"/>
          <a:stretch/>
        </p:blipFill>
        <p:spPr>
          <a:xfrm>
            <a:off x="-182879" y="-41809"/>
            <a:ext cx="12432988" cy="6899809"/>
          </a:xfrm>
          <a:prstGeom prst="rect">
            <a:avLst/>
          </a:prstGeom>
        </p:spPr>
      </p:pic>
    </p:spTree>
    <p:extLst>
      <p:ext uri="{BB962C8B-B14F-4D97-AF65-F5344CB8AC3E}">
        <p14:creationId xmlns:p14="http://schemas.microsoft.com/office/powerpoint/2010/main" val="28920593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6D99136-AB7F-BA94-48A0-8796CB98C061}"/>
              </a:ext>
            </a:extLst>
          </p:cNvPr>
          <p:cNvPicPr>
            <a:picLocks noChangeAspect="1"/>
          </p:cNvPicPr>
          <p:nvPr/>
        </p:nvPicPr>
        <p:blipFill rotWithShape="1">
          <a:blip r:embed="rId2"/>
          <a:srcRect l="-1" t="10320" r="-864" b="14873"/>
          <a:stretch/>
        </p:blipFill>
        <p:spPr>
          <a:xfrm>
            <a:off x="0" y="0"/>
            <a:ext cx="12390635" cy="6897992"/>
          </a:xfrm>
          <a:prstGeom prst="rect">
            <a:avLst/>
          </a:prstGeom>
        </p:spPr>
      </p:pic>
    </p:spTree>
    <p:extLst>
      <p:ext uri="{BB962C8B-B14F-4D97-AF65-F5344CB8AC3E}">
        <p14:creationId xmlns:p14="http://schemas.microsoft.com/office/powerpoint/2010/main" val="3466686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ABB783-52BB-77CE-842C-7B2F0F3282A3}"/>
              </a:ext>
            </a:extLst>
          </p:cNvPr>
          <p:cNvPicPr>
            <a:picLocks noChangeAspect="1"/>
          </p:cNvPicPr>
          <p:nvPr/>
        </p:nvPicPr>
        <p:blipFill rotWithShape="1">
          <a:blip r:embed="rId2"/>
          <a:srcRect t="15896" r="417" b="9462"/>
          <a:stretch/>
        </p:blipFill>
        <p:spPr>
          <a:xfrm>
            <a:off x="0" y="4177"/>
            <a:ext cx="12192000" cy="6853823"/>
          </a:xfrm>
          <a:prstGeom prst="rect">
            <a:avLst/>
          </a:prstGeom>
        </p:spPr>
      </p:pic>
    </p:spTree>
    <p:extLst>
      <p:ext uri="{BB962C8B-B14F-4D97-AF65-F5344CB8AC3E}">
        <p14:creationId xmlns:p14="http://schemas.microsoft.com/office/powerpoint/2010/main" val="9583214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14A49C9-6CA2-6457-C902-FEFFBFE7673B}"/>
              </a:ext>
            </a:extLst>
          </p:cNvPr>
          <p:cNvPicPr>
            <a:picLocks noChangeAspect="1"/>
          </p:cNvPicPr>
          <p:nvPr/>
        </p:nvPicPr>
        <p:blipFill rotWithShape="1">
          <a:blip r:embed="rId2"/>
          <a:srcRect l="-947" t="11669" r="2" b="13697"/>
          <a:stretch/>
        </p:blipFill>
        <p:spPr>
          <a:xfrm>
            <a:off x="-182879" y="-41809"/>
            <a:ext cx="12432988" cy="6899809"/>
          </a:xfrm>
          <a:prstGeom prst="rect">
            <a:avLst/>
          </a:prstGeom>
        </p:spPr>
      </p:pic>
      <p:sp>
        <p:nvSpPr>
          <p:cNvPr id="8" name="TextBox 7">
            <a:extLst>
              <a:ext uri="{FF2B5EF4-FFF2-40B4-BE49-F238E27FC236}">
                <a16:creationId xmlns:a16="http://schemas.microsoft.com/office/drawing/2014/main" id="{AFE5FCBC-8FB7-94F7-A668-1487747ABD57}"/>
              </a:ext>
            </a:extLst>
          </p:cNvPr>
          <p:cNvSpPr txBox="1"/>
          <p:nvPr/>
        </p:nvSpPr>
        <p:spPr>
          <a:xfrm>
            <a:off x="644128" y="1368722"/>
            <a:ext cx="10903743" cy="4078745"/>
          </a:xfrm>
          <a:prstGeom prst="rect">
            <a:avLst/>
          </a:prstGeom>
          <a:solidFill>
            <a:schemeClr val="bg1">
              <a:alpha val="49884"/>
            </a:schemeClr>
          </a:solidFill>
        </p:spPr>
        <p:txBody>
          <a:bodyPr wrap="square" rtlCol="0">
            <a:spAutoFit/>
          </a:bodyPr>
          <a:lstStyle/>
          <a:p>
            <a:pPr algn="just">
              <a:lnSpc>
                <a:spcPct val="114000"/>
              </a:lnSpc>
            </a:pPr>
            <a:r>
              <a:rPr lang="en-US" sz="2000" dirty="0">
                <a:latin typeface="Avenir Next" panose="020B0503020202020204" pitchFamily="34" charset="0"/>
              </a:rPr>
              <a:t>22</a:t>
            </a:r>
            <a:r>
              <a:rPr lang="en-US" sz="2800" dirty="0">
                <a:latin typeface="Avenir Next" panose="020B0503020202020204" pitchFamily="34" charset="0"/>
              </a:rPr>
              <a:t> </a:t>
            </a:r>
            <a:r>
              <a:rPr lang="en-US" sz="2500" dirty="0">
                <a:latin typeface="Avenir Next" panose="020B0503020202020204" pitchFamily="34" charset="0"/>
              </a:rPr>
              <a:t>One day he got into a boat with his disciples, and he said to them, “Let us go across to the other side of the lake.” So they set out, </a:t>
            </a:r>
            <a:r>
              <a:rPr lang="en-US" sz="2000" dirty="0">
                <a:latin typeface="Avenir Next" panose="020B0503020202020204" pitchFamily="34" charset="0"/>
              </a:rPr>
              <a:t>23</a:t>
            </a:r>
            <a:r>
              <a:rPr lang="en-US" sz="2500" dirty="0">
                <a:latin typeface="Avenir Next" panose="020B0503020202020204" pitchFamily="34" charset="0"/>
              </a:rPr>
              <a:t> and as they sailed he fell asleep. And a windstorm came down on the lake, and they were filling with water and were in danger. </a:t>
            </a:r>
            <a:r>
              <a:rPr lang="en-US" sz="2000" dirty="0">
                <a:latin typeface="Avenir Next" panose="020B0503020202020204" pitchFamily="34" charset="0"/>
              </a:rPr>
              <a:t>24</a:t>
            </a:r>
            <a:r>
              <a:rPr lang="en-US" sz="2500" dirty="0">
                <a:latin typeface="Avenir Next" panose="020B0503020202020204" pitchFamily="34" charset="0"/>
              </a:rPr>
              <a:t> And they went and woke him, saying, “Master, Master, we are perishing! And he awoke and rebuked the wind and the raging waves, and they ceased, and there was a calm. </a:t>
            </a:r>
            <a:r>
              <a:rPr lang="en-US" sz="2000" dirty="0">
                <a:latin typeface="Avenir Next" panose="020B0503020202020204" pitchFamily="34" charset="0"/>
              </a:rPr>
              <a:t>25</a:t>
            </a:r>
            <a:r>
              <a:rPr lang="en-US" sz="2500" dirty="0">
                <a:latin typeface="Avenir Next" panose="020B0503020202020204" pitchFamily="34" charset="0"/>
              </a:rPr>
              <a:t> He said to them, “Where is your faith?” And they were afraid, and they marveled, saying to one another, “Who then is this, that he commands even winds and water, and they obey him?” </a:t>
            </a:r>
            <a:r>
              <a:rPr lang="en-US" sz="2500" i="1" dirty="0">
                <a:latin typeface="Avenir Next" panose="020B0503020202020204" pitchFamily="34" charset="0"/>
              </a:rPr>
              <a:t>(Luke 8:22-25 ESV)</a:t>
            </a:r>
          </a:p>
        </p:txBody>
      </p:sp>
    </p:spTree>
    <p:extLst>
      <p:ext uri="{BB962C8B-B14F-4D97-AF65-F5344CB8AC3E}">
        <p14:creationId xmlns:p14="http://schemas.microsoft.com/office/powerpoint/2010/main" val="14101863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14A49C9-6CA2-6457-C902-FEFFBFE7673B}"/>
              </a:ext>
            </a:extLst>
          </p:cNvPr>
          <p:cNvPicPr>
            <a:picLocks noChangeAspect="1"/>
          </p:cNvPicPr>
          <p:nvPr/>
        </p:nvPicPr>
        <p:blipFill rotWithShape="1">
          <a:blip r:embed="rId2"/>
          <a:srcRect l="-947" t="11669" r="2" b="13697"/>
          <a:stretch/>
        </p:blipFill>
        <p:spPr>
          <a:xfrm>
            <a:off x="-182879" y="-41809"/>
            <a:ext cx="12432988" cy="6899809"/>
          </a:xfrm>
          <a:prstGeom prst="rect">
            <a:avLst/>
          </a:prstGeom>
        </p:spPr>
      </p:pic>
      <p:sp>
        <p:nvSpPr>
          <p:cNvPr id="2" name="TextBox 1">
            <a:extLst>
              <a:ext uri="{FF2B5EF4-FFF2-40B4-BE49-F238E27FC236}">
                <a16:creationId xmlns:a16="http://schemas.microsoft.com/office/drawing/2014/main" id="{BD8AE9EC-B907-A4DF-2186-132C23ED3B97}"/>
              </a:ext>
            </a:extLst>
          </p:cNvPr>
          <p:cNvSpPr txBox="1"/>
          <p:nvPr/>
        </p:nvSpPr>
        <p:spPr>
          <a:xfrm>
            <a:off x="703943" y="889843"/>
            <a:ext cx="10784114" cy="5078313"/>
          </a:xfrm>
          <a:prstGeom prst="rect">
            <a:avLst/>
          </a:prstGeom>
          <a:solidFill>
            <a:schemeClr val="bg1">
              <a:alpha val="49884"/>
            </a:schemeClr>
          </a:solidFill>
        </p:spPr>
        <p:txBody>
          <a:bodyPr wrap="square" rtlCol="0">
            <a:spAutoFit/>
          </a:bodyPr>
          <a:lstStyle/>
          <a:p>
            <a:pPr algn="ctr"/>
            <a:endParaRPr lang="en-US" sz="2400" dirty="0"/>
          </a:p>
          <a:p>
            <a:pPr algn="ctr">
              <a:lnSpc>
                <a:spcPct val="150000"/>
              </a:lnSpc>
            </a:pPr>
            <a:r>
              <a:rPr lang="en-US" sz="3600" dirty="0"/>
              <a:t>O LORD God of hosts, who is mighty as you are, </a:t>
            </a:r>
          </a:p>
          <a:p>
            <a:pPr algn="ctr">
              <a:lnSpc>
                <a:spcPct val="150000"/>
              </a:lnSpc>
            </a:pPr>
            <a:r>
              <a:rPr lang="en-US" sz="3600" dirty="0"/>
              <a:t>O LORD, with your faithfulness all around you? </a:t>
            </a:r>
          </a:p>
          <a:p>
            <a:pPr algn="ctr">
              <a:lnSpc>
                <a:spcPct val="150000"/>
              </a:lnSpc>
            </a:pPr>
            <a:r>
              <a:rPr lang="en-US" sz="3600" dirty="0"/>
              <a:t>You rule the raging of the sea; </a:t>
            </a:r>
          </a:p>
          <a:p>
            <a:pPr algn="ctr">
              <a:lnSpc>
                <a:spcPct val="150000"/>
              </a:lnSpc>
            </a:pPr>
            <a:r>
              <a:rPr lang="en-US" sz="3600" dirty="0"/>
              <a:t>when its waves rise, you still them. </a:t>
            </a:r>
          </a:p>
          <a:p>
            <a:pPr algn="ctr">
              <a:lnSpc>
                <a:spcPct val="150000"/>
              </a:lnSpc>
            </a:pPr>
            <a:r>
              <a:rPr lang="en-US" sz="3200" i="1" dirty="0"/>
              <a:t>Psalm 89:8–9</a:t>
            </a:r>
          </a:p>
          <a:p>
            <a:endParaRPr lang="en-US" sz="3600" dirty="0"/>
          </a:p>
        </p:txBody>
      </p:sp>
    </p:spTree>
    <p:extLst>
      <p:ext uri="{BB962C8B-B14F-4D97-AF65-F5344CB8AC3E}">
        <p14:creationId xmlns:p14="http://schemas.microsoft.com/office/powerpoint/2010/main" val="14144600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14A49C9-6CA2-6457-C902-FEFFBFE7673B}"/>
              </a:ext>
            </a:extLst>
          </p:cNvPr>
          <p:cNvPicPr>
            <a:picLocks noChangeAspect="1"/>
          </p:cNvPicPr>
          <p:nvPr/>
        </p:nvPicPr>
        <p:blipFill rotWithShape="1">
          <a:blip r:embed="rId2"/>
          <a:srcRect l="-947" t="11669" r="2" b="13697"/>
          <a:stretch/>
        </p:blipFill>
        <p:spPr>
          <a:xfrm>
            <a:off x="-182879" y="-41809"/>
            <a:ext cx="12432988" cy="6899809"/>
          </a:xfrm>
          <a:prstGeom prst="rect">
            <a:avLst/>
          </a:prstGeom>
        </p:spPr>
      </p:pic>
      <p:sp>
        <p:nvSpPr>
          <p:cNvPr id="2" name="TextBox 1">
            <a:extLst>
              <a:ext uri="{FF2B5EF4-FFF2-40B4-BE49-F238E27FC236}">
                <a16:creationId xmlns:a16="http://schemas.microsoft.com/office/drawing/2014/main" id="{BD8AE9EC-B907-A4DF-2186-132C23ED3B97}"/>
              </a:ext>
            </a:extLst>
          </p:cNvPr>
          <p:cNvSpPr txBox="1"/>
          <p:nvPr/>
        </p:nvSpPr>
        <p:spPr>
          <a:xfrm>
            <a:off x="703943" y="889843"/>
            <a:ext cx="10784114" cy="5078313"/>
          </a:xfrm>
          <a:prstGeom prst="rect">
            <a:avLst/>
          </a:prstGeom>
          <a:solidFill>
            <a:schemeClr val="bg1">
              <a:alpha val="49884"/>
            </a:schemeClr>
          </a:solidFill>
        </p:spPr>
        <p:txBody>
          <a:bodyPr wrap="square" rtlCol="0">
            <a:spAutoFit/>
          </a:bodyPr>
          <a:lstStyle/>
          <a:p>
            <a:pPr algn="ctr"/>
            <a:endParaRPr lang="en-US" sz="2400" dirty="0"/>
          </a:p>
          <a:p>
            <a:pPr algn="ctr">
              <a:lnSpc>
                <a:spcPct val="150000"/>
              </a:lnSpc>
            </a:pPr>
            <a:r>
              <a:rPr lang="en-US" sz="3600" dirty="0"/>
              <a:t>By awesome deeds you answer us with righteousness, </a:t>
            </a:r>
          </a:p>
          <a:p>
            <a:pPr algn="ctr">
              <a:lnSpc>
                <a:spcPct val="150000"/>
              </a:lnSpc>
            </a:pPr>
            <a:r>
              <a:rPr lang="en-US" sz="3600" dirty="0"/>
              <a:t>O God of our salvation...the one who by his strength established the mountains, being girded with might, who stills the roaring of the seas, the roaring of their waves. </a:t>
            </a:r>
          </a:p>
          <a:p>
            <a:pPr algn="ctr">
              <a:lnSpc>
                <a:spcPct val="150000"/>
              </a:lnSpc>
            </a:pPr>
            <a:r>
              <a:rPr lang="en-US" sz="3200" i="1" dirty="0"/>
              <a:t>Psalm 65:5–7</a:t>
            </a:r>
          </a:p>
          <a:p>
            <a:endParaRPr lang="en-US" sz="3600" dirty="0"/>
          </a:p>
        </p:txBody>
      </p:sp>
    </p:spTree>
    <p:extLst>
      <p:ext uri="{BB962C8B-B14F-4D97-AF65-F5344CB8AC3E}">
        <p14:creationId xmlns:p14="http://schemas.microsoft.com/office/powerpoint/2010/main" val="16483103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14A49C9-6CA2-6457-C902-FEFFBFE7673B}"/>
              </a:ext>
            </a:extLst>
          </p:cNvPr>
          <p:cNvPicPr>
            <a:picLocks noChangeAspect="1"/>
          </p:cNvPicPr>
          <p:nvPr/>
        </p:nvPicPr>
        <p:blipFill rotWithShape="1">
          <a:blip r:embed="rId2"/>
          <a:srcRect l="-947" t="11669" r="2" b="13697"/>
          <a:stretch/>
        </p:blipFill>
        <p:spPr>
          <a:xfrm>
            <a:off x="-182879" y="-41809"/>
            <a:ext cx="12432988" cy="6899809"/>
          </a:xfrm>
          <a:prstGeom prst="rect">
            <a:avLst/>
          </a:prstGeom>
        </p:spPr>
      </p:pic>
      <p:sp>
        <p:nvSpPr>
          <p:cNvPr id="2" name="TextBox 1">
            <a:extLst>
              <a:ext uri="{FF2B5EF4-FFF2-40B4-BE49-F238E27FC236}">
                <a16:creationId xmlns:a16="http://schemas.microsoft.com/office/drawing/2014/main" id="{BD8AE9EC-B907-A4DF-2186-132C23ED3B97}"/>
              </a:ext>
            </a:extLst>
          </p:cNvPr>
          <p:cNvSpPr txBox="1"/>
          <p:nvPr/>
        </p:nvSpPr>
        <p:spPr>
          <a:xfrm>
            <a:off x="703943" y="889843"/>
            <a:ext cx="10784114" cy="5078313"/>
          </a:xfrm>
          <a:prstGeom prst="rect">
            <a:avLst/>
          </a:prstGeom>
          <a:solidFill>
            <a:schemeClr val="bg1">
              <a:alpha val="49884"/>
            </a:schemeClr>
          </a:solidFill>
        </p:spPr>
        <p:txBody>
          <a:bodyPr wrap="square" rtlCol="0">
            <a:spAutoFit/>
          </a:bodyPr>
          <a:lstStyle/>
          <a:p>
            <a:pPr algn="ctr"/>
            <a:endParaRPr lang="en-US" sz="2400" dirty="0"/>
          </a:p>
          <a:p>
            <a:pPr algn="ctr">
              <a:lnSpc>
                <a:spcPct val="150000"/>
              </a:lnSpc>
            </a:pPr>
            <a:r>
              <a:rPr lang="en-US" sz="3600" dirty="0"/>
              <a:t>The floods have lifted up, O LORD, the floods have lifted up their voice; the floods lift up their roaring. Mightier than the thunders of many waters, mightier than the waves of the sea, the LORD on high is mighty! </a:t>
            </a:r>
          </a:p>
          <a:p>
            <a:pPr algn="ctr">
              <a:lnSpc>
                <a:spcPct val="150000"/>
              </a:lnSpc>
            </a:pPr>
            <a:r>
              <a:rPr lang="en-US" sz="3200" i="1" dirty="0"/>
              <a:t>Psalm 93:3–4</a:t>
            </a:r>
          </a:p>
          <a:p>
            <a:endParaRPr lang="en-US" sz="3600" dirty="0"/>
          </a:p>
        </p:txBody>
      </p:sp>
    </p:spTree>
    <p:extLst>
      <p:ext uri="{BB962C8B-B14F-4D97-AF65-F5344CB8AC3E}">
        <p14:creationId xmlns:p14="http://schemas.microsoft.com/office/powerpoint/2010/main" val="13597623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14A49C9-6CA2-6457-C902-FEFFBFE7673B}"/>
              </a:ext>
            </a:extLst>
          </p:cNvPr>
          <p:cNvPicPr>
            <a:picLocks noChangeAspect="1"/>
          </p:cNvPicPr>
          <p:nvPr/>
        </p:nvPicPr>
        <p:blipFill rotWithShape="1">
          <a:blip r:embed="rId2"/>
          <a:srcRect l="-947" t="11669" r="2" b="13697"/>
          <a:stretch/>
        </p:blipFill>
        <p:spPr>
          <a:xfrm>
            <a:off x="-182879" y="-41809"/>
            <a:ext cx="12432988" cy="6899809"/>
          </a:xfrm>
          <a:prstGeom prst="rect">
            <a:avLst/>
          </a:prstGeom>
        </p:spPr>
      </p:pic>
      <p:sp>
        <p:nvSpPr>
          <p:cNvPr id="2" name="TextBox 1">
            <a:extLst>
              <a:ext uri="{FF2B5EF4-FFF2-40B4-BE49-F238E27FC236}">
                <a16:creationId xmlns:a16="http://schemas.microsoft.com/office/drawing/2014/main" id="{BD8AE9EC-B907-A4DF-2186-132C23ED3B97}"/>
              </a:ext>
            </a:extLst>
          </p:cNvPr>
          <p:cNvSpPr txBox="1"/>
          <p:nvPr/>
        </p:nvSpPr>
        <p:spPr>
          <a:xfrm>
            <a:off x="703943" y="1699935"/>
            <a:ext cx="10784114" cy="3416320"/>
          </a:xfrm>
          <a:prstGeom prst="rect">
            <a:avLst/>
          </a:prstGeom>
          <a:solidFill>
            <a:schemeClr val="bg1">
              <a:alpha val="49884"/>
            </a:schemeClr>
          </a:solidFill>
        </p:spPr>
        <p:txBody>
          <a:bodyPr wrap="square" rtlCol="0">
            <a:spAutoFit/>
          </a:bodyPr>
          <a:lstStyle/>
          <a:p>
            <a:pPr algn="ctr"/>
            <a:endParaRPr lang="en-US" sz="2400" dirty="0"/>
          </a:p>
          <a:p>
            <a:pPr algn="ctr">
              <a:lnSpc>
                <a:spcPct val="150000"/>
              </a:lnSpc>
            </a:pPr>
            <a:r>
              <a:rPr lang="en-US" sz="3600" dirty="0">
                <a:effectLst/>
                <a:ea typeface="Calibri" panose="020F0502020204030204" pitchFamily="34" charset="0"/>
                <a:cs typeface="Arial" panose="020B0604020202020204" pitchFamily="34" charset="0"/>
              </a:rPr>
              <a:t>He made the storm be still, </a:t>
            </a:r>
          </a:p>
          <a:p>
            <a:pPr algn="ctr">
              <a:lnSpc>
                <a:spcPct val="150000"/>
              </a:lnSpc>
            </a:pPr>
            <a:r>
              <a:rPr lang="en-US" sz="3600" dirty="0">
                <a:effectLst/>
                <a:ea typeface="Calibri" panose="020F0502020204030204" pitchFamily="34" charset="0"/>
                <a:cs typeface="Arial" panose="020B0604020202020204" pitchFamily="34" charset="0"/>
              </a:rPr>
              <a:t>and the waves of the sea were hushed.</a:t>
            </a:r>
            <a:r>
              <a:rPr lang="en-US" sz="3600" dirty="0">
                <a:effectLst/>
              </a:rPr>
              <a:t> </a:t>
            </a:r>
          </a:p>
          <a:p>
            <a:pPr algn="ctr">
              <a:lnSpc>
                <a:spcPct val="150000"/>
              </a:lnSpc>
            </a:pPr>
            <a:r>
              <a:rPr lang="en-US" sz="3200" i="1" dirty="0"/>
              <a:t>Psalm 107:29</a:t>
            </a:r>
          </a:p>
          <a:p>
            <a:endParaRPr lang="en-US" sz="3600" dirty="0"/>
          </a:p>
        </p:txBody>
      </p:sp>
    </p:spTree>
    <p:extLst>
      <p:ext uri="{BB962C8B-B14F-4D97-AF65-F5344CB8AC3E}">
        <p14:creationId xmlns:p14="http://schemas.microsoft.com/office/powerpoint/2010/main" val="2711564428"/>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{2BB0C499-2367-FE41-B92E-DB8C95A93A59}tf10001120</Template>
  <TotalTime>10076</TotalTime>
  <Words>1645</Words>
  <Application>Microsoft Macintosh PowerPoint</Application>
  <PresentationFormat>Widescreen</PresentationFormat>
  <Paragraphs>30</Paragraphs>
  <Slides>15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Avenir Next</vt:lpstr>
      <vt:lpstr>Calibri</vt:lpstr>
      <vt:lpstr>Felix Titling</vt:lpstr>
      <vt:lpstr>Gill Sans MT</vt:lpstr>
      <vt:lpstr>Parcel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Jessica Langley</dc:creator>
  <cp:lastModifiedBy>Jessica Langley</cp:lastModifiedBy>
  <cp:revision>11</cp:revision>
  <dcterms:created xsi:type="dcterms:W3CDTF">2025-07-04T12:44:17Z</dcterms:created>
  <dcterms:modified xsi:type="dcterms:W3CDTF">2025-07-12T07:42:02Z</dcterms:modified>
</cp:coreProperties>
</file>