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22"/>
  </p:notesMasterIdLst>
  <p:sldIdLst>
    <p:sldId id="272" r:id="rId5"/>
    <p:sldId id="262" r:id="rId6"/>
    <p:sldId id="298" r:id="rId7"/>
    <p:sldId id="279" r:id="rId8"/>
    <p:sldId id="285" r:id="rId9"/>
    <p:sldId id="291" r:id="rId10"/>
    <p:sldId id="283" r:id="rId11"/>
    <p:sldId id="287" r:id="rId12"/>
    <p:sldId id="294" r:id="rId13"/>
    <p:sldId id="295" r:id="rId14"/>
    <p:sldId id="296" r:id="rId15"/>
    <p:sldId id="261" r:id="rId16"/>
    <p:sldId id="292" r:id="rId17"/>
    <p:sldId id="297" r:id="rId18"/>
    <p:sldId id="299" r:id="rId19"/>
    <p:sldId id="300" r:id="rId20"/>
    <p:sldId id="27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653" autoAdjust="0"/>
    <p:restoredTop sz="94598" autoAdjust="0"/>
  </p:normalViewPr>
  <p:slideViewPr>
    <p:cSldViewPr snapToGrid="0">
      <p:cViewPr>
        <p:scale>
          <a:sx n="71" d="100"/>
          <a:sy n="71" d="100"/>
        </p:scale>
        <p:origin x="76" y="100"/>
      </p:cViewPr>
      <p:guideLst>
        <p:guide orient="horz" pos="3024"/>
        <p:guide pos="384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B580E-BB12-458A-8A67-A4E85A97E57A}" type="datetimeFigureOut">
              <a:rPr lang="en-US" smtClean="0"/>
              <a:t>8/3/2025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485773-E831-40C3-B08E-FE9BDAA69383}" type="slidenum">
              <a:rPr lang="en-US" smtClean="0"/>
              <a:t>‹#›</a:t>
            </a:fld>
            <a:endParaRPr lang="en-US" dirty="0"/>
          </a:p>
        </p:txBody>
      </p:sp>
    </p:spTree>
    <p:extLst>
      <p:ext uri="{BB962C8B-B14F-4D97-AF65-F5344CB8AC3E}">
        <p14:creationId xmlns:p14="http://schemas.microsoft.com/office/powerpoint/2010/main" val="4140957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FE162AE6-C2BA-4446-A2D9-41A8F1A61533}"/>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7" name="Rectangle 6">
            <a:extLst>
              <a:ext uri="{FF2B5EF4-FFF2-40B4-BE49-F238E27FC236}">
                <a16:creationId xmlns:a16="http://schemas.microsoft.com/office/drawing/2014/main" id="{7A267802-5F0D-4EE1-AF9D-EF2E4F23C392}"/>
              </a:ext>
              <a:ext uri="{C183D7F6-B498-43B3-948B-1728B52AA6E4}">
                <adec:decorative xmlns:adec="http://schemas.microsoft.com/office/drawing/2017/decorative" val="1"/>
              </a:ext>
            </a:extLst>
          </p:cNvPr>
          <p:cNvSpPr/>
          <p:nvPr userDrawn="1"/>
        </p:nvSpPr>
        <p:spPr>
          <a:xfrm>
            <a:off x="1775" y="0"/>
            <a:ext cx="43861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FB728D93-929A-4CAF-A102-3C217E9170B1}"/>
              </a:ext>
            </a:extLst>
          </p:cNvPr>
          <p:cNvSpPr>
            <a:spLocks noGrp="1"/>
          </p:cNvSpPr>
          <p:nvPr>
            <p:ph type="ctrTitle"/>
          </p:nvPr>
        </p:nvSpPr>
        <p:spPr>
          <a:xfrm>
            <a:off x="684361" y="428903"/>
            <a:ext cx="3071005" cy="3051391"/>
          </a:xfrm>
        </p:spPr>
        <p:txBody>
          <a:bodyPr anchor="b">
            <a:normAutofit/>
          </a:bodyPr>
          <a:lstStyle>
            <a:lvl1pPr algn="ctr">
              <a:lnSpc>
                <a:spcPct val="90000"/>
              </a:lnSpc>
              <a:defRPr>
                <a:solidFill>
                  <a:schemeClr val="tx2"/>
                </a:solidFill>
              </a:defRPr>
            </a:lvl1pPr>
          </a:lstStyle>
          <a:p>
            <a:pPr>
              <a:tabLst>
                <a:tab pos="3370263" algn="l"/>
              </a:tabLst>
            </a:pPr>
            <a:endParaRPr lang="en-US" sz="4000" dirty="0">
              <a:solidFill>
                <a:schemeClr val="tx2">
                  <a:alpha val="75000"/>
                </a:schemeClr>
              </a:solidFill>
            </a:endParaRPr>
          </a:p>
        </p:txBody>
      </p:sp>
      <p:sp>
        <p:nvSpPr>
          <p:cNvPr id="9" name="Subtitle 2">
            <a:extLst>
              <a:ext uri="{FF2B5EF4-FFF2-40B4-BE49-F238E27FC236}">
                <a16:creationId xmlns:a16="http://schemas.microsoft.com/office/drawing/2014/main" id="{B81702E9-0038-4210-9FAB-E76C1EF85C4F}"/>
              </a:ext>
            </a:extLst>
          </p:cNvPr>
          <p:cNvSpPr>
            <a:spLocks noGrp="1"/>
          </p:cNvSpPr>
          <p:nvPr>
            <p:ph type="subTitle" idx="1" hasCustomPrompt="1"/>
          </p:nvPr>
        </p:nvSpPr>
        <p:spPr>
          <a:xfrm>
            <a:off x="744876" y="5116529"/>
            <a:ext cx="2948684" cy="955497"/>
          </a:xfrm>
        </p:spPr>
        <p:txBody>
          <a:bodyPr>
            <a:normAutofit/>
          </a:bodyPr>
          <a:lstStyle>
            <a:lvl1pPr marL="0" indent="0" algn="ctr">
              <a:lnSpc>
                <a:spcPct val="150000"/>
              </a:lnSpc>
              <a:buNone/>
              <a:defRPr sz="1600" cap="all" spc="600" baseline="0">
                <a:solidFill>
                  <a:schemeClr val="tx2"/>
                </a:solidFill>
              </a:defRPr>
            </a:lvl1pPr>
          </a:lstStyle>
          <a:p>
            <a:r>
              <a:rPr lang="en-US" dirty="0">
                <a:solidFill>
                  <a:schemeClr val="tx2"/>
                </a:solidFill>
              </a:rPr>
              <a:t>subtitle</a:t>
            </a:r>
          </a:p>
        </p:txBody>
      </p:sp>
      <p:sp>
        <p:nvSpPr>
          <p:cNvPr id="10" name="Freeform: Shape 9">
            <a:extLst>
              <a:ext uri="{FF2B5EF4-FFF2-40B4-BE49-F238E27FC236}">
                <a16:creationId xmlns:a16="http://schemas.microsoft.com/office/drawing/2014/main" id="{13E1655C-FA7C-42D9-8EE1-E7CF6988A050}"/>
              </a:ext>
              <a:ext uri="{C183D7F6-B498-43B3-948B-1728B52AA6E4}">
                <adec:decorative xmlns:adec="http://schemas.microsoft.com/office/drawing/2017/decorative" val="1"/>
              </a:ext>
            </a:extLst>
          </p:cNvPr>
          <p:cNvSpPr/>
          <p:nvPr userDrawn="1"/>
        </p:nvSpPr>
        <p:spPr>
          <a:xfrm rot="13547565" flipH="1">
            <a:off x="1747479" y="3853642"/>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sp>
        <p:nvSpPr>
          <p:cNvPr id="12" name="Picture Placeholder 11">
            <a:extLst>
              <a:ext uri="{FF2B5EF4-FFF2-40B4-BE49-F238E27FC236}">
                <a16:creationId xmlns:a16="http://schemas.microsoft.com/office/drawing/2014/main" id="{46441E9C-E7AE-4B2E-A8FF-F364980D9036}"/>
              </a:ext>
            </a:extLst>
          </p:cNvPr>
          <p:cNvSpPr>
            <a:spLocks noGrp="1"/>
          </p:cNvSpPr>
          <p:nvPr>
            <p:ph type="pic" sz="quarter" idx="13"/>
          </p:nvPr>
        </p:nvSpPr>
        <p:spPr>
          <a:xfrm>
            <a:off x="4383024" y="0"/>
            <a:ext cx="7808976" cy="6858000"/>
          </a:xfrm>
          <a:solidFill>
            <a:schemeClr val="bg2">
              <a:lumMod val="50000"/>
              <a:lumOff val="50000"/>
            </a:schemeClr>
          </a:solidFill>
        </p:spPr>
        <p:txBody>
          <a:bodyPr/>
          <a:lstStyle/>
          <a:p>
            <a:endParaRPr lang="en-US" dirty="0"/>
          </a:p>
        </p:txBody>
      </p:sp>
    </p:spTree>
    <p:extLst>
      <p:ext uri="{BB962C8B-B14F-4D97-AF65-F5344CB8AC3E}">
        <p14:creationId xmlns:p14="http://schemas.microsoft.com/office/powerpoint/2010/main" val="2171283408"/>
      </p:ext>
    </p:extLst>
  </p:cSld>
  <p:clrMapOvr>
    <a:masterClrMapping/>
  </p:clrMapOvr>
  <p:extLst>
    <p:ext uri="{DCECCB84-F9BA-43D5-87BE-67443E8EF086}">
      <p15:sldGuideLst xmlns:p15="http://schemas.microsoft.com/office/powerpoint/2012/main">
        <p15:guide id="1" pos="2760" userDrawn="1">
          <p15:clr>
            <a:srgbClr val="FBAE40"/>
          </p15:clr>
        </p15:guide>
        <p15:guide id="2" pos="39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6A6C1-54BB-40E1-859F-0C6DA1525727}"/>
              </a:ext>
            </a:extLst>
          </p:cNvPr>
          <p:cNvSpPr>
            <a:spLocks noGrp="1"/>
          </p:cNvSpPr>
          <p:nvPr>
            <p:ph type="title"/>
          </p:nvPr>
        </p:nvSpPr>
        <p:spPr>
          <a:xfrm>
            <a:off x="839788" y="665629"/>
            <a:ext cx="10515600" cy="81899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A1EEBE1-2D73-4E5F-A8DD-593B79D184F6}"/>
              </a:ext>
            </a:extLst>
          </p:cNvPr>
          <p:cNvSpPr>
            <a:spLocks noGrp="1"/>
          </p:cNvSpPr>
          <p:nvPr>
            <p:ph type="body" idx="1"/>
          </p:nvPr>
        </p:nvSpPr>
        <p:spPr>
          <a:xfrm>
            <a:off x="836612" y="1806039"/>
            <a:ext cx="3200400" cy="584548"/>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45328A-A6CB-4A40-806F-E68606FC7CFB}"/>
              </a:ext>
            </a:extLst>
          </p:cNvPr>
          <p:cNvSpPr>
            <a:spLocks noGrp="1"/>
          </p:cNvSpPr>
          <p:nvPr>
            <p:ph sz="half" idx="2"/>
          </p:nvPr>
        </p:nvSpPr>
        <p:spPr>
          <a:xfrm>
            <a:off x="839788" y="2390588"/>
            <a:ext cx="3200400" cy="3751268"/>
          </a:xfrm>
        </p:spPr>
        <p:txBody>
          <a:bodyPr>
            <a:normAutofit/>
          </a:bodyPr>
          <a:lstStyle>
            <a:lvl1pPr>
              <a:defRPr sz="2000"/>
            </a:lvl1pPr>
            <a:lvl2pPr>
              <a:defRPr sz="16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2730D26-BCC4-4CE4-9273-69B4E36D39FC}"/>
              </a:ext>
            </a:extLst>
          </p:cNvPr>
          <p:cNvSpPr>
            <a:spLocks noGrp="1"/>
          </p:cNvSpPr>
          <p:nvPr>
            <p:ph type="body" sz="quarter" idx="3"/>
          </p:nvPr>
        </p:nvSpPr>
        <p:spPr>
          <a:xfrm>
            <a:off x="4495800" y="1800575"/>
            <a:ext cx="3200400" cy="584549"/>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9D832694-AE69-4399-B6B4-3F0CBD297CD8}"/>
              </a:ext>
            </a:extLst>
          </p:cNvPr>
          <p:cNvSpPr>
            <a:spLocks noGrp="1"/>
          </p:cNvSpPr>
          <p:nvPr>
            <p:ph sz="quarter" idx="4"/>
          </p:nvPr>
        </p:nvSpPr>
        <p:spPr>
          <a:xfrm>
            <a:off x="4495800" y="2385125"/>
            <a:ext cx="3200400" cy="3751268"/>
          </a:xfrm>
        </p:spPr>
        <p:txBody>
          <a:bodyPr>
            <a:normAutofit/>
          </a:bodyPr>
          <a:lstStyle>
            <a:lvl1pPr>
              <a:defRPr sz="2000"/>
            </a:lvl1pPr>
            <a:lvl2pPr>
              <a:defRPr sz="16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a:extLst>
              <a:ext uri="{FF2B5EF4-FFF2-40B4-BE49-F238E27FC236}">
                <a16:creationId xmlns:a16="http://schemas.microsoft.com/office/drawing/2014/main" id="{1E4C2C4B-8E48-4589-91AA-FDF1F137A26C}"/>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266A9EA3-4B2B-44BD-8135-846BF602669B}"/>
              </a:ext>
            </a:extLst>
          </p:cNvPr>
          <p:cNvSpPr>
            <a:spLocks noGrp="1"/>
          </p:cNvSpPr>
          <p:nvPr>
            <p:ph type="body" sz="quarter" idx="13"/>
          </p:nvPr>
        </p:nvSpPr>
        <p:spPr>
          <a:xfrm>
            <a:off x="8151814" y="1802952"/>
            <a:ext cx="3200400" cy="584549"/>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Content Placeholder 5">
            <a:extLst>
              <a:ext uri="{FF2B5EF4-FFF2-40B4-BE49-F238E27FC236}">
                <a16:creationId xmlns:a16="http://schemas.microsoft.com/office/drawing/2014/main" id="{01C28FB9-37EE-45F6-9277-9FEC0E6CEB23}"/>
              </a:ext>
            </a:extLst>
          </p:cNvPr>
          <p:cNvSpPr>
            <a:spLocks noGrp="1"/>
          </p:cNvSpPr>
          <p:nvPr>
            <p:ph sz="quarter" idx="14"/>
          </p:nvPr>
        </p:nvSpPr>
        <p:spPr>
          <a:xfrm>
            <a:off x="8151814" y="2387502"/>
            <a:ext cx="3200400" cy="3751268"/>
          </a:xfrm>
        </p:spPr>
        <p:txBody>
          <a:bodyPr>
            <a:normAutofit/>
          </a:bodyPr>
          <a:lstStyle>
            <a:lvl1pPr>
              <a:defRPr sz="2000"/>
            </a:lvl1pPr>
            <a:lvl2pPr>
              <a:defRPr sz="16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Date Placeholder 3">
            <a:extLst>
              <a:ext uri="{FF2B5EF4-FFF2-40B4-BE49-F238E27FC236}">
                <a16:creationId xmlns:a16="http://schemas.microsoft.com/office/drawing/2014/main" id="{5965917B-0400-40F0-91DA-4F97FE7238EB}"/>
              </a:ext>
            </a:extLst>
          </p:cNvPr>
          <p:cNvSpPr>
            <a:spLocks noGrp="1"/>
          </p:cNvSpPr>
          <p:nvPr>
            <p:ph type="dt" sz="half" idx="15"/>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a:t>20XX</a:t>
            </a:r>
            <a:endParaRPr lang="en-US" dirty="0"/>
          </a:p>
        </p:txBody>
      </p:sp>
      <p:sp>
        <p:nvSpPr>
          <p:cNvPr id="16" name="Footer Placeholder 4">
            <a:extLst>
              <a:ext uri="{FF2B5EF4-FFF2-40B4-BE49-F238E27FC236}">
                <a16:creationId xmlns:a16="http://schemas.microsoft.com/office/drawing/2014/main" id="{564A176B-530D-46DF-8C22-CB3E325D3F2B}"/>
              </a:ext>
            </a:extLst>
          </p:cNvPr>
          <p:cNvSpPr>
            <a:spLocks noGrp="1"/>
          </p:cNvSpPr>
          <p:nvPr>
            <p:ph type="ftr" sz="quarter" idx="16"/>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7" name="Slide Number Placeholder 5">
            <a:extLst>
              <a:ext uri="{FF2B5EF4-FFF2-40B4-BE49-F238E27FC236}">
                <a16:creationId xmlns:a16="http://schemas.microsoft.com/office/drawing/2014/main" id="{464458CC-87E8-440C-A9E9-D8E1E0B49373}"/>
              </a:ext>
            </a:extLst>
          </p:cNvPr>
          <p:cNvSpPr>
            <a:spLocks noGrp="1"/>
          </p:cNvSpPr>
          <p:nvPr>
            <p:ph type="sldNum" sz="quarter" idx="17"/>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3973501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66D479CE-2DE1-4800-948F-385C3CF20803}"/>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7">
            <a:extLst>
              <a:ext uri="{FF2B5EF4-FFF2-40B4-BE49-F238E27FC236}">
                <a16:creationId xmlns:a16="http://schemas.microsoft.com/office/drawing/2014/main" id="{F2DE27B3-A066-47FC-9ACB-6CB080C41199}"/>
              </a:ext>
            </a:extLst>
          </p:cNvPr>
          <p:cNvSpPr>
            <a:spLocks noGrp="1"/>
          </p:cNvSpPr>
          <p:nvPr>
            <p:ph type="title"/>
          </p:nvPr>
        </p:nvSpPr>
        <p:spPr>
          <a:xfrm>
            <a:off x="647701" y="1375939"/>
            <a:ext cx="5448300" cy="1240966"/>
          </a:xfrm>
        </p:spPr>
        <p:txBody>
          <a:bodyPr anchor="ctr">
            <a:normAutofit/>
          </a:bodyPr>
          <a:lstStyle>
            <a:lvl1pPr algn="l">
              <a:defRPr/>
            </a:lvl1pPr>
          </a:lstStyle>
          <a:p>
            <a:pPr algn="ctr"/>
            <a:endParaRPr lang="en-US" dirty="0"/>
          </a:p>
        </p:txBody>
      </p:sp>
      <p:sp>
        <p:nvSpPr>
          <p:cNvPr id="8" name="Content Placeholder 8">
            <a:extLst>
              <a:ext uri="{FF2B5EF4-FFF2-40B4-BE49-F238E27FC236}">
                <a16:creationId xmlns:a16="http://schemas.microsoft.com/office/drawing/2014/main" id="{0B2E2283-471F-4157-98F4-1943DA10BBDB}"/>
              </a:ext>
            </a:extLst>
          </p:cNvPr>
          <p:cNvSpPr>
            <a:spLocks noGrp="1"/>
          </p:cNvSpPr>
          <p:nvPr>
            <p:ph idx="1"/>
          </p:nvPr>
        </p:nvSpPr>
        <p:spPr>
          <a:xfrm>
            <a:off x="635001" y="2688119"/>
            <a:ext cx="5115674" cy="3507457"/>
          </a:xfrm>
        </p:spPr>
        <p:txBody>
          <a:bodyPr>
            <a:normAutofit/>
          </a:bodyPr>
          <a:lstStyle>
            <a:lvl1pPr marL="0" indent="0">
              <a:buNone/>
              <a:defRPr/>
            </a:lvl1pPr>
          </a:lstStyle>
          <a:p>
            <a:endParaRPr lang="en-US" dirty="0"/>
          </a:p>
        </p:txBody>
      </p:sp>
      <p:sp>
        <p:nvSpPr>
          <p:cNvPr id="12" name="Picture Placeholder 11">
            <a:extLst>
              <a:ext uri="{FF2B5EF4-FFF2-40B4-BE49-F238E27FC236}">
                <a16:creationId xmlns:a16="http://schemas.microsoft.com/office/drawing/2014/main" id="{0F58127D-BBD9-4655-BEA6-9102178578CA}"/>
              </a:ext>
            </a:extLst>
          </p:cNvPr>
          <p:cNvSpPr>
            <a:spLocks noGrp="1"/>
          </p:cNvSpPr>
          <p:nvPr>
            <p:ph type="pic" sz="quarter" idx="13"/>
          </p:nvPr>
        </p:nvSpPr>
        <p:spPr>
          <a:xfrm>
            <a:off x="6748272" y="658368"/>
            <a:ext cx="4809744" cy="2606040"/>
          </a:xfrm>
          <a:solidFill>
            <a:schemeClr val="bg2">
              <a:lumMod val="50000"/>
              <a:lumOff val="50000"/>
            </a:schemeClr>
          </a:solidFill>
        </p:spPr>
        <p:txBody>
          <a:bodyPr/>
          <a:lstStyle/>
          <a:p>
            <a:endParaRPr lang="en-US" dirty="0"/>
          </a:p>
        </p:txBody>
      </p:sp>
      <p:sp>
        <p:nvSpPr>
          <p:cNvPr id="13" name="Picture Placeholder 11">
            <a:extLst>
              <a:ext uri="{FF2B5EF4-FFF2-40B4-BE49-F238E27FC236}">
                <a16:creationId xmlns:a16="http://schemas.microsoft.com/office/drawing/2014/main" id="{C4E959CE-E323-4F7E-9D53-6DE5DD86507E}"/>
              </a:ext>
            </a:extLst>
          </p:cNvPr>
          <p:cNvSpPr>
            <a:spLocks noGrp="1"/>
          </p:cNvSpPr>
          <p:nvPr>
            <p:ph type="pic" sz="quarter" idx="14"/>
          </p:nvPr>
        </p:nvSpPr>
        <p:spPr>
          <a:xfrm>
            <a:off x="6748272" y="3584448"/>
            <a:ext cx="4809744" cy="2606040"/>
          </a:xfrm>
          <a:solidFill>
            <a:schemeClr val="bg2">
              <a:lumMod val="50000"/>
              <a:lumOff val="50000"/>
            </a:schemeClr>
          </a:solidFill>
        </p:spPr>
        <p:txBody>
          <a:bodyPr/>
          <a:lstStyle/>
          <a:p>
            <a:endParaRPr lang="en-US" dirty="0"/>
          </a:p>
        </p:txBody>
      </p:sp>
      <p:sp>
        <p:nvSpPr>
          <p:cNvPr id="15" name="Freeform: Shape 14">
            <a:extLst>
              <a:ext uri="{FF2B5EF4-FFF2-40B4-BE49-F238E27FC236}">
                <a16:creationId xmlns:a16="http://schemas.microsoft.com/office/drawing/2014/main" id="{65F4C50B-50BD-44F1-9148-992E83F5B874}"/>
              </a:ext>
              <a:ext uri="{C183D7F6-B498-43B3-948B-1728B52AA6E4}">
                <adec:decorative xmlns:adec="http://schemas.microsoft.com/office/drawing/2017/decorative" val="1"/>
              </a:ext>
            </a:extLst>
          </p:cNvPr>
          <p:cNvSpPr/>
          <p:nvPr userDrawn="1"/>
        </p:nvSpPr>
        <p:spPr>
          <a:xfrm flipH="1">
            <a:off x="825809" y="632198"/>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sp>
        <p:nvSpPr>
          <p:cNvPr id="20" name="Date Placeholder 3">
            <a:extLst>
              <a:ext uri="{FF2B5EF4-FFF2-40B4-BE49-F238E27FC236}">
                <a16:creationId xmlns:a16="http://schemas.microsoft.com/office/drawing/2014/main" id="{9764E3EF-900F-4400-84C4-63FBEBB8794A}"/>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a:t>20XX</a:t>
            </a:r>
            <a:endParaRPr lang="en-US" dirty="0"/>
          </a:p>
        </p:txBody>
      </p:sp>
      <p:sp>
        <p:nvSpPr>
          <p:cNvPr id="21" name="Footer Placeholder 4">
            <a:extLst>
              <a:ext uri="{FF2B5EF4-FFF2-40B4-BE49-F238E27FC236}">
                <a16:creationId xmlns:a16="http://schemas.microsoft.com/office/drawing/2014/main" id="{3E1CB21E-42E2-4942-BCAD-66952AABB826}"/>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22" name="Slide Number Placeholder 5">
            <a:extLst>
              <a:ext uri="{FF2B5EF4-FFF2-40B4-BE49-F238E27FC236}">
                <a16:creationId xmlns:a16="http://schemas.microsoft.com/office/drawing/2014/main" id="{ABDF6841-1F86-481B-A857-4E5AC2672605}"/>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3894128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2FD219BD-0F2E-4CDF-AEB4-C1D73E0F1DCA}"/>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5">
            <a:extLst>
              <a:ext uri="{FF2B5EF4-FFF2-40B4-BE49-F238E27FC236}">
                <a16:creationId xmlns:a16="http://schemas.microsoft.com/office/drawing/2014/main" id="{1A909C9B-71E1-4575-BD94-8C51142F0AB6}"/>
              </a:ext>
            </a:extLst>
          </p:cNvPr>
          <p:cNvSpPr>
            <a:spLocks noGrp="1"/>
          </p:cNvSpPr>
          <p:nvPr>
            <p:ph type="title"/>
          </p:nvPr>
        </p:nvSpPr>
        <p:spPr>
          <a:xfrm>
            <a:off x="485775" y="647700"/>
            <a:ext cx="3680395" cy="1403343"/>
          </a:xfrm>
        </p:spPr>
        <p:txBody>
          <a:bodyPr anchor="ctr">
            <a:normAutofit/>
          </a:bodyPr>
          <a:lstStyle>
            <a:lvl1pPr algn="ctr">
              <a:defRPr/>
            </a:lvl1pPr>
          </a:lstStyle>
          <a:p>
            <a:pPr algn="ctr"/>
            <a:endParaRPr lang="en-US" dirty="0"/>
          </a:p>
        </p:txBody>
      </p:sp>
      <p:sp>
        <p:nvSpPr>
          <p:cNvPr id="8" name="Content Placeholder 16">
            <a:extLst>
              <a:ext uri="{FF2B5EF4-FFF2-40B4-BE49-F238E27FC236}">
                <a16:creationId xmlns:a16="http://schemas.microsoft.com/office/drawing/2014/main" id="{3B6580BC-B32B-4393-8B19-2B3F6B90F37D}"/>
              </a:ext>
            </a:extLst>
          </p:cNvPr>
          <p:cNvSpPr>
            <a:spLocks noGrp="1"/>
          </p:cNvSpPr>
          <p:nvPr>
            <p:ph idx="1"/>
          </p:nvPr>
        </p:nvSpPr>
        <p:spPr>
          <a:xfrm>
            <a:off x="647701" y="2683104"/>
            <a:ext cx="3364358" cy="3673245"/>
          </a:xfrm>
        </p:spPr>
        <p:txBody>
          <a:bodyPr>
            <a:normAutofit/>
          </a:bodyPr>
          <a:lstStyle>
            <a:lvl1pPr marL="0" indent="0" algn="ctr">
              <a:buNone/>
              <a:defRPr/>
            </a:lvl1pPr>
          </a:lstStyle>
          <a:p>
            <a:endParaRPr lang="en-US" dirty="0"/>
          </a:p>
        </p:txBody>
      </p:sp>
      <p:sp>
        <p:nvSpPr>
          <p:cNvPr id="2" name="Date Placeholder 1">
            <a:extLst>
              <a:ext uri="{FF2B5EF4-FFF2-40B4-BE49-F238E27FC236}">
                <a16:creationId xmlns:a16="http://schemas.microsoft.com/office/drawing/2014/main" id="{5E316BEC-AB1A-4058-9324-07F332198D4C}"/>
              </a:ext>
            </a:extLst>
          </p:cNvPr>
          <p:cNvSpPr>
            <a:spLocks noGrp="1"/>
          </p:cNvSpPr>
          <p:nvPr>
            <p:ph type="dt" sz="half" idx="10"/>
          </p:nvPr>
        </p:nvSpPr>
        <p:spPr/>
        <p:txBody>
          <a:bodyPr/>
          <a:lstStyle/>
          <a:p>
            <a:r>
              <a:rPr lang="en-US"/>
              <a:t>20XX</a:t>
            </a:r>
            <a:endParaRPr lang="en-US" dirty="0"/>
          </a:p>
        </p:txBody>
      </p:sp>
      <p:sp>
        <p:nvSpPr>
          <p:cNvPr id="11" name="Picture Placeholder 10">
            <a:extLst>
              <a:ext uri="{FF2B5EF4-FFF2-40B4-BE49-F238E27FC236}">
                <a16:creationId xmlns:a16="http://schemas.microsoft.com/office/drawing/2014/main" id="{CB07FB4E-AACE-4322-82D4-4DA4A8161644}"/>
              </a:ext>
            </a:extLst>
          </p:cNvPr>
          <p:cNvSpPr>
            <a:spLocks noGrp="1"/>
          </p:cNvSpPr>
          <p:nvPr>
            <p:ph type="pic" sz="quarter" idx="13"/>
          </p:nvPr>
        </p:nvSpPr>
        <p:spPr>
          <a:xfrm>
            <a:off x="4575048" y="0"/>
            <a:ext cx="7616952" cy="6858000"/>
          </a:xfrm>
          <a:solidFill>
            <a:schemeClr val="bg2">
              <a:lumMod val="50000"/>
              <a:lumOff val="50000"/>
            </a:schemeClr>
          </a:solidFill>
        </p:spPr>
        <p:txBody>
          <a:bodyPr/>
          <a:lstStyle/>
          <a:p>
            <a:endParaRPr lang="en-US" dirty="0"/>
          </a:p>
        </p:txBody>
      </p:sp>
      <p:sp>
        <p:nvSpPr>
          <p:cNvPr id="3" name="Footer Placeholder 2">
            <a:extLst>
              <a:ext uri="{FF2B5EF4-FFF2-40B4-BE49-F238E27FC236}">
                <a16:creationId xmlns:a16="http://schemas.microsoft.com/office/drawing/2014/main" id="{640DE4BD-38C7-497D-AE63-0EC22E333932}"/>
              </a:ext>
            </a:extLst>
          </p:cNvPr>
          <p:cNvSpPr>
            <a:spLocks noGrp="1"/>
          </p:cNvSpPr>
          <p:nvPr>
            <p:ph type="ftr" sz="quarter" idx="11"/>
          </p:nvPr>
        </p:nvSpPr>
        <p:spPr/>
        <p:txBody>
          <a:bodyPr/>
          <a:lstStyle/>
          <a:p>
            <a:r>
              <a:rPr lang="en-US" dirty="0"/>
              <a:t>Sample Text</a:t>
            </a:r>
          </a:p>
        </p:txBody>
      </p:sp>
      <p:sp>
        <p:nvSpPr>
          <p:cNvPr id="4" name="Slide Number Placeholder 3">
            <a:extLst>
              <a:ext uri="{FF2B5EF4-FFF2-40B4-BE49-F238E27FC236}">
                <a16:creationId xmlns:a16="http://schemas.microsoft.com/office/drawing/2014/main" id="{3EDD80C8-9EBF-4D2D-A9FA-CC9421EAAB93}"/>
              </a:ext>
            </a:extLst>
          </p:cNvPr>
          <p:cNvSpPr>
            <a:spLocks noGrp="1"/>
          </p:cNvSpPr>
          <p:nvPr>
            <p:ph type="sldNum" sz="quarter" idx="12"/>
          </p:nvPr>
        </p:nvSpPr>
        <p:spPr/>
        <p:txBody>
          <a:bodyPr/>
          <a:lstStyle/>
          <a:p>
            <a:fld id="{AE208ADF-3ADD-483D-A721-14E3EEE2C135}" type="slidenum">
              <a:rPr lang="en-US" smtClean="0"/>
              <a:t>‹#›</a:t>
            </a:fld>
            <a:endParaRPr lang="en-US" dirty="0"/>
          </a:p>
        </p:txBody>
      </p:sp>
      <p:cxnSp>
        <p:nvCxnSpPr>
          <p:cNvPr id="7" name="Straight Connector 6">
            <a:extLst>
              <a:ext uri="{FF2B5EF4-FFF2-40B4-BE49-F238E27FC236}">
                <a16:creationId xmlns:a16="http://schemas.microsoft.com/office/drawing/2014/main" id="{F4CA4665-3BE9-407E-884C-8EA287083C20}"/>
              </a:ext>
              <a:ext uri="{C183D7F6-B498-43B3-948B-1728B52AA6E4}">
                <adec:decorative xmlns:adec="http://schemas.microsoft.com/office/drawing/2017/decorative" val="1"/>
              </a:ext>
            </a:extLst>
          </p:cNvPr>
          <p:cNvCxnSpPr>
            <a:cxnSpLocks/>
          </p:cNvCxnSpPr>
          <p:nvPr userDrawn="1"/>
        </p:nvCxnSpPr>
        <p:spPr>
          <a:xfrm>
            <a:off x="1152099" y="2302005"/>
            <a:ext cx="2253018" cy="0"/>
          </a:xfrm>
          <a:prstGeom prst="line">
            <a:avLst/>
          </a:prstGeom>
          <a:ln w="19050">
            <a:solidFill>
              <a:schemeClr val="accent1">
                <a:lumMod val="75000"/>
                <a:alpha val="8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00693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81C62-6E66-44D5-83D2-BADCC7373CD2}"/>
              </a:ext>
            </a:extLst>
          </p:cNvPr>
          <p:cNvSpPr>
            <a:spLocks noGrp="1"/>
          </p:cNvSpPr>
          <p:nvPr>
            <p:ph type="ctrTitle"/>
          </p:nvPr>
        </p:nvSpPr>
        <p:spPr>
          <a:xfrm>
            <a:off x="1838113" y="2851343"/>
            <a:ext cx="8490581" cy="1746195"/>
          </a:xfrm>
        </p:spPr>
        <p:txBody>
          <a:bodyPr anchor="b">
            <a:normAutofit/>
          </a:bodyPr>
          <a:lstStyle>
            <a:lvl1pPr algn="ctr">
              <a:lnSpc>
                <a:spcPct val="90000"/>
              </a:lnSpc>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560A7876-9D0C-4685-8088-6FED23C9B8F7}"/>
              </a:ext>
            </a:extLst>
          </p:cNvPr>
          <p:cNvSpPr>
            <a:spLocks noGrp="1"/>
          </p:cNvSpPr>
          <p:nvPr>
            <p:ph type="subTitle" idx="1"/>
          </p:nvPr>
        </p:nvSpPr>
        <p:spPr>
          <a:xfrm>
            <a:off x="2767350" y="4846921"/>
            <a:ext cx="6632107" cy="951488"/>
          </a:xfrm>
        </p:spPr>
        <p:txBody>
          <a:bodyPr>
            <a:normAutofit/>
          </a:bodyPr>
          <a:lstStyle>
            <a:lvl1pPr marL="0" indent="0" algn="ctr">
              <a:lnSpc>
                <a:spcPct val="150000"/>
              </a:lnSpc>
              <a:buNone/>
              <a:defRPr sz="1600" cap="all" spc="600" baseline="0">
                <a:solidFill>
                  <a:schemeClr val="tx2">
                    <a:alpha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3" name="Freeform: Shape 12">
            <a:extLst>
              <a:ext uri="{FF2B5EF4-FFF2-40B4-BE49-F238E27FC236}">
                <a16:creationId xmlns:a16="http://schemas.microsoft.com/office/drawing/2014/main" id="{1E679A24-160E-440A-9984-8923BC4B8DD8}"/>
              </a:ext>
            </a:extLst>
          </p:cNvPr>
          <p:cNvSpPr/>
          <p:nvPr/>
        </p:nvSpPr>
        <p:spPr>
          <a:xfrm rot="20618895" flipH="1">
            <a:off x="5561167" y="1911565"/>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spTree>
    <p:extLst>
      <p:ext uri="{BB962C8B-B14F-4D97-AF65-F5344CB8AC3E}">
        <p14:creationId xmlns:p14="http://schemas.microsoft.com/office/powerpoint/2010/main" val="42650660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6100-27A9-4A24-9347-29B6A9BA46D8}"/>
              </a:ext>
            </a:extLst>
          </p:cNvPr>
          <p:cNvSpPr>
            <a:spLocks noGrp="1"/>
          </p:cNvSpPr>
          <p:nvPr>
            <p:ph type="title"/>
          </p:nvPr>
        </p:nvSpPr>
        <p:spPr>
          <a:xfrm>
            <a:off x="831850" y="1709738"/>
            <a:ext cx="10515600" cy="3117186"/>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9A350C3-3185-4A0E-9E1F-504D7E6E0D11}"/>
              </a:ext>
            </a:extLst>
          </p:cNvPr>
          <p:cNvSpPr>
            <a:spLocks noGrp="1"/>
          </p:cNvSpPr>
          <p:nvPr>
            <p:ph type="body" idx="1"/>
          </p:nvPr>
        </p:nvSpPr>
        <p:spPr>
          <a:xfrm>
            <a:off x="831850" y="4826924"/>
            <a:ext cx="10515600" cy="1262726"/>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2475714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3902F6-08C1-4F71-90D1-FCA6563ECE29}"/>
              </a:ext>
            </a:extLst>
          </p:cNvPr>
          <p:cNvSpPr>
            <a:spLocks noGrp="1"/>
          </p:cNvSpPr>
          <p:nvPr>
            <p:ph sz="half" idx="1"/>
          </p:nvPr>
        </p:nvSpPr>
        <p:spPr>
          <a:xfrm>
            <a:off x="838200" y="1811756"/>
            <a:ext cx="5181600" cy="43652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9FB0FE5-5497-4854-B57F-7955ADCBCDA4}"/>
              </a:ext>
            </a:extLst>
          </p:cNvPr>
          <p:cNvSpPr>
            <a:spLocks noGrp="1"/>
          </p:cNvSpPr>
          <p:nvPr>
            <p:ph sz="half" idx="2"/>
          </p:nvPr>
        </p:nvSpPr>
        <p:spPr>
          <a:xfrm>
            <a:off x="6172200" y="1811756"/>
            <a:ext cx="5181600" cy="43652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3BB698B4-B17B-4FAB-894D-5400BDEC9891}"/>
              </a:ext>
            </a:extLst>
          </p:cNvPr>
          <p:cNvSpPr>
            <a:spLocks noGrp="1"/>
          </p:cNvSpPr>
          <p:nvPr>
            <p:ph type="title"/>
          </p:nvPr>
        </p:nvSpPr>
        <p:spPr/>
        <p:txBody>
          <a:bodyPr/>
          <a:lstStyle/>
          <a:p>
            <a:r>
              <a:rPr lang="en-US"/>
              <a:t>Click to edit Master title style</a:t>
            </a:r>
            <a:endParaRPr lang="en-US" dirty="0"/>
          </a:p>
        </p:txBody>
      </p:sp>
      <p:cxnSp>
        <p:nvCxnSpPr>
          <p:cNvPr id="17" name="Straight Connector 16">
            <a:extLst>
              <a:ext uri="{FF2B5EF4-FFF2-40B4-BE49-F238E27FC236}">
                <a16:creationId xmlns:a16="http://schemas.microsoft.com/office/drawing/2014/main" id="{FBF5B355-1608-4ECA-8C03-3ABD722BC611}"/>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68684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75882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37465-F6D9-414A-9829-B2793D3A51BE}"/>
              </a:ext>
            </a:extLst>
          </p:cNvPr>
          <p:cNvSpPr>
            <a:spLocks noGrp="1"/>
          </p:cNvSpPr>
          <p:nvPr>
            <p:ph type="title"/>
          </p:nvPr>
        </p:nvSpPr>
        <p:spPr>
          <a:xfrm>
            <a:off x="839788" y="647698"/>
            <a:ext cx="4061821" cy="1558558"/>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635B2F-EF96-4A99-8082-911D63A37A0A}"/>
              </a:ext>
            </a:extLst>
          </p:cNvPr>
          <p:cNvSpPr>
            <a:spLocks noGrp="1"/>
          </p:cNvSpPr>
          <p:nvPr>
            <p:ph idx="1"/>
          </p:nvPr>
        </p:nvSpPr>
        <p:spPr>
          <a:xfrm>
            <a:off x="5183188" y="647699"/>
            <a:ext cx="6172200" cy="52133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25EE3AB-F64B-4276-8303-CAE4B4F1D78C}"/>
              </a:ext>
            </a:extLst>
          </p:cNvPr>
          <p:cNvSpPr>
            <a:spLocks noGrp="1"/>
          </p:cNvSpPr>
          <p:nvPr>
            <p:ph type="body" sz="half" idx="2"/>
          </p:nvPr>
        </p:nvSpPr>
        <p:spPr>
          <a:xfrm>
            <a:off x="839788" y="2206256"/>
            <a:ext cx="4061821" cy="366273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8189360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43B7E-262A-4834-9437-C20690BF2E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89FC6C5-CFC6-43FC-9CD2-EB131734FA83}"/>
              </a:ext>
            </a:extLst>
          </p:cNvPr>
          <p:cNvSpPr>
            <a:spLocks noGrp="1"/>
          </p:cNvSpPr>
          <p:nvPr>
            <p:ph type="pic" idx="1"/>
          </p:nvPr>
        </p:nvSpPr>
        <p:spPr>
          <a:xfrm>
            <a:off x="5183188" y="867985"/>
            <a:ext cx="6172200" cy="49930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4DCAD41B-4C7D-4884-B895-CFDA0A4479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81369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665A6970-043A-47D8-B545-755078B0D7EB}"/>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7">
            <a:extLst>
              <a:ext uri="{FF2B5EF4-FFF2-40B4-BE49-F238E27FC236}">
                <a16:creationId xmlns:a16="http://schemas.microsoft.com/office/drawing/2014/main" id="{86AC1DD3-428F-4C39-A551-E13ABD51BDBF}"/>
              </a:ext>
            </a:extLst>
          </p:cNvPr>
          <p:cNvSpPr>
            <a:spLocks noGrp="1"/>
          </p:cNvSpPr>
          <p:nvPr>
            <p:ph type="title"/>
          </p:nvPr>
        </p:nvSpPr>
        <p:spPr>
          <a:xfrm>
            <a:off x="647699" y="647700"/>
            <a:ext cx="3483421" cy="2866599"/>
          </a:xfrm>
        </p:spPr>
        <p:txBody>
          <a:bodyPr>
            <a:normAutofit/>
          </a:bodyPr>
          <a:lstStyle/>
          <a:p>
            <a:pPr algn="r"/>
            <a:endParaRPr lang="en-US" dirty="0"/>
          </a:p>
        </p:txBody>
      </p:sp>
      <p:cxnSp>
        <p:nvCxnSpPr>
          <p:cNvPr id="7" name="Straight Connector 6">
            <a:extLst>
              <a:ext uri="{FF2B5EF4-FFF2-40B4-BE49-F238E27FC236}">
                <a16:creationId xmlns:a16="http://schemas.microsoft.com/office/drawing/2014/main" id="{0661C8BF-A13F-41C7-AD96-FF1FF2487316}"/>
              </a:ext>
              <a:ext uri="{C183D7F6-B498-43B3-948B-1728B52AA6E4}">
                <adec:decorative xmlns:adec="http://schemas.microsoft.com/office/drawing/2017/decorative" val="1"/>
              </a:ext>
            </a:extLst>
          </p:cNvPr>
          <p:cNvCxnSpPr>
            <a:cxnSpLocks/>
          </p:cNvCxnSpPr>
          <p:nvPr userDrawn="1"/>
        </p:nvCxnSpPr>
        <p:spPr>
          <a:xfrm>
            <a:off x="4572000" y="1344305"/>
            <a:ext cx="0" cy="1610436"/>
          </a:xfrm>
          <a:prstGeom prst="line">
            <a:avLst/>
          </a:prstGeom>
          <a:ln w="19050">
            <a:solidFill>
              <a:schemeClr val="accent1">
                <a:lumMod val="75000"/>
                <a:alpha val="7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8">
            <a:extLst>
              <a:ext uri="{FF2B5EF4-FFF2-40B4-BE49-F238E27FC236}">
                <a16:creationId xmlns:a16="http://schemas.microsoft.com/office/drawing/2014/main" id="{C48B2C18-58F4-4964-8F53-1A6C5CA463DE}"/>
              </a:ext>
            </a:extLst>
          </p:cNvPr>
          <p:cNvSpPr>
            <a:spLocks noGrp="1"/>
          </p:cNvSpPr>
          <p:nvPr>
            <p:ph idx="1"/>
          </p:nvPr>
        </p:nvSpPr>
        <p:spPr>
          <a:xfrm>
            <a:off x="5117909" y="647700"/>
            <a:ext cx="6401231" cy="2982604"/>
          </a:xfrm>
        </p:spPr>
        <p:txBody>
          <a:bodyPr anchor="ctr">
            <a:normAutofit/>
          </a:bodyPr>
          <a:lstStyle>
            <a:lvl1pPr marL="0" indent="0">
              <a:buNone/>
              <a:defRPr/>
            </a:lvl1pPr>
          </a:lstStyle>
          <a:p>
            <a:endParaRPr lang="en-US" dirty="0"/>
          </a:p>
        </p:txBody>
      </p:sp>
      <p:sp>
        <p:nvSpPr>
          <p:cNvPr id="14" name="Picture Placeholder 13">
            <a:extLst>
              <a:ext uri="{FF2B5EF4-FFF2-40B4-BE49-F238E27FC236}">
                <a16:creationId xmlns:a16="http://schemas.microsoft.com/office/drawing/2014/main" id="{60AF7978-E274-4580-9576-25C42D06B28B}"/>
              </a:ext>
            </a:extLst>
          </p:cNvPr>
          <p:cNvSpPr>
            <a:spLocks noGrp="1"/>
          </p:cNvSpPr>
          <p:nvPr>
            <p:ph type="pic" sz="quarter" idx="13"/>
          </p:nvPr>
        </p:nvSpPr>
        <p:spPr>
          <a:xfrm>
            <a:off x="667512" y="4142232"/>
            <a:ext cx="2606040" cy="2075688"/>
          </a:xfrm>
          <a:solidFill>
            <a:schemeClr val="bg2">
              <a:lumMod val="50000"/>
              <a:lumOff val="50000"/>
            </a:schemeClr>
          </a:solidFill>
        </p:spPr>
        <p:txBody>
          <a:bodyPr/>
          <a:lstStyle/>
          <a:p>
            <a:endParaRPr lang="en-US" dirty="0"/>
          </a:p>
        </p:txBody>
      </p:sp>
      <p:sp>
        <p:nvSpPr>
          <p:cNvPr id="16" name="Picture Placeholder 13">
            <a:extLst>
              <a:ext uri="{FF2B5EF4-FFF2-40B4-BE49-F238E27FC236}">
                <a16:creationId xmlns:a16="http://schemas.microsoft.com/office/drawing/2014/main" id="{C26149A3-CFBC-4F7F-B065-171177885AF8}"/>
              </a:ext>
            </a:extLst>
          </p:cNvPr>
          <p:cNvSpPr>
            <a:spLocks noGrp="1"/>
          </p:cNvSpPr>
          <p:nvPr>
            <p:ph type="pic" sz="quarter" idx="15"/>
          </p:nvPr>
        </p:nvSpPr>
        <p:spPr>
          <a:xfrm>
            <a:off x="3416041" y="4142232"/>
            <a:ext cx="2606040" cy="2075688"/>
          </a:xfrm>
          <a:solidFill>
            <a:schemeClr val="bg2">
              <a:lumMod val="50000"/>
              <a:lumOff val="50000"/>
            </a:schemeClr>
          </a:solidFill>
        </p:spPr>
        <p:txBody>
          <a:bodyPr/>
          <a:lstStyle/>
          <a:p>
            <a:endParaRPr lang="en-US" dirty="0"/>
          </a:p>
        </p:txBody>
      </p:sp>
      <p:sp>
        <p:nvSpPr>
          <p:cNvPr id="17" name="Picture Placeholder 13">
            <a:extLst>
              <a:ext uri="{FF2B5EF4-FFF2-40B4-BE49-F238E27FC236}">
                <a16:creationId xmlns:a16="http://schemas.microsoft.com/office/drawing/2014/main" id="{47CA6D41-6659-4919-BF3F-FCA2AB53F4FE}"/>
              </a:ext>
            </a:extLst>
          </p:cNvPr>
          <p:cNvSpPr>
            <a:spLocks noGrp="1"/>
          </p:cNvSpPr>
          <p:nvPr>
            <p:ph type="pic" sz="quarter" idx="16"/>
          </p:nvPr>
        </p:nvSpPr>
        <p:spPr>
          <a:xfrm>
            <a:off x="6164570" y="4142232"/>
            <a:ext cx="2606040" cy="2075688"/>
          </a:xfrm>
          <a:solidFill>
            <a:schemeClr val="bg2">
              <a:lumMod val="50000"/>
              <a:lumOff val="50000"/>
            </a:schemeClr>
          </a:solidFill>
        </p:spPr>
        <p:txBody>
          <a:bodyPr/>
          <a:lstStyle/>
          <a:p>
            <a:endParaRPr lang="en-US" dirty="0"/>
          </a:p>
        </p:txBody>
      </p:sp>
      <p:sp>
        <p:nvSpPr>
          <p:cNvPr id="15" name="Picture Placeholder 13">
            <a:extLst>
              <a:ext uri="{FF2B5EF4-FFF2-40B4-BE49-F238E27FC236}">
                <a16:creationId xmlns:a16="http://schemas.microsoft.com/office/drawing/2014/main" id="{20E6777B-4AD1-427E-904E-21086E731818}"/>
              </a:ext>
            </a:extLst>
          </p:cNvPr>
          <p:cNvSpPr>
            <a:spLocks noGrp="1"/>
          </p:cNvSpPr>
          <p:nvPr>
            <p:ph type="pic" sz="quarter" idx="14"/>
          </p:nvPr>
        </p:nvSpPr>
        <p:spPr>
          <a:xfrm>
            <a:off x="8913100" y="4142232"/>
            <a:ext cx="2606040" cy="2075688"/>
          </a:xfrm>
          <a:solidFill>
            <a:schemeClr val="bg2">
              <a:lumMod val="50000"/>
              <a:lumOff val="50000"/>
            </a:schemeClr>
          </a:solidFill>
        </p:spPr>
        <p:txBody>
          <a:bodyPr/>
          <a:lstStyle/>
          <a:p>
            <a:endParaRPr lang="en-US" dirty="0"/>
          </a:p>
        </p:txBody>
      </p:sp>
      <p:sp>
        <p:nvSpPr>
          <p:cNvPr id="20" name="Date Placeholder 3">
            <a:extLst>
              <a:ext uri="{FF2B5EF4-FFF2-40B4-BE49-F238E27FC236}">
                <a16:creationId xmlns:a16="http://schemas.microsoft.com/office/drawing/2014/main" id="{7E0D4C96-36DA-4C90-B4F7-FD78F9F06EC4}"/>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a:t>20XX</a:t>
            </a:r>
            <a:endParaRPr lang="en-US" dirty="0"/>
          </a:p>
        </p:txBody>
      </p:sp>
      <p:sp>
        <p:nvSpPr>
          <p:cNvPr id="21" name="Footer Placeholder 4">
            <a:extLst>
              <a:ext uri="{FF2B5EF4-FFF2-40B4-BE49-F238E27FC236}">
                <a16:creationId xmlns:a16="http://schemas.microsoft.com/office/drawing/2014/main" id="{DCC27624-76B0-4BB8-B6D9-C01BCCE65729}"/>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22" name="Slide Number Placeholder 5">
            <a:extLst>
              <a:ext uri="{FF2B5EF4-FFF2-40B4-BE49-F238E27FC236}">
                <a16:creationId xmlns:a16="http://schemas.microsoft.com/office/drawing/2014/main" id="{E5D71582-7D60-491E-945E-00A9A6A2E4D3}"/>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11718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A283E6C1-A698-44ED-B112-2185C527C814}"/>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7">
            <a:extLst>
              <a:ext uri="{FF2B5EF4-FFF2-40B4-BE49-F238E27FC236}">
                <a16:creationId xmlns:a16="http://schemas.microsoft.com/office/drawing/2014/main" id="{B8DA9715-F69D-45C0-8C20-D23271722306}"/>
              </a:ext>
            </a:extLst>
          </p:cNvPr>
          <p:cNvSpPr>
            <a:spLocks noGrp="1"/>
          </p:cNvSpPr>
          <p:nvPr>
            <p:ph type="title"/>
          </p:nvPr>
        </p:nvSpPr>
        <p:spPr>
          <a:xfrm>
            <a:off x="845164" y="1034470"/>
            <a:ext cx="10515600" cy="899783"/>
          </a:xfrm>
        </p:spPr>
        <p:txBody>
          <a:bodyPr wrap="none" anchor="ctr">
            <a:noAutofit/>
          </a:bodyPr>
          <a:lstStyle>
            <a:lvl1pPr algn="l">
              <a:spcBef>
                <a:spcPts val="0"/>
              </a:spcBef>
              <a:defRPr baseline="0"/>
            </a:lvl1pPr>
          </a:lstStyle>
          <a:p>
            <a:pPr algn="ctr"/>
            <a:endParaRPr lang="en-US" dirty="0"/>
          </a:p>
        </p:txBody>
      </p:sp>
      <p:sp>
        <p:nvSpPr>
          <p:cNvPr id="10" name="Text Placeholder 9">
            <a:extLst>
              <a:ext uri="{FF2B5EF4-FFF2-40B4-BE49-F238E27FC236}">
                <a16:creationId xmlns:a16="http://schemas.microsoft.com/office/drawing/2014/main" id="{EA11834F-2E86-44CF-9B7B-879C54D3E3DE}"/>
              </a:ext>
            </a:extLst>
          </p:cNvPr>
          <p:cNvSpPr>
            <a:spLocks noGrp="1"/>
          </p:cNvSpPr>
          <p:nvPr>
            <p:ph type="body" sz="quarter" idx="16" hasCustomPrompt="1"/>
          </p:nvPr>
        </p:nvSpPr>
        <p:spPr>
          <a:xfrm>
            <a:off x="839069" y="1900962"/>
            <a:ext cx="10292340" cy="1954213"/>
          </a:xfrm>
        </p:spPr>
        <p:txBody>
          <a:bodyPr anchor="t"/>
          <a:lstStyle>
            <a:lvl1pPr marL="0" indent="0" algn="just">
              <a:buNone/>
              <a:defRPr baseline="0"/>
            </a:lvl1pPr>
            <a:lvl2pPr marL="274320" indent="0" algn="ctr">
              <a:buFont typeface="Arial" panose="020B0604020202020204" pitchFamily="34" charset="0"/>
              <a:buNone/>
              <a:defRPr/>
            </a:lvl2pPr>
            <a:lvl3pPr marL="228600" indent="0" algn="ctr">
              <a:buNone/>
              <a:defRPr/>
            </a:lvl3pPr>
            <a:lvl4pPr marL="640080" indent="0" algn="ctr">
              <a:buFont typeface="Arial" panose="020B0604020202020204" pitchFamily="34" charset="0"/>
              <a:buNone/>
              <a:defRPr/>
            </a:lvl4pPr>
            <a:lvl5pPr marL="685800" indent="0" algn="ctr">
              <a:buNone/>
              <a:defRPr/>
            </a:lvl5pPr>
          </a:lstStyle>
          <a:p>
            <a:pPr lvl="0"/>
            <a:r>
              <a:rPr lang="en-US" dirty="0"/>
              <a:t>Click to add text</a:t>
            </a:r>
          </a:p>
        </p:txBody>
      </p:sp>
      <p:sp>
        <p:nvSpPr>
          <p:cNvPr id="13" name="Picture Placeholder 12">
            <a:extLst>
              <a:ext uri="{FF2B5EF4-FFF2-40B4-BE49-F238E27FC236}">
                <a16:creationId xmlns:a16="http://schemas.microsoft.com/office/drawing/2014/main" id="{06B13C98-6A68-488A-A861-3651BEFFDB91}"/>
              </a:ext>
            </a:extLst>
          </p:cNvPr>
          <p:cNvSpPr>
            <a:spLocks noGrp="1"/>
          </p:cNvSpPr>
          <p:nvPr>
            <p:ph type="pic" sz="quarter" idx="13"/>
          </p:nvPr>
        </p:nvSpPr>
        <p:spPr>
          <a:xfrm>
            <a:off x="0" y="4160520"/>
            <a:ext cx="4067175" cy="2697480"/>
          </a:xfrm>
          <a:solidFill>
            <a:schemeClr val="bg2">
              <a:lumMod val="50000"/>
              <a:lumOff val="50000"/>
            </a:schemeClr>
          </a:solidFill>
        </p:spPr>
        <p:txBody>
          <a:bodyPr/>
          <a:lstStyle/>
          <a:p>
            <a:endParaRPr lang="en-US" dirty="0"/>
          </a:p>
        </p:txBody>
      </p:sp>
      <p:sp>
        <p:nvSpPr>
          <p:cNvPr id="18" name="Date Placeholder 3">
            <a:extLst>
              <a:ext uri="{FF2B5EF4-FFF2-40B4-BE49-F238E27FC236}">
                <a16:creationId xmlns:a16="http://schemas.microsoft.com/office/drawing/2014/main" id="{2938ABF9-B914-4702-BD3C-440D785C4B8E}"/>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a:t>20XX</a:t>
            </a:r>
            <a:endParaRPr lang="en-US" dirty="0"/>
          </a:p>
        </p:txBody>
      </p:sp>
      <p:sp>
        <p:nvSpPr>
          <p:cNvPr id="14" name="Picture Placeholder 12">
            <a:extLst>
              <a:ext uri="{FF2B5EF4-FFF2-40B4-BE49-F238E27FC236}">
                <a16:creationId xmlns:a16="http://schemas.microsoft.com/office/drawing/2014/main" id="{A8DDEC8E-7A5B-45B1-87C2-928F65F6DC8B}"/>
              </a:ext>
            </a:extLst>
          </p:cNvPr>
          <p:cNvSpPr>
            <a:spLocks noGrp="1"/>
          </p:cNvSpPr>
          <p:nvPr>
            <p:ph type="pic" sz="quarter" idx="14"/>
          </p:nvPr>
        </p:nvSpPr>
        <p:spPr>
          <a:xfrm>
            <a:off x="4059936" y="4160520"/>
            <a:ext cx="4133088" cy="2697480"/>
          </a:xfrm>
          <a:solidFill>
            <a:schemeClr val="bg2">
              <a:lumMod val="50000"/>
              <a:lumOff val="50000"/>
            </a:schemeClr>
          </a:solidFill>
        </p:spPr>
        <p:txBody>
          <a:bodyPr/>
          <a:lstStyle/>
          <a:p>
            <a:endParaRPr lang="en-US" dirty="0"/>
          </a:p>
        </p:txBody>
      </p:sp>
      <p:sp>
        <p:nvSpPr>
          <p:cNvPr id="19" name="Footer Placeholder 4">
            <a:extLst>
              <a:ext uri="{FF2B5EF4-FFF2-40B4-BE49-F238E27FC236}">
                <a16:creationId xmlns:a16="http://schemas.microsoft.com/office/drawing/2014/main" id="{3D694128-BF72-4548-B72F-CAFBFD2346E1}"/>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5" name="Picture Placeholder 12">
            <a:extLst>
              <a:ext uri="{FF2B5EF4-FFF2-40B4-BE49-F238E27FC236}">
                <a16:creationId xmlns:a16="http://schemas.microsoft.com/office/drawing/2014/main" id="{5E558F1D-66DC-426F-B815-D10EB6BC4E0B}"/>
              </a:ext>
            </a:extLst>
          </p:cNvPr>
          <p:cNvSpPr>
            <a:spLocks noGrp="1"/>
          </p:cNvSpPr>
          <p:nvPr>
            <p:ph type="pic" sz="quarter" idx="15"/>
          </p:nvPr>
        </p:nvSpPr>
        <p:spPr>
          <a:xfrm>
            <a:off x="8193024" y="4160520"/>
            <a:ext cx="4005072" cy="2697480"/>
          </a:xfrm>
          <a:solidFill>
            <a:schemeClr val="bg2">
              <a:lumMod val="50000"/>
              <a:lumOff val="50000"/>
            </a:schemeClr>
          </a:solidFill>
        </p:spPr>
        <p:txBody>
          <a:bodyPr/>
          <a:lstStyle/>
          <a:p>
            <a:endParaRPr lang="en-US" dirty="0"/>
          </a:p>
        </p:txBody>
      </p:sp>
      <p:cxnSp>
        <p:nvCxnSpPr>
          <p:cNvPr id="7" name="Straight Connector 6">
            <a:extLst>
              <a:ext uri="{FF2B5EF4-FFF2-40B4-BE49-F238E27FC236}">
                <a16:creationId xmlns:a16="http://schemas.microsoft.com/office/drawing/2014/main" id="{3EC1452B-8D51-4F49-9A26-8D49BCE7AABB}"/>
              </a:ext>
              <a:ext uri="{C183D7F6-B498-43B3-948B-1728B52AA6E4}">
                <adec:decorative xmlns:adec="http://schemas.microsoft.com/office/drawing/2017/decorative" val="1"/>
              </a:ext>
            </a:extLst>
          </p:cNvPr>
          <p:cNvCxnSpPr>
            <a:cxnSpLocks/>
          </p:cNvCxnSpPr>
          <p:nvPr userDrawn="1"/>
        </p:nvCxnSpPr>
        <p:spPr>
          <a:xfrm>
            <a:off x="3950899" y="1555564"/>
            <a:ext cx="4290204" cy="0"/>
          </a:xfrm>
          <a:prstGeom prst="line">
            <a:avLst/>
          </a:prstGeom>
          <a:ln w="19050">
            <a:solidFill>
              <a:schemeClr val="accent1">
                <a:alpha val="75000"/>
              </a:schemeClr>
            </a:solidFill>
          </a:ln>
        </p:spPr>
        <p:style>
          <a:lnRef idx="1">
            <a:schemeClr val="accent1"/>
          </a:lnRef>
          <a:fillRef idx="0">
            <a:schemeClr val="accent1"/>
          </a:fillRef>
          <a:effectRef idx="0">
            <a:schemeClr val="accent1"/>
          </a:effectRef>
          <a:fontRef idx="minor">
            <a:schemeClr val="tx1"/>
          </a:fontRef>
        </p:style>
      </p:cxnSp>
      <p:sp>
        <p:nvSpPr>
          <p:cNvPr id="20" name="Slide Number Placeholder 5">
            <a:extLst>
              <a:ext uri="{FF2B5EF4-FFF2-40B4-BE49-F238E27FC236}">
                <a16:creationId xmlns:a16="http://schemas.microsoft.com/office/drawing/2014/main" id="{68719BE9-7631-4214-B581-04437DDA5C17}"/>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1473976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6AF1EB8-173E-4BDF-9FB9-340DC5FC2686}"/>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1">
            <a:extLst>
              <a:ext uri="{FF2B5EF4-FFF2-40B4-BE49-F238E27FC236}">
                <a16:creationId xmlns:a16="http://schemas.microsoft.com/office/drawing/2014/main" id="{B44A6C40-5A2B-4859-A8AE-52464ACB654F}"/>
              </a:ext>
            </a:extLst>
          </p:cNvPr>
          <p:cNvSpPr>
            <a:spLocks noGrp="1"/>
          </p:cNvSpPr>
          <p:nvPr>
            <p:ph type="ctrTitle"/>
          </p:nvPr>
        </p:nvSpPr>
        <p:spPr>
          <a:xfrm>
            <a:off x="647700" y="5059252"/>
            <a:ext cx="6874327" cy="1209275"/>
          </a:xfrm>
        </p:spPr>
        <p:txBody>
          <a:bodyPr anchor="ctr">
            <a:normAutofit/>
          </a:bodyPr>
          <a:lstStyle>
            <a:lvl1pPr algn="l">
              <a:defRPr/>
            </a:lvl1pPr>
          </a:lstStyle>
          <a:p>
            <a:pPr algn="r"/>
            <a:endParaRPr lang="en-US" sz="4000" dirty="0"/>
          </a:p>
        </p:txBody>
      </p:sp>
      <p:sp>
        <p:nvSpPr>
          <p:cNvPr id="17" name="Subtitle 2">
            <a:extLst>
              <a:ext uri="{FF2B5EF4-FFF2-40B4-BE49-F238E27FC236}">
                <a16:creationId xmlns:a16="http://schemas.microsoft.com/office/drawing/2014/main" id="{4839C935-8C88-4E41-9CDE-772FDA3DD94F}"/>
              </a:ext>
            </a:extLst>
          </p:cNvPr>
          <p:cNvSpPr>
            <a:spLocks noGrp="1"/>
          </p:cNvSpPr>
          <p:nvPr>
            <p:ph type="subTitle" idx="1"/>
          </p:nvPr>
        </p:nvSpPr>
        <p:spPr>
          <a:xfrm>
            <a:off x="8098970" y="5056632"/>
            <a:ext cx="3392445" cy="1207008"/>
          </a:xfrm>
        </p:spPr>
        <p:txBody>
          <a:bodyPr anchor="ctr">
            <a:normAutofit/>
          </a:bodyPr>
          <a:lstStyle>
            <a:lvl1pPr marL="0" indent="0">
              <a:buNone/>
              <a:defRPr/>
            </a:lvl1pPr>
          </a:lstStyle>
          <a:p>
            <a:pPr algn="l"/>
            <a:endParaRPr lang="en-US" sz="1600" dirty="0"/>
          </a:p>
        </p:txBody>
      </p:sp>
      <p:cxnSp>
        <p:nvCxnSpPr>
          <p:cNvPr id="19" name="Straight Connector 18">
            <a:extLst>
              <a:ext uri="{FF2B5EF4-FFF2-40B4-BE49-F238E27FC236}">
                <a16:creationId xmlns:a16="http://schemas.microsoft.com/office/drawing/2014/main" id="{30C6FCBF-78C9-4160-8C8D-C0846C6D2B40}"/>
              </a:ext>
              <a:ext uri="{C183D7F6-B498-43B3-948B-1728B52AA6E4}">
                <adec:decorative xmlns:adec="http://schemas.microsoft.com/office/drawing/2017/decorative" val="1"/>
              </a:ext>
            </a:extLst>
          </p:cNvPr>
          <p:cNvCxnSpPr>
            <a:cxnSpLocks/>
          </p:cNvCxnSpPr>
          <p:nvPr userDrawn="1"/>
        </p:nvCxnSpPr>
        <p:spPr>
          <a:xfrm>
            <a:off x="7810499" y="5187442"/>
            <a:ext cx="0" cy="875607"/>
          </a:xfrm>
          <a:prstGeom prst="line">
            <a:avLst/>
          </a:prstGeom>
          <a:ln w="15875">
            <a:solidFill>
              <a:schemeClr val="accent1">
                <a:lumMod val="75000"/>
                <a:alpha val="82000"/>
              </a:schemeClr>
            </a:solidFill>
          </a:ln>
        </p:spPr>
        <p:style>
          <a:lnRef idx="1">
            <a:schemeClr val="accent1"/>
          </a:lnRef>
          <a:fillRef idx="0">
            <a:schemeClr val="accent1"/>
          </a:fillRef>
          <a:effectRef idx="0">
            <a:schemeClr val="accent1"/>
          </a:effectRef>
          <a:fontRef idx="minor">
            <a:schemeClr val="tx1"/>
          </a:fontRef>
        </p:style>
      </p:cxnSp>
      <p:sp>
        <p:nvSpPr>
          <p:cNvPr id="21" name="Picture Placeholder 20">
            <a:extLst>
              <a:ext uri="{FF2B5EF4-FFF2-40B4-BE49-F238E27FC236}">
                <a16:creationId xmlns:a16="http://schemas.microsoft.com/office/drawing/2014/main" id="{6950CA0E-635B-46DC-8900-0DD2B472AF19}"/>
              </a:ext>
            </a:extLst>
          </p:cNvPr>
          <p:cNvSpPr>
            <a:spLocks noGrp="1"/>
          </p:cNvSpPr>
          <p:nvPr>
            <p:ph type="pic" sz="quarter" idx="13"/>
          </p:nvPr>
        </p:nvSpPr>
        <p:spPr>
          <a:xfrm>
            <a:off x="1524" y="0"/>
            <a:ext cx="12188952" cy="4562856"/>
          </a:xfrm>
          <a:solidFill>
            <a:schemeClr val="bg2">
              <a:lumMod val="50000"/>
              <a:lumOff val="50000"/>
            </a:schemeClr>
          </a:solidFill>
        </p:spPr>
        <p:txBody>
          <a:bodyPr/>
          <a:lstStyle/>
          <a:p>
            <a:endParaRPr lang="en-US" dirty="0"/>
          </a:p>
        </p:txBody>
      </p:sp>
    </p:spTree>
    <p:extLst>
      <p:ext uri="{BB962C8B-B14F-4D97-AF65-F5344CB8AC3E}">
        <p14:creationId xmlns:p14="http://schemas.microsoft.com/office/powerpoint/2010/main" val="1145731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0846B-7B57-4F95-B17F-B9DEE339408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9B08814-722A-4F2C-8807-C09FEEC251E7}"/>
              </a:ext>
            </a:extLst>
          </p:cNvPr>
          <p:cNvSpPr>
            <a:spLocks noGrp="1"/>
          </p:cNvSpPr>
          <p:nvPr>
            <p:ph idx="1"/>
          </p:nvPr>
        </p:nvSpPr>
        <p:spPr>
          <a:xfrm>
            <a:off x="838200" y="2438403"/>
            <a:ext cx="10515600" cy="35452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B4D67EBB-2EBC-4D85-9751-BE5E66FE0782}"/>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9" name="Date Placeholder 3">
            <a:extLst>
              <a:ext uri="{FF2B5EF4-FFF2-40B4-BE49-F238E27FC236}">
                <a16:creationId xmlns:a16="http://schemas.microsoft.com/office/drawing/2014/main" id="{C1976FF6-0FAE-4806-A07E-BE4D7411681F}"/>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a:t>20XX</a:t>
            </a:r>
            <a:endParaRPr lang="en-US" dirty="0"/>
          </a:p>
        </p:txBody>
      </p:sp>
      <p:sp>
        <p:nvSpPr>
          <p:cNvPr id="10" name="Footer Placeholder 4">
            <a:extLst>
              <a:ext uri="{FF2B5EF4-FFF2-40B4-BE49-F238E27FC236}">
                <a16:creationId xmlns:a16="http://schemas.microsoft.com/office/drawing/2014/main" id="{842FFD90-937D-4551-9F0C-7A5B0C78E51F}"/>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1" name="Slide Number Placeholder 5">
            <a:extLst>
              <a:ext uri="{FF2B5EF4-FFF2-40B4-BE49-F238E27FC236}">
                <a16:creationId xmlns:a16="http://schemas.microsoft.com/office/drawing/2014/main" id="{BED25ED3-40D6-4D4C-BEF6-506E3E31B2AA}"/>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1378619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A8FC83D-BE6C-46F7-A2C9-654DF8EBE0D6}"/>
              </a:ext>
            </a:extLst>
          </p:cNvPr>
          <p:cNvSpPr>
            <a:spLocks noGrp="1"/>
          </p:cNvSpPr>
          <p:nvPr>
            <p:ph type="ctrTitle"/>
          </p:nvPr>
        </p:nvSpPr>
        <p:spPr>
          <a:xfrm>
            <a:off x="653733" y="1679441"/>
            <a:ext cx="10890565" cy="589966"/>
          </a:xfrm>
        </p:spPr>
        <p:txBody>
          <a:bodyPr>
            <a:normAutofit fontScale="90000"/>
          </a:bodyPr>
          <a:lstStyle>
            <a:lvl1pPr algn="ctr">
              <a:defRPr/>
            </a:lvl1pPr>
          </a:lstStyle>
          <a:p>
            <a:endParaRPr lang="en-US" dirty="0"/>
          </a:p>
        </p:txBody>
      </p:sp>
      <p:sp>
        <p:nvSpPr>
          <p:cNvPr id="6" name="Subtitle 2">
            <a:extLst>
              <a:ext uri="{FF2B5EF4-FFF2-40B4-BE49-F238E27FC236}">
                <a16:creationId xmlns:a16="http://schemas.microsoft.com/office/drawing/2014/main" id="{8CC3F9D0-953E-45A7-BFD7-C86C68B23298}"/>
              </a:ext>
            </a:extLst>
          </p:cNvPr>
          <p:cNvSpPr>
            <a:spLocks noGrp="1"/>
          </p:cNvSpPr>
          <p:nvPr>
            <p:ph type="subTitle" idx="1"/>
          </p:nvPr>
        </p:nvSpPr>
        <p:spPr>
          <a:xfrm>
            <a:off x="2163726" y="2273661"/>
            <a:ext cx="7910623" cy="447630"/>
          </a:xfrm>
        </p:spPr>
        <p:txBody>
          <a:bodyPr>
            <a:normAutofit/>
          </a:bodyPr>
          <a:lstStyle>
            <a:lvl1pPr marL="0" indent="0" algn="ctr">
              <a:buNone/>
              <a:defRPr/>
            </a:lvl1pPr>
          </a:lstStyle>
          <a:p>
            <a:endParaRPr lang="en-US" sz="1600" dirty="0"/>
          </a:p>
        </p:txBody>
      </p:sp>
      <p:sp>
        <p:nvSpPr>
          <p:cNvPr id="7" name="Freeform: Shape 6">
            <a:extLst>
              <a:ext uri="{FF2B5EF4-FFF2-40B4-BE49-F238E27FC236}">
                <a16:creationId xmlns:a16="http://schemas.microsoft.com/office/drawing/2014/main" id="{D736BCE2-FC35-4992-A912-AF5A5C4ECE46}"/>
              </a:ext>
              <a:ext uri="{C183D7F6-B498-43B3-948B-1728B52AA6E4}">
                <adec:decorative xmlns:adec="http://schemas.microsoft.com/office/drawing/2017/decorative" val="1"/>
              </a:ext>
            </a:extLst>
          </p:cNvPr>
          <p:cNvSpPr/>
          <p:nvPr userDrawn="1"/>
        </p:nvSpPr>
        <p:spPr>
          <a:xfrm flipH="1">
            <a:off x="5507004" y="632198"/>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84AA409B-17E7-4D49-8F3B-D390302E2418}"/>
              </a:ext>
            </a:extLst>
          </p:cNvPr>
          <p:cNvSpPr>
            <a:spLocks noGrp="1"/>
          </p:cNvSpPr>
          <p:nvPr>
            <p:ph type="pic" sz="quarter" idx="13"/>
          </p:nvPr>
        </p:nvSpPr>
        <p:spPr>
          <a:xfrm>
            <a:off x="658368" y="3063240"/>
            <a:ext cx="5321808" cy="3154680"/>
          </a:xfrm>
          <a:solidFill>
            <a:schemeClr val="bg2">
              <a:lumMod val="50000"/>
              <a:lumOff val="50000"/>
            </a:schemeClr>
          </a:solidFill>
        </p:spPr>
        <p:txBody>
          <a:bodyPr/>
          <a:lstStyle/>
          <a:p>
            <a:endParaRPr lang="en-US" dirty="0"/>
          </a:p>
        </p:txBody>
      </p:sp>
      <p:sp>
        <p:nvSpPr>
          <p:cNvPr id="13" name="Picture Placeholder 10">
            <a:extLst>
              <a:ext uri="{FF2B5EF4-FFF2-40B4-BE49-F238E27FC236}">
                <a16:creationId xmlns:a16="http://schemas.microsoft.com/office/drawing/2014/main" id="{C4FB1A9C-83D8-426D-B62B-A5F7457A9695}"/>
              </a:ext>
            </a:extLst>
          </p:cNvPr>
          <p:cNvSpPr>
            <a:spLocks noGrp="1"/>
          </p:cNvSpPr>
          <p:nvPr>
            <p:ph type="pic" sz="quarter" idx="14"/>
          </p:nvPr>
        </p:nvSpPr>
        <p:spPr>
          <a:xfrm>
            <a:off x="6217920" y="3063240"/>
            <a:ext cx="5321808" cy="3154680"/>
          </a:xfrm>
          <a:solidFill>
            <a:schemeClr val="bg2">
              <a:lumMod val="50000"/>
              <a:lumOff val="50000"/>
            </a:schemeClr>
          </a:solidFill>
        </p:spPr>
        <p:txBody>
          <a:bodyPr/>
          <a:lstStyle/>
          <a:p>
            <a:endParaRPr lang="en-US" dirty="0"/>
          </a:p>
        </p:txBody>
      </p:sp>
      <p:sp>
        <p:nvSpPr>
          <p:cNvPr id="10" name="Date Placeholder 3">
            <a:extLst>
              <a:ext uri="{FF2B5EF4-FFF2-40B4-BE49-F238E27FC236}">
                <a16:creationId xmlns:a16="http://schemas.microsoft.com/office/drawing/2014/main" id="{94DD44DD-0676-4A2C-9EC4-8E209307EB05}"/>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a:t>20XX</a:t>
            </a:r>
            <a:endParaRPr lang="en-US" dirty="0"/>
          </a:p>
        </p:txBody>
      </p:sp>
      <p:sp>
        <p:nvSpPr>
          <p:cNvPr id="12" name="Footer Placeholder 4">
            <a:extLst>
              <a:ext uri="{FF2B5EF4-FFF2-40B4-BE49-F238E27FC236}">
                <a16:creationId xmlns:a16="http://schemas.microsoft.com/office/drawing/2014/main" id="{969BC53C-DA37-4270-B44D-B7A92152AAD0}"/>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4" name="Slide Number Placeholder 5">
            <a:extLst>
              <a:ext uri="{FF2B5EF4-FFF2-40B4-BE49-F238E27FC236}">
                <a16:creationId xmlns:a16="http://schemas.microsoft.com/office/drawing/2014/main" id="{9AFE14D8-0C2B-4AA6-AE7E-75C2C63C245A}"/>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354679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0846B-7B57-4F95-B17F-B9DEE339408B}"/>
              </a:ext>
            </a:extLst>
          </p:cNvPr>
          <p:cNvSpPr>
            <a:spLocks noGrp="1"/>
          </p:cNvSpPr>
          <p:nvPr>
            <p:ph type="title"/>
          </p:nvPr>
        </p:nvSpPr>
        <p:spPr/>
        <p:txBody>
          <a:bodyPr/>
          <a:lstStyle/>
          <a:p>
            <a:r>
              <a:rPr lang="en-US"/>
              <a:t>Click to edit Master title style</a:t>
            </a:r>
            <a:endParaRPr lang="en-US" dirty="0"/>
          </a:p>
        </p:txBody>
      </p:sp>
      <p:cxnSp>
        <p:nvCxnSpPr>
          <p:cNvPr id="8" name="Straight Connector 7">
            <a:extLst>
              <a:ext uri="{FF2B5EF4-FFF2-40B4-BE49-F238E27FC236}">
                <a16:creationId xmlns:a16="http://schemas.microsoft.com/office/drawing/2014/main" id="{B4D67EBB-2EBC-4D85-9751-BE5E66FE0782}"/>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9" name="Date Placeholder 3">
            <a:extLst>
              <a:ext uri="{FF2B5EF4-FFF2-40B4-BE49-F238E27FC236}">
                <a16:creationId xmlns:a16="http://schemas.microsoft.com/office/drawing/2014/main" id="{F9828424-127F-4F45-AF20-1DAA152557D3}"/>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a:t>20XX</a:t>
            </a:r>
            <a:endParaRPr lang="en-US" dirty="0"/>
          </a:p>
        </p:txBody>
      </p:sp>
      <p:sp>
        <p:nvSpPr>
          <p:cNvPr id="10" name="Footer Placeholder 4">
            <a:extLst>
              <a:ext uri="{FF2B5EF4-FFF2-40B4-BE49-F238E27FC236}">
                <a16:creationId xmlns:a16="http://schemas.microsoft.com/office/drawing/2014/main" id="{F5D83CCE-F7E1-4106-84E1-6C261DDBB19F}"/>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1" name="Slide Number Placeholder 5">
            <a:extLst>
              <a:ext uri="{FF2B5EF4-FFF2-40B4-BE49-F238E27FC236}">
                <a16:creationId xmlns:a16="http://schemas.microsoft.com/office/drawing/2014/main" id="{28126735-73E8-4B98-81A3-AAE94B69F653}"/>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
        <p:nvSpPr>
          <p:cNvPr id="12" name="Picture Placeholder 23">
            <a:extLst>
              <a:ext uri="{FF2B5EF4-FFF2-40B4-BE49-F238E27FC236}">
                <a16:creationId xmlns:a16="http://schemas.microsoft.com/office/drawing/2014/main" id="{807AB57C-FB2F-4687-A53B-10BC93C0617B}"/>
              </a:ext>
            </a:extLst>
          </p:cNvPr>
          <p:cNvSpPr>
            <a:spLocks noGrp="1"/>
          </p:cNvSpPr>
          <p:nvPr>
            <p:ph type="pic" sz="quarter" idx="13"/>
          </p:nvPr>
        </p:nvSpPr>
        <p:spPr>
          <a:xfrm>
            <a:off x="823811" y="2266497"/>
            <a:ext cx="2441448" cy="1682496"/>
          </a:xfrm>
        </p:spPr>
        <p:txBody>
          <a:bodyPr/>
          <a:lstStyle/>
          <a:p>
            <a:endParaRPr lang="en-US"/>
          </a:p>
        </p:txBody>
      </p:sp>
      <p:sp>
        <p:nvSpPr>
          <p:cNvPr id="13" name="Picture Placeholder 23">
            <a:extLst>
              <a:ext uri="{FF2B5EF4-FFF2-40B4-BE49-F238E27FC236}">
                <a16:creationId xmlns:a16="http://schemas.microsoft.com/office/drawing/2014/main" id="{000D73B6-1C0A-4F47-AA94-E1B7667F206C}"/>
              </a:ext>
            </a:extLst>
          </p:cNvPr>
          <p:cNvSpPr>
            <a:spLocks noGrp="1"/>
          </p:cNvSpPr>
          <p:nvPr>
            <p:ph type="pic" sz="quarter" idx="14"/>
          </p:nvPr>
        </p:nvSpPr>
        <p:spPr>
          <a:xfrm>
            <a:off x="3509664" y="2276021"/>
            <a:ext cx="2441448" cy="1682496"/>
          </a:xfrm>
        </p:spPr>
        <p:txBody>
          <a:bodyPr/>
          <a:lstStyle/>
          <a:p>
            <a:endParaRPr lang="en-US"/>
          </a:p>
        </p:txBody>
      </p:sp>
      <p:sp>
        <p:nvSpPr>
          <p:cNvPr id="14" name="Picture Placeholder 23">
            <a:extLst>
              <a:ext uri="{FF2B5EF4-FFF2-40B4-BE49-F238E27FC236}">
                <a16:creationId xmlns:a16="http://schemas.microsoft.com/office/drawing/2014/main" id="{35F208ED-C2A5-4E66-AD25-D5D7D73E6C3F}"/>
              </a:ext>
            </a:extLst>
          </p:cNvPr>
          <p:cNvSpPr>
            <a:spLocks noGrp="1"/>
          </p:cNvSpPr>
          <p:nvPr>
            <p:ph type="pic" sz="quarter" idx="15"/>
          </p:nvPr>
        </p:nvSpPr>
        <p:spPr>
          <a:xfrm>
            <a:off x="6206094" y="2260823"/>
            <a:ext cx="2441448" cy="1682496"/>
          </a:xfrm>
        </p:spPr>
        <p:txBody>
          <a:bodyPr/>
          <a:lstStyle/>
          <a:p>
            <a:endParaRPr lang="en-US"/>
          </a:p>
        </p:txBody>
      </p:sp>
      <p:sp>
        <p:nvSpPr>
          <p:cNvPr id="15" name="Picture Placeholder 23">
            <a:extLst>
              <a:ext uri="{FF2B5EF4-FFF2-40B4-BE49-F238E27FC236}">
                <a16:creationId xmlns:a16="http://schemas.microsoft.com/office/drawing/2014/main" id="{8C8C6B13-E352-4D69-9FB1-F92A36C33D3B}"/>
              </a:ext>
            </a:extLst>
          </p:cNvPr>
          <p:cNvSpPr>
            <a:spLocks noGrp="1"/>
          </p:cNvSpPr>
          <p:nvPr>
            <p:ph type="pic" sz="quarter" idx="16"/>
          </p:nvPr>
        </p:nvSpPr>
        <p:spPr>
          <a:xfrm>
            <a:off x="8907217" y="2266497"/>
            <a:ext cx="2441448" cy="1682496"/>
          </a:xfrm>
        </p:spPr>
        <p:txBody>
          <a:bodyPr/>
          <a:lstStyle/>
          <a:p>
            <a:endParaRPr lang="en-US"/>
          </a:p>
        </p:txBody>
      </p:sp>
      <p:sp>
        <p:nvSpPr>
          <p:cNvPr id="16" name="Text Placeholder 28">
            <a:extLst>
              <a:ext uri="{FF2B5EF4-FFF2-40B4-BE49-F238E27FC236}">
                <a16:creationId xmlns:a16="http://schemas.microsoft.com/office/drawing/2014/main" id="{3C071B65-316E-4CAB-8D44-4F4A52024372}"/>
              </a:ext>
            </a:extLst>
          </p:cNvPr>
          <p:cNvSpPr>
            <a:spLocks noGrp="1"/>
          </p:cNvSpPr>
          <p:nvPr>
            <p:ph type="body" sz="quarter" idx="17" hasCustomPrompt="1"/>
          </p:nvPr>
        </p:nvSpPr>
        <p:spPr>
          <a:xfrm>
            <a:off x="838200" y="4085532"/>
            <a:ext cx="2441448" cy="347662"/>
          </a:xfrm>
        </p:spPr>
        <p:txBody>
          <a:bodyPr lIns="146304" tIns="0" rIns="0" bIns="0">
            <a:noAutofit/>
          </a:bodyPr>
          <a:lstStyle>
            <a:lvl1pPr marL="0" indent="0" algn="l">
              <a:lnSpc>
                <a:spcPct val="100000"/>
              </a:lnSpc>
              <a:spcBef>
                <a:spcPts val="0"/>
              </a:spcBef>
              <a:buNone/>
              <a:defRPr sz="2000" b="1" spc="20" baseline="0">
                <a:solidFill>
                  <a:schemeClr val="tx1"/>
                </a:solidFill>
              </a:defRPr>
            </a:lvl1pPr>
          </a:lstStyle>
          <a:p>
            <a:pPr lvl="0"/>
            <a:r>
              <a:rPr lang="en-US" dirty="0"/>
              <a:t>Name</a:t>
            </a:r>
          </a:p>
        </p:txBody>
      </p:sp>
      <p:sp>
        <p:nvSpPr>
          <p:cNvPr id="17" name="Text Placeholder 28">
            <a:extLst>
              <a:ext uri="{FF2B5EF4-FFF2-40B4-BE49-F238E27FC236}">
                <a16:creationId xmlns:a16="http://schemas.microsoft.com/office/drawing/2014/main" id="{77C885E3-D5E0-4CBD-BA10-704E92E5FA10}"/>
              </a:ext>
            </a:extLst>
          </p:cNvPr>
          <p:cNvSpPr>
            <a:spLocks noGrp="1"/>
          </p:cNvSpPr>
          <p:nvPr>
            <p:ph type="body" sz="quarter" idx="18" hasCustomPrompt="1"/>
          </p:nvPr>
        </p:nvSpPr>
        <p:spPr>
          <a:xfrm>
            <a:off x="838199" y="4469611"/>
            <a:ext cx="2441448" cy="347662"/>
          </a:xfrm>
        </p:spPr>
        <p:txBody>
          <a:bodyPr lIns="146304" tIns="0" rIns="0" bIns="0">
            <a:noAutofit/>
          </a:bodyPr>
          <a:lstStyle>
            <a:lvl1pPr marL="0" indent="0" algn="l">
              <a:lnSpc>
                <a:spcPct val="100000"/>
              </a:lnSpc>
              <a:spcBef>
                <a:spcPts val="0"/>
              </a:spcBef>
              <a:buNone/>
              <a:defRPr sz="1900" b="0" spc="20" baseline="0">
                <a:solidFill>
                  <a:schemeClr val="tx1"/>
                </a:solidFill>
              </a:defRPr>
            </a:lvl1pPr>
          </a:lstStyle>
          <a:p>
            <a:pPr lvl="0"/>
            <a:r>
              <a:rPr lang="en-US" dirty="0"/>
              <a:t>Title</a:t>
            </a:r>
          </a:p>
        </p:txBody>
      </p:sp>
      <p:sp>
        <p:nvSpPr>
          <p:cNvPr id="18" name="Text Placeholder 28">
            <a:extLst>
              <a:ext uri="{FF2B5EF4-FFF2-40B4-BE49-F238E27FC236}">
                <a16:creationId xmlns:a16="http://schemas.microsoft.com/office/drawing/2014/main" id="{EDF1E930-E006-4E8D-912E-5C7DE87EE7AC}"/>
              </a:ext>
            </a:extLst>
          </p:cNvPr>
          <p:cNvSpPr>
            <a:spLocks noGrp="1"/>
          </p:cNvSpPr>
          <p:nvPr>
            <p:ph type="body" sz="quarter" idx="19" hasCustomPrompt="1"/>
          </p:nvPr>
        </p:nvSpPr>
        <p:spPr>
          <a:xfrm>
            <a:off x="3524054" y="4095056"/>
            <a:ext cx="2441448" cy="347662"/>
          </a:xfrm>
        </p:spPr>
        <p:txBody>
          <a:bodyPr lIns="146304" tIns="0" rIns="0" bIns="0">
            <a:noAutofit/>
          </a:bodyPr>
          <a:lstStyle>
            <a:lvl1pPr marL="0" indent="0" algn="l">
              <a:lnSpc>
                <a:spcPct val="100000"/>
              </a:lnSpc>
              <a:spcBef>
                <a:spcPts val="0"/>
              </a:spcBef>
              <a:buNone/>
              <a:defRPr sz="2000" b="1" spc="20" baseline="0">
                <a:solidFill>
                  <a:schemeClr val="tx1"/>
                </a:solidFill>
              </a:defRPr>
            </a:lvl1pPr>
          </a:lstStyle>
          <a:p>
            <a:pPr lvl="0"/>
            <a:r>
              <a:rPr lang="en-US" dirty="0"/>
              <a:t>Name</a:t>
            </a:r>
          </a:p>
        </p:txBody>
      </p:sp>
      <p:sp>
        <p:nvSpPr>
          <p:cNvPr id="19" name="Text Placeholder 28">
            <a:extLst>
              <a:ext uri="{FF2B5EF4-FFF2-40B4-BE49-F238E27FC236}">
                <a16:creationId xmlns:a16="http://schemas.microsoft.com/office/drawing/2014/main" id="{5C24456D-6FC8-4A02-A705-91CAD806F81D}"/>
              </a:ext>
            </a:extLst>
          </p:cNvPr>
          <p:cNvSpPr>
            <a:spLocks noGrp="1"/>
          </p:cNvSpPr>
          <p:nvPr>
            <p:ph type="body" sz="quarter" idx="20" hasCustomPrompt="1"/>
          </p:nvPr>
        </p:nvSpPr>
        <p:spPr>
          <a:xfrm>
            <a:off x="3524053" y="4479135"/>
            <a:ext cx="2441448" cy="347662"/>
          </a:xfrm>
        </p:spPr>
        <p:txBody>
          <a:bodyPr lIns="146304" tIns="0" rIns="0" bIns="0">
            <a:noAutofit/>
          </a:bodyPr>
          <a:lstStyle>
            <a:lvl1pPr marL="0" indent="0" algn="l">
              <a:lnSpc>
                <a:spcPct val="100000"/>
              </a:lnSpc>
              <a:spcBef>
                <a:spcPts val="0"/>
              </a:spcBef>
              <a:buNone/>
              <a:defRPr sz="1900" b="0" spc="20" baseline="0">
                <a:solidFill>
                  <a:schemeClr val="tx1"/>
                </a:solidFill>
              </a:defRPr>
            </a:lvl1pPr>
          </a:lstStyle>
          <a:p>
            <a:pPr lvl="0"/>
            <a:r>
              <a:rPr lang="en-US" dirty="0"/>
              <a:t>Title</a:t>
            </a:r>
          </a:p>
        </p:txBody>
      </p:sp>
      <p:sp>
        <p:nvSpPr>
          <p:cNvPr id="20" name="Text Placeholder 28">
            <a:extLst>
              <a:ext uri="{FF2B5EF4-FFF2-40B4-BE49-F238E27FC236}">
                <a16:creationId xmlns:a16="http://schemas.microsoft.com/office/drawing/2014/main" id="{B0AA21CB-553A-476D-9DBE-6B06618FE153}"/>
              </a:ext>
            </a:extLst>
          </p:cNvPr>
          <p:cNvSpPr>
            <a:spLocks noGrp="1"/>
          </p:cNvSpPr>
          <p:nvPr>
            <p:ph type="body" sz="quarter" idx="21" hasCustomPrompt="1"/>
          </p:nvPr>
        </p:nvSpPr>
        <p:spPr>
          <a:xfrm>
            <a:off x="6223595" y="4088244"/>
            <a:ext cx="2441448" cy="347662"/>
          </a:xfrm>
        </p:spPr>
        <p:txBody>
          <a:bodyPr lIns="146304" tIns="0" rIns="0" bIns="0">
            <a:noAutofit/>
          </a:bodyPr>
          <a:lstStyle>
            <a:lvl1pPr marL="0" indent="0" algn="l">
              <a:lnSpc>
                <a:spcPct val="100000"/>
              </a:lnSpc>
              <a:spcBef>
                <a:spcPts val="0"/>
              </a:spcBef>
              <a:buNone/>
              <a:defRPr sz="2000" b="1" spc="20" baseline="0">
                <a:solidFill>
                  <a:schemeClr val="tx1"/>
                </a:solidFill>
              </a:defRPr>
            </a:lvl1pPr>
          </a:lstStyle>
          <a:p>
            <a:pPr lvl="0"/>
            <a:r>
              <a:rPr lang="en-US" dirty="0"/>
              <a:t>Name</a:t>
            </a:r>
          </a:p>
        </p:txBody>
      </p:sp>
      <p:sp>
        <p:nvSpPr>
          <p:cNvPr id="21" name="Text Placeholder 28">
            <a:extLst>
              <a:ext uri="{FF2B5EF4-FFF2-40B4-BE49-F238E27FC236}">
                <a16:creationId xmlns:a16="http://schemas.microsoft.com/office/drawing/2014/main" id="{B0CD8AA8-7148-4DD0-89BA-F4D140F24141}"/>
              </a:ext>
            </a:extLst>
          </p:cNvPr>
          <p:cNvSpPr>
            <a:spLocks noGrp="1"/>
          </p:cNvSpPr>
          <p:nvPr>
            <p:ph type="body" sz="quarter" idx="22" hasCustomPrompt="1"/>
          </p:nvPr>
        </p:nvSpPr>
        <p:spPr>
          <a:xfrm>
            <a:off x="6223594" y="4472323"/>
            <a:ext cx="2441448" cy="347662"/>
          </a:xfrm>
        </p:spPr>
        <p:txBody>
          <a:bodyPr lIns="146304" tIns="0" rIns="0" bIns="0">
            <a:noAutofit/>
          </a:bodyPr>
          <a:lstStyle>
            <a:lvl1pPr marL="0" indent="0" algn="l">
              <a:lnSpc>
                <a:spcPct val="100000"/>
              </a:lnSpc>
              <a:spcBef>
                <a:spcPts val="0"/>
              </a:spcBef>
              <a:buNone/>
              <a:defRPr sz="1900" b="0" spc="20" baseline="0">
                <a:solidFill>
                  <a:schemeClr val="tx1"/>
                </a:solidFill>
              </a:defRPr>
            </a:lvl1pPr>
          </a:lstStyle>
          <a:p>
            <a:pPr lvl="0"/>
            <a:r>
              <a:rPr lang="en-US" dirty="0"/>
              <a:t>Title</a:t>
            </a:r>
          </a:p>
        </p:txBody>
      </p:sp>
      <p:sp>
        <p:nvSpPr>
          <p:cNvPr id="22" name="Text Placeholder 28">
            <a:extLst>
              <a:ext uri="{FF2B5EF4-FFF2-40B4-BE49-F238E27FC236}">
                <a16:creationId xmlns:a16="http://schemas.microsoft.com/office/drawing/2014/main" id="{C99B4FF6-133C-4927-BD3D-357FBD13CB03}"/>
              </a:ext>
            </a:extLst>
          </p:cNvPr>
          <p:cNvSpPr>
            <a:spLocks noGrp="1"/>
          </p:cNvSpPr>
          <p:nvPr>
            <p:ph type="body" sz="quarter" idx="23" hasCustomPrompt="1"/>
          </p:nvPr>
        </p:nvSpPr>
        <p:spPr>
          <a:xfrm>
            <a:off x="8921606" y="4085532"/>
            <a:ext cx="2441448" cy="347662"/>
          </a:xfrm>
        </p:spPr>
        <p:txBody>
          <a:bodyPr lIns="146304" tIns="0" rIns="0" bIns="0">
            <a:noAutofit/>
          </a:bodyPr>
          <a:lstStyle>
            <a:lvl1pPr marL="0" indent="0" algn="l">
              <a:lnSpc>
                <a:spcPct val="100000"/>
              </a:lnSpc>
              <a:spcBef>
                <a:spcPts val="0"/>
              </a:spcBef>
              <a:buNone/>
              <a:defRPr sz="2000" b="1" spc="20" baseline="0">
                <a:solidFill>
                  <a:schemeClr val="tx1"/>
                </a:solidFill>
              </a:defRPr>
            </a:lvl1pPr>
          </a:lstStyle>
          <a:p>
            <a:pPr lvl="0"/>
            <a:r>
              <a:rPr lang="en-US" dirty="0"/>
              <a:t>Name</a:t>
            </a:r>
          </a:p>
        </p:txBody>
      </p:sp>
      <p:sp>
        <p:nvSpPr>
          <p:cNvPr id="23" name="Text Placeholder 28">
            <a:extLst>
              <a:ext uri="{FF2B5EF4-FFF2-40B4-BE49-F238E27FC236}">
                <a16:creationId xmlns:a16="http://schemas.microsoft.com/office/drawing/2014/main" id="{078286AF-2AD6-4303-884E-832045E59D5A}"/>
              </a:ext>
            </a:extLst>
          </p:cNvPr>
          <p:cNvSpPr>
            <a:spLocks noGrp="1"/>
          </p:cNvSpPr>
          <p:nvPr>
            <p:ph type="body" sz="quarter" idx="24" hasCustomPrompt="1"/>
          </p:nvPr>
        </p:nvSpPr>
        <p:spPr>
          <a:xfrm>
            <a:off x="8921605" y="4469611"/>
            <a:ext cx="2441448" cy="347662"/>
          </a:xfrm>
        </p:spPr>
        <p:txBody>
          <a:bodyPr lIns="146304" tIns="0" rIns="0" bIns="0">
            <a:noAutofit/>
          </a:bodyPr>
          <a:lstStyle>
            <a:lvl1pPr marL="0" indent="0" algn="l">
              <a:lnSpc>
                <a:spcPct val="100000"/>
              </a:lnSpc>
              <a:spcBef>
                <a:spcPts val="0"/>
              </a:spcBef>
              <a:buNone/>
              <a:defRPr sz="1900" b="0" spc="20" baseline="0">
                <a:solidFill>
                  <a:schemeClr val="tx1"/>
                </a:solidFill>
              </a:defRPr>
            </a:lvl1pPr>
          </a:lstStyle>
          <a:p>
            <a:pPr lvl="0"/>
            <a:r>
              <a:rPr lang="en-US" dirty="0"/>
              <a:t>Title</a:t>
            </a:r>
          </a:p>
        </p:txBody>
      </p:sp>
    </p:spTree>
    <p:extLst>
      <p:ext uri="{BB962C8B-B14F-4D97-AF65-F5344CB8AC3E}">
        <p14:creationId xmlns:p14="http://schemas.microsoft.com/office/powerpoint/2010/main" val="3432294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C1A14-BCE3-4322-A314-ABFB09FBB4B2}"/>
              </a:ext>
            </a:extLst>
          </p:cNvPr>
          <p:cNvSpPr>
            <a:spLocks noGrp="1"/>
          </p:cNvSpPr>
          <p:nvPr>
            <p:ph type="title"/>
          </p:nvPr>
        </p:nvSpPr>
        <p:spPr>
          <a:xfrm>
            <a:off x="838200" y="716213"/>
            <a:ext cx="10515600" cy="2212258"/>
          </a:xfrm>
        </p:spPr>
        <p:txBody>
          <a:bodyPr anchor="t"/>
          <a:lstStyle/>
          <a:p>
            <a:r>
              <a:rPr lang="en-US"/>
              <a:t>Click to edit Master title style</a:t>
            </a:r>
            <a:endParaRPr lang="en-US" dirty="0"/>
          </a:p>
        </p:txBody>
      </p:sp>
      <p:sp>
        <p:nvSpPr>
          <p:cNvPr id="6" name="Date Placeholder 3">
            <a:extLst>
              <a:ext uri="{FF2B5EF4-FFF2-40B4-BE49-F238E27FC236}">
                <a16:creationId xmlns:a16="http://schemas.microsoft.com/office/drawing/2014/main" id="{3DAC2D8E-199B-430A-BB5F-3EB5B76D6F79}"/>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a:t>20XX</a:t>
            </a:r>
            <a:endParaRPr lang="en-US" dirty="0"/>
          </a:p>
        </p:txBody>
      </p:sp>
      <p:sp>
        <p:nvSpPr>
          <p:cNvPr id="7" name="Footer Placeholder 4">
            <a:extLst>
              <a:ext uri="{FF2B5EF4-FFF2-40B4-BE49-F238E27FC236}">
                <a16:creationId xmlns:a16="http://schemas.microsoft.com/office/drawing/2014/main" id="{DCAAF529-3AC9-470F-8794-0C49670804A4}"/>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8" name="Slide Number Placeholder 5">
            <a:extLst>
              <a:ext uri="{FF2B5EF4-FFF2-40B4-BE49-F238E27FC236}">
                <a16:creationId xmlns:a16="http://schemas.microsoft.com/office/drawing/2014/main" id="{B3327F51-D49D-4DCE-9CDC-3B94731A49A3}"/>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3391290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6A6C1-54BB-40E1-859F-0C6DA1525727}"/>
              </a:ext>
            </a:extLst>
          </p:cNvPr>
          <p:cNvSpPr>
            <a:spLocks noGrp="1"/>
          </p:cNvSpPr>
          <p:nvPr>
            <p:ph type="title"/>
          </p:nvPr>
        </p:nvSpPr>
        <p:spPr>
          <a:xfrm>
            <a:off x="839788" y="665629"/>
            <a:ext cx="10515600" cy="81899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A1EEBE1-2D73-4E5F-A8DD-593B79D184F6}"/>
              </a:ext>
            </a:extLst>
          </p:cNvPr>
          <p:cNvSpPr>
            <a:spLocks noGrp="1"/>
          </p:cNvSpPr>
          <p:nvPr>
            <p:ph type="body" idx="1"/>
          </p:nvPr>
        </p:nvSpPr>
        <p:spPr>
          <a:xfrm>
            <a:off x="836612" y="1806039"/>
            <a:ext cx="5157787" cy="584548"/>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45328A-A6CB-4A40-806F-E68606FC7CFB}"/>
              </a:ext>
            </a:extLst>
          </p:cNvPr>
          <p:cNvSpPr>
            <a:spLocks noGrp="1"/>
          </p:cNvSpPr>
          <p:nvPr>
            <p:ph sz="half" idx="2"/>
          </p:nvPr>
        </p:nvSpPr>
        <p:spPr>
          <a:xfrm>
            <a:off x="839788" y="2390588"/>
            <a:ext cx="5157787" cy="37512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12730D26-BCC4-4CE4-9273-69B4E36D39FC}"/>
              </a:ext>
            </a:extLst>
          </p:cNvPr>
          <p:cNvSpPr>
            <a:spLocks noGrp="1"/>
          </p:cNvSpPr>
          <p:nvPr>
            <p:ph type="body" sz="quarter" idx="3"/>
          </p:nvPr>
        </p:nvSpPr>
        <p:spPr>
          <a:xfrm>
            <a:off x="6169024" y="1806038"/>
            <a:ext cx="5183188" cy="584549"/>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832694-AE69-4399-B6B4-3F0CBD297CD8}"/>
              </a:ext>
            </a:extLst>
          </p:cNvPr>
          <p:cNvSpPr>
            <a:spLocks noGrp="1"/>
          </p:cNvSpPr>
          <p:nvPr>
            <p:ph sz="quarter" idx="4"/>
          </p:nvPr>
        </p:nvSpPr>
        <p:spPr>
          <a:xfrm>
            <a:off x="6169024" y="2390588"/>
            <a:ext cx="5183188" cy="37512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a:extLst>
              <a:ext uri="{FF2B5EF4-FFF2-40B4-BE49-F238E27FC236}">
                <a16:creationId xmlns:a16="http://schemas.microsoft.com/office/drawing/2014/main" id="{1E4C2C4B-8E48-4589-91AA-FDF1F137A26C}"/>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11" name="Date Placeholder 3">
            <a:extLst>
              <a:ext uri="{FF2B5EF4-FFF2-40B4-BE49-F238E27FC236}">
                <a16:creationId xmlns:a16="http://schemas.microsoft.com/office/drawing/2014/main" id="{C1B2486D-C49D-471B-8F3B-AF6048949D8A}"/>
              </a:ext>
            </a:extLst>
          </p:cNvPr>
          <p:cNvSpPr>
            <a:spLocks noGrp="1"/>
          </p:cNvSpPr>
          <p:nvPr>
            <p:ph type="dt" sz="half" idx="10"/>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a:t>20XX</a:t>
            </a:r>
            <a:endParaRPr lang="en-US" dirty="0"/>
          </a:p>
        </p:txBody>
      </p:sp>
      <p:sp>
        <p:nvSpPr>
          <p:cNvPr id="13" name="Footer Placeholder 4">
            <a:extLst>
              <a:ext uri="{FF2B5EF4-FFF2-40B4-BE49-F238E27FC236}">
                <a16:creationId xmlns:a16="http://schemas.microsoft.com/office/drawing/2014/main" id="{CF226F4B-CA41-4C71-97F3-1B7E442A2365}"/>
              </a:ext>
            </a:extLst>
          </p:cNvPr>
          <p:cNvSpPr>
            <a:spLocks noGrp="1"/>
          </p:cNvSpPr>
          <p:nvPr>
            <p:ph type="ftr" sz="quarter" idx="11"/>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4" name="Slide Number Placeholder 5">
            <a:extLst>
              <a:ext uri="{FF2B5EF4-FFF2-40B4-BE49-F238E27FC236}">
                <a16:creationId xmlns:a16="http://schemas.microsoft.com/office/drawing/2014/main" id="{0316A3FD-0E7B-4247-AA4F-93E7E99EFBFA}"/>
              </a:ext>
            </a:extLst>
          </p:cNvPr>
          <p:cNvSpPr>
            <a:spLocks noGrp="1"/>
          </p:cNvSpPr>
          <p:nvPr>
            <p:ph type="sldNum" sz="quarter" idx="12"/>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310274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B555E-8FF5-457E-B328-53ABDB595951}"/>
              </a:ext>
            </a:extLst>
          </p:cNvPr>
          <p:cNvSpPr>
            <a:spLocks noGrp="1"/>
          </p:cNvSpPr>
          <p:nvPr>
            <p:ph type="title"/>
          </p:nvPr>
        </p:nvSpPr>
        <p:spPr>
          <a:xfrm>
            <a:off x="838200" y="662427"/>
            <a:ext cx="10515600" cy="8197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DA64ED7-3275-4F98-88B1-4F0832514730}"/>
              </a:ext>
            </a:extLst>
          </p:cNvPr>
          <p:cNvSpPr>
            <a:spLocks noGrp="1"/>
          </p:cNvSpPr>
          <p:nvPr>
            <p:ph type="body" idx="1"/>
          </p:nvPr>
        </p:nvSpPr>
        <p:spPr>
          <a:xfrm>
            <a:off x="838200" y="1661459"/>
            <a:ext cx="10515600" cy="43406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EF0BCFA-771C-4297-8ACE-974191C70545}"/>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a:t>20XX</a:t>
            </a:r>
            <a:endParaRPr lang="en-US" dirty="0"/>
          </a:p>
        </p:txBody>
      </p:sp>
      <p:sp>
        <p:nvSpPr>
          <p:cNvPr id="5" name="Footer Placeholder 4">
            <a:extLst>
              <a:ext uri="{FF2B5EF4-FFF2-40B4-BE49-F238E27FC236}">
                <a16:creationId xmlns:a16="http://schemas.microsoft.com/office/drawing/2014/main" id="{87E317DE-CC16-4596-92A2-460BC081EA70}"/>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6" name="Slide Number Placeholder 5">
            <a:extLst>
              <a:ext uri="{FF2B5EF4-FFF2-40B4-BE49-F238E27FC236}">
                <a16:creationId xmlns:a16="http://schemas.microsoft.com/office/drawing/2014/main" id="{A786E724-AEC3-4D96-A62C-C286B703F15B}"/>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1624592867"/>
      </p:ext>
    </p:extLst>
  </p:cSld>
  <p:clrMap bg1="dk1" tx1="lt1" bg2="dk2" tx2="lt2" accent1="accent1" accent2="accent2" accent3="accent3" accent4="accent4" accent5="accent5" accent6="accent6" hlink="hlink" folHlink="folHlink"/>
  <p:sldLayoutIdLst>
    <p:sldLayoutId id="2147483665" r:id="rId1"/>
    <p:sldLayoutId id="2147483664" r:id="rId2"/>
    <p:sldLayoutId id="2147483663" r:id="rId3"/>
    <p:sldLayoutId id="2147483661" r:id="rId4"/>
    <p:sldLayoutId id="2147483671" r:id="rId5"/>
    <p:sldLayoutId id="2147483670" r:id="rId6"/>
    <p:sldLayoutId id="2147483672" r:id="rId7"/>
    <p:sldLayoutId id="2147483654" r:id="rId8"/>
    <p:sldLayoutId id="2147483653" r:id="rId9"/>
    <p:sldLayoutId id="2147483667" r:id="rId10"/>
    <p:sldLayoutId id="2147483668" r:id="rId11"/>
    <p:sldLayoutId id="2147483669" r:id="rId12"/>
    <p:sldLayoutId id="2147483649" r:id="rId13"/>
    <p:sldLayoutId id="2147483651" r:id="rId14"/>
    <p:sldLayoutId id="2147483652" r:id="rId15"/>
    <p:sldLayoutId id="2147483655" r:id="rId16"/>
    <p:sldLayoutId id="2147483656" r:id="rId17"/>
    <p:sldLayoutId id="2147483657" r:id="rId18"/>
  </p:sldLayoutIdLst>
  <p:hf hdr="0" dt="0"/>
  <p:txStyles>
    <p:titleStyle>
      <a:lvl1pPr algn="l" defTabSz="914400" rtl="0" eaLnBrk="1" latinLnBrk="0" hangingPunct="1">
        <a:lnSpc>
          <a:spcPct val="100000"/>
        </a:lnSpc>
        <a:spcBef>
          <a:spcPct val="0"/>
        </a:spcBef>
        <a:buNone/>
        <a:defRPr sz="4000" kern="1200">
          <a:solidFill>
            <a:schemeClr val="tx2">
              <a:alpha val="75000"/>
            </a:schemeClr>
          </a:solidFill>
          <a:latin typeface="+mj-lt"/>
          <a:ea typeface="+mj-ea"/>
          <a:cs typeface="+mj-cs"/>
        </a:defRPr>
      </a:lvl1pPr>
    </p:titleStyle>
    <p:bodyStyle>
      <a:lvl1pPr marL="228600" indent="-228600" algn="l" defTabSz="914400" rtl="0" eaLnBrk="1" latinLnBrk="0" hangingPunct="1">
        <a:lnSpc>
          <a:spcPct val="120000"/>
        </a:lnSpc>
        <a:spcBef>
          <a:spcPts val="1000"/>
        </a:spcBef>
        <a:buSzPct val="80000"/>
        <a:buFont typeface="Arial" panose="020B0604020202020204" pitchFamily="34" charset="0"/>
        <a:buChar char="•"/>
        <a:defRPr sz="2400" kern="1200" spc="100" baseline="0">
          <a:solidFill>
            <a:schemeClr val="tx2">
              <a:alpha val="85000"/>
            </a:schemeClr>
          </a:solidFill>
          <a:latin typeface="+mn-lt"/>
          <a:ea typeface="+mn-ea"/>
          <a:cs typeface="+mn-cs"/>
        </a:defRPr>
      </a:lvl1pPr>
      <a:lvl2pPr marL="274320" indent="0" algn="l" defTabSz="914400" rtl="0" eaLnBrk="1" latinLnBrk="0" hangingPunct="1">
        <a:lnSpc>
          <a:spcPct val="120000"/>
        </a:lnSpc>
        <a:spcBef>
          <a:spcPts val="500"/>
        </a:spcBef>
        <a:buFontTx/>
        <a:buNone/>
        <a:defRPr sz="1800" b="1" kern="1200" spc="100" baseline="0">
          <a:solidFill>
            <a:schemeClr val="tx2">
              <a:alpha val="85000"/>
            </a:schemeClr>
          </a:solidFill>
          <a:latin typeface="+mn-lt"/>
          <a:ea typeface="+mn-ea"/>
          <a:cs typeface="+mn-cs"/>
        </a:defRPr>
      </a:lvl2pPr>
      <a:lvl3pPr marL="571500" indent="-342900" algn="l" defTabSz="914400" rtl="0" eaLnBrk="1" latinLnBrk="0" hangingPunct="1">
        <a:lnSpc>
          <a:spcPct val="120000"/>
        </a:lnSpc>
        <a:spcBef>
          <a:spcPts val="500"/>
        </a:spcBef>
        <a:buFont typeface="Arial" panose="020B0604020202020204" pitchFamily="34" charset="0"/>
        <a:buChar char="•"/>
        <a:defRPr sz="1800" kern="1200" spc="100" baseline="0">
          <a:solidFill>
            <a:schemeClr val="tx2">
              <a:alpha val="85000"/>
            </a:schemeClr>
          </a:solidFill>
          <a:latin typeface="+mn-lt"/>
          <a:ea typeface="+mn-ea"/>
          <a:cs typeface="+mn-cs"/>
        </a:defRPr>
      </a:lvl3pPr>
      <a:lvl4pPr marL="640080" indent="0" algn="l" defTabSz="914400" rtl="0" eaLnBrk="1" latinLnBrk="0" hangingPunct="1">
        <a:lnSpc>
          <a:spcPct val="120000"/>
        </a:lnSpc>
        <a:spcBef>
          <a:spcPts val="500"/>
        </a:spcBef>
        <a:buFont typeface="Arial" panose="020B0604020202020204" pitchFamily="34" charset="0"/>
        <a:buNone/>
        <a:defRPr sz="1600" i="1" kern="1200" spc="100" baseline="0">
          <a:solidFill>
            <a:schemeClr val="tx2">
              <a:alpha val="85000"/>
            </a:schemeClr>
          </a:solidFill>
          <a:latin typeface="+mn-lt"/>
          <a:ea typeface="+mn-ea"/>
          <a:cs typeface="+mn-cs"/>
        </a:defRPr>
      </a:lvl4pPr>
      <a:lvl5pPr marL="914400" indent="-228600" algn="l" defTabSz="914400" rtl="0" eaLnBrk="1" latinLnBrk="0" hangingPunct="1">
        <a:lnSpc>
          <a:spcPct val="120000"/>
        </a:lnSpc>
        <a:spcBef>
          <a:spcPts val="500"/>
        </a:spcBef>
        <a:buSzPct val="80000"/>
        <a:buFont typeface="Arial" panose="020B0604020202020204" pitchFamily="34" charset="0"/>
        <a:buChar char="•"/>
        <a:defRPr sz="1600" kern="1200" spc="100" baseline="0">
          <a:solidFill>
            <a:schemeClr val="tx2">
              <a:alpha val="8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552">
          <p15:clr>
            <a:srgbClr val="F26B43"/>
          </p15:clr>
        </p15:guide>
        <p15:guide id="3" pos="528">
          <p15:clr>
            <a:srgbClr val="F26B43"/>
          </p15:clr>
        </p15:guide>
        <p15:guide id="4" orient="horz" pos="3912">
          <p15:clr>
            <a:srgbClr val="F26B43"/>
          </p15:clr>
        </p15:guide>
        <p15:guide id="5" orient="horz" pos="408">
          <p15:clr>
            <a:srgbClr val="F26B43"/>
          </p15:clr>
        </p15:guide>
        <p15:guide id="6" pos="7152">
          <p15:clr>
            <a:srgbClr val="F26B43"/>
          </p15:clr>
        </p15:guide>
        <p15:guide id="7" pos="2880">
          <p15:clr>
            <a:srgbClr val="F26B43"/>
          </p15:clr>
        </p15:guide>
        <p15:guide id="8" pos="4248">
          <p15:clr>
            <a:srgbClr val="F26B43"/>
          </p15:clr>
        </p15:guide>
        <p15:guide id="9" orient="horz" pos="600">
          <p15:clr>
            <a:srgbClr val="F26B43"/>
          </p15:clr>
        </p15:guide>
        <p15:guide id="10" orient="horz" pos="3792">
          <p15:clr>
            <a:srgbClr val="F26B43"/>
          </p15:clr>
        </p15:guide>
        <p15:guide id="11" pos="7272">
          <p15:clr>
            <a:srgbClr val="F26B43"/>
          </p15:clr>
        </p15:guide>
        <p15:guide id="12" pos="408">
          <p15:clr>
            <a:srgbClr val="F26B43"/>
          </p15:clr>
        </p15:guide>
        <p15:guide id="13" pos="4920">
          <p15:clr>
            <a:srgbClr val="F26B43"/>
          </p15:clr>
        </p15:guide>
        <p15:guide id="14" pos="220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5A3385-7A97-4B91-90E4-313A5F6486BE}"/>
              </a:ext>
            </a:extLst>
          </p:cNvPr>
          <p:cNvSpPr>
            <a:spLocks noGrp="1"/>
          </p:cNvSpPr>
          <p:nvPr>
            <p:ph type="ctrTitle"/>
          </p:nvPr>
        </p:nvSpPr>
        <p:spPr>
          <a:xfrm>
            <a:off x="684361" y="428903"/>
            <a:ext cx="3071005" cy="3051391"/>
          </a:xfrm>
        </p:spPr>
        <p:txBody>
          <a:bodyPr vert="horz" lIns="91440" tIns="45720" rIns="91440" bIns="45720" rtlCol="0" anchor="b" anchorCtr="0">
            <a:normAutofit/>
          </a:bodyPr>
          <a:lstStyle/>
          <a:p>
            <a:r>
              <a:rPr lang="en-US" sz="5400" b="0" i="0" u="none" strike="noStrike" dirty="0">
                <a:solidFill>
                  <a:srgbClr val="E2D4CA"/>
                </a:solidFill>
                <a:effectLst/>
                <a:latin typeface="Dante" panose="02020502050200020203" pitchFamily="18" charset="0"/>
              </a:rPr>
              <a:t>Beholding the Glory of God</a:t>
            </a:r>
            <a:endParaRPr lang="en-US" sz="5400" dirty="0"/>
          </a:p>
        </p:txBody>
      </p:sp>
      <p:sp>
        <p:nvSpPr>
          <p:cNvPr id="5" name="Subtitle 4">
            <a:extLst>
              <a:ext uri="{FF2B5EF4-FFF2-40B4-BE49-F238E27FC236}">
                <a16:creationId xmlns:a16="http://schemas.microsoft.com/office/drawing/2014/main" id="{6D600243-42CA-42D2-A56A-C6924D272A5B}"/>
              </a:ext>
            </a:extLst>
          </p:cNvPr>
          <p:cNvSpPr>
            <a:spLocks noGrp="1"/>
          </p:cNvSpPr>
          <p:nvPr>
            <p:ph type="subTitle" idx="1"/>
          </p:nvPr>
        </p:nvSpPr>
        <p:spPr>
          <a:xfrm>
            <a:off x="622555" y="5116529"/>
            <a:ext cx="3132811" cy="955497"/>
          </a:xfrm>
        </p:spPr>
        <p:txBody>
          <a:bodyPr vert="horz" lIns="91440" tIns="45720" rIns="91440" bIns="45720" rtlCol="0" anchor="t">
            <a:noAutofit/>
          </a:bodyPr>
          <a:lstStyle/>
          <a:p>
            <a:r>
              <a:rPr lang="en-US" sz="2400" dirty="0"/>
              <a:t>LUKE 9:18 - 36</a:t>
            </a:r>
          </a:p>
        </p:txBody>
      </p:sp>
      <p:pic>
        <p:nvPicPr>
          <p:cNvPr id="8" name="Picture Placeholder 7" descr="A picture containing trees, outdoor, forest, nature, mist">
            <a:extLst>
              <a:ext uri="{FF2B5EF4-FFF2-40B4-BE49-F238E27FC236}">
                <a16:creationId xmlns:a16="http://schemas.microsoft.com/office/drawing/2014/main" id="{E012FD38-BCDB-4D51-8DED-F3962AB9A4C5}"/>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l="11" r="11"/>
          <a:stretch/>
        </p:blipFill>
        <p:spPr>
          <a:xfrm>
            <a:off x="4383024" y="0"/>
            <a:ext cx="7808976" cy="6858000"/>
          </a:xfrm>
        </p:spPr>
      </p:pic>
    </p:spTree>
    <p:extLst>
      <p:ext uri="{BB962C8B-B14F-4D97-AF65-F5344CB8AC3E}">
        <p14:creationId xmlns:p14="http://schemas.microsoft.com/office/powerpoint/2010/main" val="1057612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E88BB9-5E8A-474F-B7C0-BC6738C243D9}"/>
              </a:ext>
            </a:extLst>
          </p:cNvPr>
          <p:cNvSpPr>
            <a:spLocks noGrp="1"/>
          </p:cNvSpPr>
          <p:nvPr>
            <p:ph type="title"/>
          </p:nvPr>
        </p:nvSpPr>
        <p:spPr>
          <a:xfrm>
            <a:off x="868680" y="515745"/>
            <a:ext cx="10515600" cy="899783"/>
          </a:xfrm>
        </p:spPr>
        <p:txBody>
          <a:bodyPr/>
          <a:lstStyle/>
          <a:p>
            <a:pPr algn="ctr"/>
            <a:r>
              <a:rPr lang="en-US" dirty="0"/>
              <a:t>Die to Self and the World</a:t>
            </a:r>
          </a:p>
        </p:txBody>
      </p:sp>
      <p:sp>
        <p:nvSpPr>
          <p:cNvPr id="81" name="Text Placeholder 80">
            <a:extLst>
              <a:ext uri="{FF2B5EF4-FFF2-40B4-BE49-F238E27FC236}">
                <a16:creationId xmlns:a16="http://schemas.microsoft.com/office/drawing/2014/main" id="{26331C6E-6EC6-4BCA-90FC-D61437684A3A}"/>
              </a:ext>
            </a:extLst>
          </p:cNvPr>
          <p:cNvSpPr>
            <a:spLocks noGrp="1"/>
          </p:cNvSpPr>
          <p:nvPr>
            <p:ph type="body" sz="quarter" idx="16"/>
          </p:nvPr>
        </p:nvSpPr>
        <p:spPr>
          <a:xfrm>
            <a:off x="582706" y="1685365"/>
            <a:ext cx="10919011" cy="3056962"/>
          </a:xfrm>
        </p:spPr>
        <p:txBody>
          <a:bodyPr>
            <a:normAutofit/>
          </a:bodyPr>
          <a:lstStyle/>
          <a:p>
            <a:r>
              <a:rPr lang="en-US" dirty="0"/>
              <a:t>John 12:24 Truly, truly, I say to you, unless a grain of wheat falls into the earth and dies, it remains alone; but if it dies, it bears much fruit.</a:t>
            </a:r>
          </a:p>
          <a:p>
            <a:r>
              <a:rPr lang="en-US" dirty="0"/>
              <a:t>Jesus models his way – suffer, rejected, killed</a:t>
            </a:r>
          </a:p>
          <a:p>
            <a:r>
              <a:rPr lang="en-US" dirty="0"/>
              <a:t>What does it look like for you to die for Jesus? To deny yourself, take up your cross, and follow him?</a:t>
            </a:r>
          </a:p>
        </p:txBody>
      </p:sp>
      <p:pic>
        <p:nvPicPr>
          <p:cNvPr id="13" name="Picture Placeholder 12" descr="A picture containing tree, outdoor, forest, nature">
            <a:extLst>
              <a:ext uri="{FF2B5EF4-FFF2-40B4-BE49-F238E27FC236}">
                <a16:creationId xmlns:a16="http://schemas.microsoft.com/office/drawing/2014/main" id="{28CD82BD-20D4-4910-9A71-4B534FCE62E7}"/>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 b="2"/>
          <a:stretch/>
        </p:blipFill>
        <p:spPr>
          <a:xfrm>
            <a:off x="0" y="4912659"/>
            <a:ext cx="4067175" cy="1945340"/>
          </a:xfrm>
        </p:spPr>
      </p:pic>
      <p:sp>
        <p:nvSpPr>
          <p:cNvPr id="183" name="Footer Placeholder 182">
            <a:extLst>
              <a:ext uri="{FF2B5EF4-FFF2-40B4-BE49-F238E27FC236}">
                <a16:creationId xmlns:a16="http://schemas.microsoft.com/office/drawing/2014/main" id="{32ABAB91-7623-454A-93BD-560C00AB8E8F}"/>
              </a:ext>
            </a:extLst>
          </p:cNvPr>
          <p:cNvSpPr>
            <a:spLocks noGrp="1"/>
          </p:cNvSpPr>
          <p:nvPr>
            <p:ph type="ftr" sz="quarter" idx="3"/>
          </p:nvPr>
        </p:nvSpPr>
        <p:spPr>
          <a:xfrm>
            <a:off x="3581399" y="6356350"/>
            <a:ext cx="5029203" cy="365125"/>
          </a:xfrm>
        </p:spPr>
        <p:txBody>
          <a:bodyPr/>
          <a:lstStyle/>
          <a:p>
            <a:r>
              <a:rPr lang="en-US" dirty="0"/>
              <a:t>Sample Text</a:t>
            </a:r>
          </a:p>
        </p:txBody>
      </p:sp>
      <p:sp>
        <p:nvSpPr>
          <p:cNvPr id="184" name="Slide Number Placeholder 183">
            <a:extLst>
              <a:ext uri="{FF2B5EF4-FFF2-40B4-BE49-F238E27FC236}">
                <a16:creationId xmlns:a16="http://schemas.microsoft.com/office/drawing/2014/main" id="{F09696C5-2D5D-4774-8ED7-53F2BB60D1FD}"/>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10</a:t>
            </a:fld>
            <a:endParaRPr lang="en-US" dirty="0"/>
          </a:p>
        </p:txBody>
      </p:sp>
      <p:sp>
        <p:nvSpPr>
          <p:cNvPr id="3" name="Picture Placeholder 2">
            <a:extLst>
              <a:ext uri="{FF2B5EF4-FFF2-40B4-BE49-F238E27FC236}">
                <a16:creationId xmlns:a16="http://schemas.microsoft.com/office/drawing/2014/main" id="{3D924E45-916B-B38A-A6D1-BA2EE9AFC9A4}"/>
              </a:ext>
            </a:extLst>
          </p:cNvPr>
          <p:cNvSpPr>
            <a:spLocks noGrp="1"/>
          </p:cNvSpPr>
          <p:nvPr>
            <p:ph type="pic" sz="quarter" idx="14"/>
          </p:nvPr>
        </p:nvSpPr>
        <p:spPr>
          <a:xfrm>
            <a:off x="4059936" y="4912659"/>
            <a:ext cx="4133088" cy="1945340"/>
          </a:xfrm>
        </p:spPr>
        <p:txBody>
          <a:bodyPr/>
          <a:lstStyle/>
          <a:p>
            <a:endParaRPr lang="en-ZA" dirty="0"/>
          </a:p>
        </p:txBody>
      </p:sp>
      <p:pic>
        <p:nvPicPr>
          <p:cNvPr id="2" name="Picture Placeholder 1">
            <a:extLst>
              <a:ext uri="{FF2B5EF4-FFF2-40B4-BE49-F238E27FC236}">
                <a16:creationId xmlns:a16="http://schemas.microsoft.com/office/drawing/2014/main" id="{E9D8C137-0E66-6A60-B6C8-B2657B8E108B}"/>
              </a:ext>
            </a:extLst>
          </p:cNvPr>
          <p:cNvPicPr>
            <a:picLocks noChangeAspect="1"/>
          </p:cNvPicPr>
          <p:nvPr/>
        </p:nvPicPr>
        <p:blipFill>
          <a:blip r:embed="rId3"/>
          <a:srcRect t="13128" b="13128"/>
          <a:stretch>
            <a:fillRect/>
          </a:stretch>
        </p:blipFill>
        <p:spPr>
          <a:xfrm>
            <a:off x="4059238" y="4913313"/>
            <a:ext cx="4133850" cy="1944687"/>
          </a:xfrm>
          <a:prstGeom prst="rect">
            <a:avLst/>
          </a:prstGeom>
          <a:solidFill>
            <a:schemeClr val="bg2">
              <a:lumMod val="50000"/>
              <a:lumOff val="50000"/>
            </a:schemeClr>
          </a:solidFill>
        </p:spPr>
      </p:pic>
      <p:pic>
        <p:nvPicPr>
          <p:cNvPr id="8" name="Picture Placeholder 5">
            <a:extLst>
              <a:ext uri="{FF2B5EF4-FFF2-40B4-BE49-F238E27FC236}">
                <a16:creationId xmlns:a16="http://schemas.microsoft.com/office/drawing/2014/main" id="{DFDE59C1-41A6-55C8-F6F0-C75A5BF7631B}"/>
              </a:ext>
            </a:extLst>
          </p:cNvPr>
          <p:cNvPicPr>
            <a:picLocks noGrp="1" noChangeAspect="1"/>
          </p:cNvPicPr>
          <p:nvPr>
            <p:ph type="pic" sz="quarter" idx="15"/>
          </p:nvPr>
        </p:nvPicPr>
        <p:blipFill rotWithShape="1">
          <a:blip r:embed="rId4"/>
          <a:srcRect l="2" t="16130" r="-2" b="7882"/>
          <a:stretch/>
        </p:blipFill>
        <p:spPr>
          <a:xfrm>
            <a:off x="8186738" y="4911738"/>
            <a:ext cx="4005262" cy="1945340"/>
          </a:xfrm>
          <a:prstGeom prst="rect">
            <a:avLst/>
          </a:prstGeom>
        </p:spPr>
      </p:pic>
    </p:spTree>
    <p:extLst>
      <p:ext uri="{BB962C8B-B14F-4D97-AF65-F5344CB8AC3E}">
        <p14:creationId xmlns:p14="http://schemas.microsoft.com/office/powerpoint/2010/main" val="3956186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E88BB9-5E8A-474F-B7C0-BC6738C243D9}"/>
              </a:ext>
            </a:extLst>
          </p:cNvPr>
          <p:cNvSpPr>
            <a:spLocks noGrp="1"/>
          </p:cNvSpPr>
          <p:nvPr>
            <p:ph type="title"/>
          </p:nvPr>
        </p:nvSpPr>
        <p:spPr>
          <a:xfrm>
            <a:off x="868680" y="515745"/>
            <a:ext cx="10515600" cy="899783"/>
          </a:xfrm>
        </p:spPr>
        <p:txBody>
          <a:bodyPr/>
          <a:lstStyle/>
          <a:p>
            <a:pPr algn="ctr"/>
            <a:r>
              <a:rPr lang="en-US" dirty="0"/>
              <a:t>Die to Self and the World</a:t>
            </a:r>
          </a:p>
        </p:txBody>
      </p:sp>
      <p:sp>
        <p:nvSpPr>
          <p:cNvPr id="81" name="Text Placeholder 80">
            <a:extLst>
              <a:ext uri="{FF2B5EF4-FFF2-40B4-BE49-F238E27FC236}">
                <a16:creationId xmlns:a16="http://schemas.microsoft.com/office/drawing/2014/main" id="{26331C6E-6EC6-4BCA-90FC-D61437684A3A}"/>
              </a:ext>
            </a:extLst>
          </p:cNvPr>
          <p:cNvSpPr>
            <a:spLocks noGrp="1"/>
          </p:cNvSpPr>
          <p:nvPr>
            <p:ph type="body" sz="quarter" idx="16"/>
          </p:nvPr>
        </p:nvSpPr>
        <p:spPr>
          <a:xfrm>
            <a:off x="582706" y="1685365"/>
            <a:ext cx="10919011" cy="3056962"/>
          </a:xfrm>
        </p:spPr>
        <p:txBody>
          <a:bodyPr>
            <a:normAutofit/>
          </a:bodyPr>
          <a:lstStyle/>
          <a:p>
            <a:pPr algn="l"/>
            <a:r>
              <a:rPr lang="en-US" dirty="0"/>
              <a:t>“Before you get serious about Jesus. First consider how good you are going to look on wood.” Ronald Rolheiser</a:t>
            </a:r>
          </a:p>
          <a:p>
            <a:r>
              <a:rPr lang="en-US" dirty="0"/>
              <a:t>Gal 2:20 I have been crucified with Christ. It is no longer I who live, but Christ who lives in me. And the life I now live in the flesh I live by faith in the Son of God, who loved me and gave himself for me.</a:t>
            </a:r>
          </a:p>
        </p:txBody>
      </p:sp>
      <p:pic>
        <p:nvPicPr>
          <p:cNvPr id="13" name="Picture Placeholder 12" descr="A picture containing tree, outdoor, forest, nature">
            <a:extLst>
              <a:ext uri="{FF2B5EF4-FFF2-40B4-BE49-F238E27FC236}">
                <a16:creationId xmlns:a16="http://schemas.microsoft.com/office/drawing/2014/main" id="{28CD82BD-20D4-4910-9A71-4B534FCE62E7}"/>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 b="2"/>
          <a:stretch/>
        </p:blipFill>
        <p:spPr>
          <a:xfrm>
            <a:off x="0" y="4912659"/>
            <a:ext cx="4067175" cy="1945340"/>
          </a:xfrm>
        </p:spPr>
      </p:pic>
      <p:sp>
        <p:nvSpPr>
          <p:cNvPr id="183" name="Footer Placeholder 182">
            <a:extLst>
              <a:ext uri="{FF2B5EF4-FFF2-40B4-BE49-F238E27FC236}">
                <a16:creationId xmlns:a16="http://schemas.microsoft.com/office/drawing/2014/main" id="{32ABAB91-7623-454A-93BD-560C00AB8E8F}"/>
              </a:ext>
            </a:extLst>
          </p:cNvPr>
          <p:cNvSpPr>
            <a:spLocks noGrp="1"/>
          </p:cNvSpPr>
          <p:nvPr>
            <p:ph type="ftr" sz="quarter" idx="3"/>
          </p:nvPr>
        </p:nvSpPr>
        <p:spPr>
          <a:xfrm>
            <a:off x="3581399" y="6356350"/>
            <a:ext cx="5029203" cy="365125"/>
          </a:xfrm>
        </p:spPr>
        <p:txBody>
          <a:bodyPr/>
          <a:lstStyle/>
          <a:p>
            <a:r>
              <a:rPr lang="en-US" dirty="0"/>
              <a:t>Sample Text</a:t>
            </a:r>
          </a:p>
        </p:txBody>
      </p:sp>
      <p:sp>
        <p:nvSpPr>
          <p:cNvPr id="184" name="Slide Number Placeholder 183">
            <a:extLst>
              <a:ext uri="{FF2B5EF4-FFF2-40B4-BE49-F238E27FC236}">
                <a16:creationId xmlns:a16="http://schemas.microsoft.com/office/drawing/2014/main" id="{F09696C5-2D5D-4774-8ED7-53F2BB60D1FD}"/>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11</a:t>
            </a:fld>
            <a:endParaRPr lang="en-US" dirty="0"/>
          </a:p>
        </p:txBody>
      </p:sp>
      <p:sp>
        <p:nvSpPr>
          <p:cNvPr id="3" name="Picture Placeholder 2">
            <a:extLst>
              <a:ext uri="{FF2B5EF4-FFF2-40B4-BE49-F238E27FC236}">
                <a16:creationId xmlns:a16="http://schemas.microsoft.com/office/drawing/2014/main" id="{3D924E45-916B-B38A-A6D1-BA2EE9AFC9A4}"/>
              </a:ext>
            </a:extLst>
          </p:cNvPr>
          <p:cNvSpPr>
            <a:spLocks noGrp="1"/>
          </p:cNvSpPr>
          <p:nvPr>
            <p:ph type="pic" sz="quarter" idx="14"/>
          </p:nvPr>
        </p:nvSpPr>
        <p:spPr>
          <a:xfrm>
            <a:off x="4059936" y="4912659"/>
            <a:ext cx="4133088" cy="1945340"/>
          </a:xfrm>
        </p:spPr>
        <p:txBody>
          <a:bodyPr/>
          <a:lstStyle/>
          <a:p>
            <a:endParaRPr lang="en-ZA" dirty="0"/>
          </a:p>
        </p:txBody>
      </p:sp>
      <p:pic>
        <p:nvPicPr>
          <p:cNvPr id="2" name="Picture Placeholder 1">
            <a:extLst>
              <a:ext uri="{FF2B5EF4-FFF2-40B4-BE49-F238E27FC236}">
                <a16:creationId xmlns:a16="http://schemas.microsoft.com/office/drawing/2014/main" id="{E9D8C137-0E66-6A60-B6C8-B2657B8E108B}"/>
              </a:ext>
            </a:extLst>
          </p:cNvPr>
          <p:cNvPicPr>
            <a:picLocks noChangeAspect="1"/>
          </p:cNvPicPr>
          <p:nvPr/>
        </p:nvPicPr>
        <p:blipFill>
          <a:blip r:embed="rId3"/>
          <a:srcRect t="13128" b="13128"/>
          <a:stretch>
            <a:fillRect/>
          </a:stretch>
        </p:blipFill>
        <p:spPr>
          <a:xfrm>
            <a:off x="4059238" y="4913313"/>
            <a:ext cx="4133850" cy="1944687"/>
          </a:xfrm>
          <a:prstGeom prst="rect">
            <a:avLst/>
          </a:prstGeom>
          <a:solidFill>
            <a:schemeClr val="bg2">
              <a:lumMod val="50000"/>
              <a:lumOff val="50000"/>
            </a:schemeClr>
          </a:solidFill>
        </p:spPr>
      </p:pic>
      <p:pic>
        <p:nvPicPr>
          <p:cNvPr id="8" name="Picture Placeholder 5">
            <a:extLst>
              <a:ext uri="{FF2B5EF4-FFF2-40B4-BE49-F238E27FC236}">
                <a16:creationId xmlns:a16="http://schemas.microsoft.com/office/drawing/2014/main" id="{DFDE59C1-41A6-55C8-F6F0-C75A5BF7631B}"/>
              </a:ext>
            </a:extLst>
          </p:cNvPr>
          <p:cNvPicPr>
            <a:picLocks noGrp="1" noChangeAspect="1"/>
          </p:cNvPicPr>
          <p:nvPr>
            <p:ph type="pic" sz="quarter" idx="15"/>
          </p:nvPr>
        </p:nvPicPr>
        <p:blipFill rotWithShape="1">
          <a:blip r:embed="rId4"/>
          <a:srcRect l="2" t="16130" r="-2" b="7882"/>
          <a:stretch/>
        </p:blipFill>
        <p:spPr>
          <a:xfrm>
            <a:off x="8186738" y="4911738"/>
            <a:ext cx="4005262" cy="1945340"/>
          </a:xfrm>
          <a:prstGeom prst="rect">
            <a:avLst/>
          </a:prstGeom>
        </p:spPr>
      </p:pic>
    </p:spTree>
    <p:extLst>
      <p:ext uri="{BB962C8B-B14F-4D97-AF65-F5344CB8AC3E}">
        <p14:creationId xmlns:p14="http://schemas.microsoft.com/office/powerpoint/2010/main" val="2273743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283E3-686A-4399-B44D-71E2E0C5990C}"/>
              </a:ext>
            </a:extLst>
          </p:cNvPr>
          <p:cNvSpPr>
            <a:spLocks noGrp="1"/>
          </p:cNvSpPr>
          <p:nvPr>
            <p:ph type="ctrTitle"/>
          </p:nvPr>
        </p:nvSpPr>
        <p:spPr>
          <a:xfrm>
            <a:off x="647700" y="5059252"/>
            <a:ext cx="6874327" cy="1209275"/>
          </a:xfrm>
        </p:spPr>
        <p:txBody>
          <a:bodyPr>
            <a:noAutofit/>
          </a:bodyPr>
          <a:lstStyle/>
          <a:p>
            <a:r>
              <a:rPr lang="en-US" sz="6000" spc="100" dirty="0">
                <a:solidFill>
                  <a:schemeClr val="tx2">
                    <a:alpha val="85000"/>
                  </a:schemeClr>
                </a:solidFill>
                <a:latin typeface="+mn-lt"/>
                <a:ea typeface="+mn-ea"/>
                <a:cs typeface="+mn-cs"/>
              </a:rPr>
              <a:t>Listen</a:t>
            </a:r>
          </a:p>
        </p:txBody>
      </p:sp>
      <p:pic>
        <p:nvPicPr>
          <p:cNvPr id="6" name="Picture Placeholder 5" descr="A picture containing trees, outdoor, forest, nature, mist">
            <a:extLst>
              <a:ext uri="{FF2B5EF4-FFF2-40B4-BE49-F238E27FC236}">
                <a16:creationId xmlns:a16="http://schemas.microsoft.com/office/drawing/2014/main" id="{286EB37C-928B-4D9A-905B-8EA255EB144E}"/>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1524" y="0"/>
            <a:ext cx="12188952" cy="4562856"/>
          </a:xfrm>
        </p:spPr>
      </p:pic>
      <p:sp>
        <p:nvSpPr>
          <p:cNvPr id="5" name="Subtitle 4">
            <a:extLst>
              <a:ext uri="{FF2B5EF4-FFF2-40B4-BE49-F238E27FC236}">
                <a16:creationId xmlns:a16="http://schemas.microsoft.com/office/drawing/2014/main" id="{CA970284-CB61-BD3E-60C0-78354B52E4DA}"/>
              </a:ext>
            </a:extLst>
          </p:cNvPr>
          <p:cNvSpPr>
            <a:spLocks noGrp="1"/>
          </p:cNvSpPr>
          <p:nvPr>
            <p:ph type="subTitle" idx="1"/>
          </p:nvPr>
        </p:nvSpPr>
        <p:spPr/>
        <p:txBody>
          <a:bodyPr/>
          <a:lstStyle/>
          <a:p>
            <a:endParaRPr lang="en-ZA"/>
          </a:p>
        </p:txBody>
      </p:sp>
    </p:spTree>
    <p:extLst>
      <p:ext uri="{BB962C8B-B14F-4D97-AF65-F5344CB8AC3E}">
        <p14:creationId xmlns:p14="http://schemas.microsoft.com/office/powerpoint/2010/main" val="477183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E88BB9-5E8A-474F-B7C0-BC6738C243D9}"/>
              </a:ext>
            </a:extLst>
          </p:cNvPr>
          <p:cNvSpPr>
            <a:spLocks noGrp="1"/>
          </p:cNvSpPr>
          <p:nvPr>
            <p:ph type="title"/>
          </p:nvPr>
        </p:nvSpPr>
        <p:spPr>
          <a:xfrm>
            <a:off x="868680" y="515745"/>
            <a:ext cx="10515600" cy="899783"/>
          </a:xfrm>
        </p:spPr>
        <p:txBody>
          <a:bodyPr/>
          <a:lstStyle/>
          <a:p>
            <a:pPr algn="ctr"/>
            <a:r>
              <a:rPr lang="en-US" dirty="0"/>
              <a:t>Luke 9: 27 - 36</a:t>
            </a:r>
          </a:p>
        </p:txBody>
      </p:sp>
      <p:sp>
        <p:nvSpPr>
          <p:cNvPr id="81" name="Text Placeholder 80">
            <a:extLst>
              <a:ext uri="{FF2B5EF4-FFF2-40B4-BE49-F238E27FC236}">
                <a16:creationId xmlns:a16="http://schemas.microsoft.com/office/drawing/2014/main" id="{26331C6E-6EC6-4BCA-90FC-D61437684A3A}"/>
              </a:ext>
            </a:extLst>
          </p:cNvPr>
          <p:cNvSpPr>
            <a:spLocks noGrp="1"/>
          </p:cNvSpPr>
          <p:nvPr>
            <p:ph type="body" sz="quarter" idx="16"/>
          </p:nvPr>
        </p:nvSpPr>
        <p:spPr>
          <a:xfrm>
            <a:off x="582706" y="1685365"/>
            <a:ext cx="10919011" cy="4656890"/>
          </a:xfrm>
        </p:spPr>
        <p:txBody>
          <a:bodyPr>
            <a:normAutofit fontScale="85000" lnSpcReduction="10000"/>
          </a:bodyPr>
          <a:lstStyle/>
          <a:p>
            <a:r>
              <a:rPr lang="en-US" dirty="0"/>
              <a:t>27But I tell you truly, there are some standing here who will not taste death until they see the kingdom of God.“ 28Now about eight days after these sayings he took with him Peter and John and James and went up on the mountain to pray. 29And as he was praying, the appearance of his face was altered, and his clothing became dazzling white. 30And behold, two men were talking with him, Moses and Elijah, 31who appeared in glory and spoke of his departure, which he was about to accomplish at Jerusalem. 32Now Peter and those who were with him were heavy with sleep, but when they became fully awake they saw his glory and the two men who stood with him. 33And as the men were parting from him, Peter said to Jesus, "Master, it is good that we are here. Let us make three tents, one for you and one for Moses and one for Elijah" — not knowing what he said. 34As he was saying these things, a cloud came and overshadowed them, and they were afraid as they entered the cloud. 35And a voice came out of the cloud, saying, "This is my Son, my Chosen One; listen to him!" 36And when the voice had spoken, Jesus was found alone. And they kept silent and told no one in those days anything of what they had seen.</a:t>
            </a:r>
          </a:p>
        </p:txBody>
      </p:sp>
      <p:sp>
        <p:nvSpPr>
          <p:cNvPr id="184" name="Slide Number Placeholder 183">
            <a:extLst>
              <a:ext uri="{FF2B5EF4-FFF2-40B4-BE49-F238E27FC236}">
                <a16:creationId xmlns:a16="http://schemas.microsoft.com/office/drawing/2014/main" id="{F09696C5-2D5D-4774-8ED7-53F2BB60D1FD}"/>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13</a:t>
            </a:fld>
            <a:endParaRPr lang="en-US" dirty="0"/>
          </a:p>
        </p:txBody>
      </p:sp>
    </p:spTree>
    <p:extLst>
      <p:ext uri="{BB962C8B-B14F-4D97-AF65-F5344CB8AC3E}">
        <p14:creationId xmlns:p14="http://schemas.microsoft.com/office/powerpoint/2010/main" val="4253285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E88BB9-5E8A-474F-B7C0-BC6738C243D9}"/>
              </a:ext>
            </a:extLst>
          </p:cNvPr>
          <p:cNvSpPr>
            <a:spLocks noGrp="1"/>
          </p:cNvSpPr>
          <p:nvPr>
            <p:ph type="title"/>
          </p:nvPr>
        </p:nvSpPr>
        <p:spPr>
          <a:xfrm>
            <a:off x="868680" y="515745"/>
            <a:ext cx="10515600" cy="899783"/>
          </a:xfrm>
        </p:spPr>
        <p:txBody>
          <a:bodyPr/>
          <a:lstStyle/>
          <a:p>
            <a:pPr algn="ctr"/>
            <a:r>
              <a:rPr lang="en-US" dirty="0"/>
              <a:t>The Glory of his Radiance</a:t>
            </a:r>
          </a:p>
        </p:txBody>
      </p:sp>
      <p:sp>
        <p:nvSpPr>
          <p:cNvPr id="81" name="Text Placeholder 80">
            <a:extLst>
              <a:ext uri="{FF2B5EF4-FFF2-40B4-BE49-F238E27FC236}">
                <a16:creationId xmlns:a16="http://schemas.microsoft.com/office/drawing/2014/main" id="{26331C6E-6EC6-4BCA-90FC-D61437684A3A}"/>
              </a:ext>
            </a:extLst>
          </p:cNvPr>
          <p:cNvSpPr>
            <a:spLocks noGrp="1"/>
          </p:cNvSpPr>
          <p:nvPr>
            <p:ph type="body" sz="quarter" idx="16"/>
          </p:nvPr>
        </p:nvSpPr>
        <p:spPr>
          <a:xfrm>
            <a:off x="582706" y="1685365"/>
            <a:ext cx="10919011" cy="3056962"/>
          </a:xfrm>
        </p:spPr>
        <p:txBody>
          <a:bodyPr>
            <a:normAutofit/>
          </a:bodyPr>
          <a:lstStyle/>
          <a:p>
            <a:r>
              <a:rPr lang="en-US" dirty="0"/>
              <a:t>29And as he was praying, the appearance of his face was altered, and his clothing became dazzling white. </a:t>
            </a:r>
          </a:p>
          <a:p>
            <a:r>
              <a:rPr lang="en-US" dirty="0"/>
              <a:t>Revelation 21:22And I saw no temple in the city, for its temple is the Lord God the Almighty and the Lamb. 23And the city has no need of sun or moon to shine on it, for the glory of God gives it light, and its lamp is the Lamb. </a:t>
            </a:r>
          </a:p>
        </p:txBody>
      </p:sp>
      <p:pic>
        <p:nvPicPr>
          <p:cNvPr id="13" name="Picture Placeholder 12" descr="A picture containing tree, outdoor, forest, nature">
            <a:extLst>
              <a:ext uri="{FF2B5EF4-FFF2-40B4-BE49-F238E27FC236}">
                <a16:creationId xmlns:a16="http://schemas.microsoft.com/office/drawing/2014/main" id="{28CD82BD-20D4-4910-9A71-4B534FCE62E7}"/>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 b="2"/>
          <a:stretch/>
        </p:blipFill>
        <p:spPr>
          <a:xfrm>
            <a:off x="0" y="4912659"/>
            <a:ext cx="4067175" cy="1945340"/>
          </a:xfrm>
        </p:spPr>
      </p:pic>
      <p:sp>
        <p:nvSpPr>
          <p:cNvPr id="183" name="Footer Placeholder 182">
            <a:extLst>
              <a:ext uri="{FF2B5EF4-FFF2-40B4-BE49-F238E27FC236}">
                <a16:creationId xmlns:a16="http://schemas.microsoft.com/office/drawing/2014/main" id="{32ABAB91-7623-454A-93BD-560C00AB8E8F}"/>
              </a:ext>
            </a:extLst>
          </p:cNvPr>
          <p:cNvSpPr>
            <a:spLocks noGrp="1"/>
          </p:cNvSpPr>
          <p:nvPr>
            <p:ph type="ftr" sz="quarter" idx="3"/>
          </p:nvPr>
        </p:nvSpPr>
        <p:spPr>
          <a:xfrm>
            <a:off x="3581399" y="6356350"/>
            <a:ext cx="5029203" cy="365125"/>
          </a:xfrm>
        </p:spPr>
        <p:txBody>
          <a:bodyPr/>
          <a:lstStyle/>
          <a:p>
            <a:r>
              <a:rPr lang="en-US" dirty="0"/>
              <a:t>Sample Text</a:t>
            </a:r>
          </a:p>
        </p:txBody>
      </p:sp>
      <p:sp>
        <p:nvSpPr>
          <p:cNvPr id="184" name="Slide Number Placeholder 183">
            <a:extLst>
              <a:ext uri="{FF2B5EF4-FFF2-40B4-BE49-F238E27FC236}">
                <a16:creationId xmlns:a16="http://schemas.microsoft.com/office/drawing/2014/main" id="{F09696C5-2D5D-4774-8ED7-53F2BB60D1FD}"/>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14</a:t>
            </a:fld>
            <a:endParaRPr lang="en-US" dirty="0"/>
          </a:p>
        </p:txBody>
      </p:sp>
      <p:sp>
        <p:nvSpPr>
          <p:cNvPr id="3" name="Picture Placeholder 2">
            <a:extLst>
              <a:ext uri="{FF2B5EF4-FFF2-40B4-BE49-F238E27FC236}">
                <a16:creationId xmlns:a16="http://schemas.microsoft.com/office/drawing/2014/main" id="{3D924E45-916B-B38A-A6D1-BA2EE9AFC9A4}"/>
              </a:ext>
            </a:extLst>
          </p:cNvPr>
          <p:cNvSpPr>
            <a:spLocks noGrp="1"/>
          </p:cNvSpPr>
          <p:nvPr>
            <p:ph type="pic" sz="quarter" idx="14"/>
          </p:nvPr>
        </p:nvSpPr>
        <p:spPr>
          <a:xfrm>
            <a:off x="4059936" y="4912659"/>
            <a:ext cx="4133088" cy="1945340"/>
          </a:xfrm>
        </p:spPr>
        <p:txBody>
          <a:bodyPr/>
          <a:lstStyle/>
          <a:p>
            <a:endParaRPr lang="en-ZA" dirty="0"/>
          </a:p>
        </p:txBody>
      </p:sp>
      <p:pic>
        <p:nvPicPr>
          <p:cNvPr id="2" name="Picture Placeholder 1">
            <a:extLst>
              <a:ext uri="{FF2B5EF4-FFF2-40B4-BE49-F238E27FC236}">
                <a16:creationId xmlns:a16="http://schemas.microsoft.com/office/drawing/2014/main" id="{E9D8C137-0E66-6A60-B6C8-B2657B8E108B}"/>
              </a:ext>
            </a:extLst>
          </p:cNvPr>
          <p:cNvPicPr>
            <a:picLocks noChangeAspect="1"/>
          </p:cNvPicPr>
          <p:nvPr/>
        </p:nvPicPr>
        <p:blipFill>
          <a:blip r:embed="rId3"/>
          <a:srcRect t="13128" b="13128"/>
          <a:stretch>
            <a:fillRect/>
          </a:stretch>
        </p:blipFill>
        <p:spPr>
          <a:xfrm>
            <a:off x="4059238" y="4913313"/>
            <a:ext cx="4133850" cy="1944687"/>
          </a:xfrm>
          <a:prstGeom prst="rect">
            <a:avLst/>
          </a:prstGeom>
          <a:solidFill>
            <a:schemeClr val="bg2">
              <a:lumMod val="50000"/>
              <a:lumOff val="50000"/>
            </a:schemeClr>
          </a:solidFill>
        </p:spPr>
      </p:pic>
      <p:pic>
        <p:nvPicPr>
          <p:cNvPr id="8" name="Picture Placeholder 5">
            <a:extLst>
              <a:ext uri="{FF2B5EF4-FFF2-40B4-BE49-F238E27FC236}">
                <a16:creationId xmlns:a16="http://schemas.microsoft.com/office/drawing/2014/main" id="{DFDE59C1-41A6-55C8-F6F0-C75A5BF7631B}"/>
              </a:ext>
            </a:extLst>
          </p:cNvPr>
          <p:cNvPicPr>
            <a:picLocks noGrp="1" noChangeAspect="1"/>
          </p:cNvPicPr>
          <p:nvPr>
            <p:ph type="pic" sz="quarter" idx="15"/>
          </p:nvPr>
        </p:nvPicPr>
        <p:blipFill rotWithShape="1">
          <a:blip r:embed="rId4"/>
          <a:srcRect l="2" t="16130" r="-2" b="7882"/>
          <a:stretch/>
        </p:blipFill>
        <p:spPr>
          <a:xfrm>
            <a:off x="8186738" y="4911738"/>
            <a:ext cx="4005262" cy="1945340"/>
          </a:xfrm>
          <a:prstGeom prst="rect">
            <a:avLst/>
          </a:prstGeom>
        </p:spPr>
      </p:pic>
    </p:spTree>
    <p:extLst>
      <p:ext uri="{BB962C8B-B14F-4D97-AF65-F5344CB8AC3E}">
        <p14:creationId xmlns:p14="http://schemas.microsoft.com/office/powerpoint/2010/main" val="2045075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E88BB9-5E8A-474F-B7C0-BC6738C243D9}"/>
              </a:ext>
            </a:extLst>
          </p:cNvPr>
          <p:cNvSpPr>
            <a:spLocks noGrp="1"/>
          </p:cNvSpPr>
          <p:nvPr>
            <p:ph type="title"/>
          </p:nvPr>
        </p:nvSpPr>
        <p:spPr>
          <a:xfrm>
            <a:off x="868680" y="515745"/>
            <a:ext cx="10515600" cy="899783"/>
          </a:xfrm>
        </p:spPr>
        <p:txBody>
          <a:bodyPr/>
          <a:lstStyle/>
          <a:p>
            <a:pPr algn="ctr"/>
            <a:r>
              <a:rPr lang="en-US" dirty="0"/>
              <a:t>The Glory of the Law and the Prophets</a:t>
            </a:r>
          </a:p>
        </p:txBody>
      </p:sp>
      <p:sp>
        <p:nvSpPr>
          <p:cNvPr id="81" name="Text Placeholder 80">
            <a:extLst>
              <a:ext uri="{FF2B5EF4-FFF2-40B4-BE49-F238E27FC236}">
                <a16:creationId xmlns:a16="http://schemas.microsoft.com/office/drawing/2014/main" id="{26331C6E-6EC6-4BCA-90FC-D61437684A3A}"/>
              </a:ext>
            </a:extLst>
          </p:cNvPr>
          <p:cNvSpPr>
            <a:spLocks noGrp="1"/>
          </p:cNvSpPr>
          <p:nvPr>
            <p:ph type="body" sz="quarter" idx="16"/>
          </p:nvPr>
        </p:nvSpPr>
        <p:spPr>
          <a:xfrm>
            <a:off x="582706" y="1685365"/>
            <a:ext cx="10919011" cy="3056962"/>
          </a:xfrm>
        </p:spPr>
        <p:txBody>
          <a:bodyPr>
            <a:normAutofit/>
          </a:bodyPr>
          <a:lstStyle/>
          <a:p>
            <a:r>
              <a:rPr lang="en-US" dirty="0"/>
              <a:t>30And behold, two men were talking with him, Moses and Elijah, 31who appeared in glory and spoke of his departure, which he was about to accomplish at Jerusalem.</a:t>
            </a:r>
          </a:p>
          <a:p>
            <a:r>
              <a:rPr lang="en-US" dirty="0"/>
              <a:t>Matthew 5:17 "Do not think that I have come to abolish the Law or the Prophets; I have not come to abolish them but to fulfill them.”</a:t>
            </a:r>
          </a:p>
        </p:txBody>
      </p:sp>
      <p:pic>
        <p:nvPicPr>
          <p:cNvPr id="13" name="Picture Placeholder 12" descr="A picture containing tree, outdoor, forest, nature">
            <a:extLst>
              <a:ext uri="{FF2B5EF4-FFF2-40B4-BE49-F238E27FC236}">
                <a16:creationId xmlns:a16="http://schemas.microsoft.com/office/drawing/2014/main" id="{28CD82BD-20D4-4910-9A71-4B534FCE62E7}"/>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 b="2"/>
          <a:stretch/>
        </p:blipFill>
        <p:spPr>
          <a:xfrm>
            <a:off x="0" y="4912659"/>
            <a:ext cx="4067175" cy="1945340"/>
          </a:xfrm>
        </p:spPr>
      </p:pic>
      <p:sp>
        <p:nvSpPr>
          <p:cNvPr id="183" name="Footer Placeholder 182">
            <a:extLst>
              <a:ext uri="{FF2B5EF4-FFF2-40B4-BE49-F238E27FC236}">
                <a16:creationId xmlns:a16="http://schemas.microsoft.com/office/drawing/2014/main" id="{32ABAB91-7623-454A-93BD-560C00AB8E8F}"/>
              </a:ext>
            </a:extLst>
          </p:cNvPr>
          <p:cNvSpPr>
            <a:spLocks noGrp="1"/>
          </p:cNvSpPr>
          <p:nvPr>
            <p:ph type="ftr" sz="quarter" idx="3"/>
          </p:nvPr>
        </p:nvSpPr>
        <p:spPr>
          <a:xfrm>
            <a:off x="3581399" y="6356350"/>
            <a:ext cx="5029203" cy="365125"/>
          </a:xfrm>
        </p:spPr>
        <p:txBody>
          <a:bodyPr/>
          <a:lstStyle/>
          <a:p>
            <a:r>
              <a:rPr lang="en-US" dirty="0"/>
              <a:t>Sample Text</a:t>
            </a:r>
          </a:p>
        </p:txBody>
      </p:sp>
      <p:sp>
        <p:nvSpPr>
          <p:cNvPr id="184" name="Slide Number Placeholder 183">
            <a:extLst>
              <a:ext uri="{FF2B5EF4-FFF2-40B4-BE49-F238E27FC236}">
                <a16:creationId xmlns:a16="http://schemas.microsoft.com/office/drawing/2014/main" id="{F09696C5-2D5D-4774-8ED7-53F2BB60D1FD}"/>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15</a:t>
            </a:fld>
            <a:endParaRPr lang="en-US" dirty="0"/>
          </a:p>
        </p:txBody>
      </p:sp>
      <p:sp>
        <p:nvSpPr>
          <p:cNvPr id="3" name="Picture Placeholder 2">
            <a:extLst>
              <a:ext uri="{FF2B5EF4-FFF2-40B4-BE49-F238E27FC236}">
                <a16:creationId xmlns:a16="http://schemas.microsoft.com/office/drawing/2014/main" id="{3D924E45-916B-B38A-A6D1-BA2EE9AFC9A4}"/>
              </a:ext>
            </a:extLst>
          </p:cNvPr>
          <p:cNvSpPr>
            <a:spLocks noGrp="1"/>
          </p:cNvSpPr>
          <p:nvPr>
            <p:ph type="pic" sz="quarter" idx="14"/>
          </p:nvPr>
        </p:nvSpPr>
        <p:spPr>
          <a:xfrm>
            <a:off x="4059936" y="4912659"/>
            <a:ext cx="4133088" cy="1945340"/>
          </a:xfrm>
        </p:spPr>
        <p:txBody>
          <a:bodyPr/>
          <a:lstStyle/>
          <a:p>
            <a:endParaRPr lang="en-ZA" dirty="0"/>
          </a:p>
        </p:txBody>
      </p:sp>
      <p:pic>
        <p:nvPicPr>
          <p:cNvPr id="2" name="Picture Placeholder 1">
            <a:extLst>
              <a:ext uri="{FF2B5EF4-FFF2-40B4-BE49-F238E27FC236}">
                <a16:creationId xmlns:a16="http://schemas.microsoft.com/office/drawing/2014/main" id="{E9D8C137-0E66-6A60-B6C8-B2657B8E108B}"/>
              </a:ext>
            </a:extLst>
          </p:cNvPr>
          <p:cNvPicPr>
            <a:picLocks noChangeAspect="1"/>
          </p:cNvPicPr>
          <p:nvPr/>
        </p:nvPicPr>
        <p:blipFill>
          <a:blip r:embed="rId3"/>
          <a:srcRect t="13128" b="13128"/>
          <a:stretch>
            <a:fillRect/>
          </a:stretch>
        </p:blipFill>
        <p:spPr>
          <a:xfrm>
            <a:off x="4059238" y="4913313"/>
            <a:ext cx="4133850" cy="1944687"/>
          </a:xfrm>
          <a:prstGeom prst="rect">
            <a:avLst/>
          </a:prstGeom>
          <a:solidFill>
            <a:schemeClr val="bg2">
              <a:lumMod val="50000"/>
              <a:lumOff val="50000"/>
            </a:schemeClr>
          </a:solidFill>
        </p:spPr>
      </p:pic>
      <p:pic>
        <p:nvPicPr>
          <p:cNvPr id="8" name="Picture Placeholder 5">
            <a:extLst>
              <a:ext uri="{FF2B5EF4-FFF2-40B4-BE49-F238E27FC236}">
                <a16:creationId xmlns:a16="http://schemas.microsoft.com/office/drawing/2014/main" id="{DFDE59C1-41A6-55C8-F6F0-C75A5BF7631B}"/>
              </a:ext>
            </a:extLst>
          </p:cNvPr>
          <p:cNvPicPr>
            <a:picLocks noGrp="1" noChangeAspect="1"/>
          </p:cNvPicPr>
          <p:nvPr>
            <p:ph type="pic" sz="quarter" idx="15"/>
          </p:nvPr>
        </p:nvPicPr>
        <p:blipFill rotWithShape="1">
          <a:blip r:embed="rId4"/>
          <a:srcRect l="2" t="16130" r="-2" b="7882"/>
          <a:stretch/>
        </p:blipFill>
        <p:spPr>
          <a:xfrm>
            <a:off x="8186738" y="4911738"/>
            <a:ext cx="4005262" cy="1945340"/>
          </a:xfrm>
          <a:prstGeom prst="rect">
            <a:avLst/>
          </a:prstGeom>
        </p:spPr>
      </p:pic>
    </p:spTree>
    <p:extLst>
      <p:ext uri="{BB962C8B-B14F-4D97-AF65-F5344CB8AC3E}">
        <p14:creationId xmlns:p14="http://schemas.microsoft.com/office/powerpoint/2010/main" val="3353927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E88BB9-5E8A-474F-B7C0-BC6738C243D9}"/>
              </a:ext>
            </a:extLst>
          </p:cNvPr>
          <p:cNvSpPr>
            <a:spLocks noGrp="1"/>
          </p:cNvSpPr>
          <p:nvPr>
            <p:ph type="title"/>
          </p:nvPr>
        </p:nvSpPr>
        <p:spPr>
          <a:xfrm>
            <a:off x="868680" y="515745"/>
            <a:ext cx="10515600" cy="899783"/>
          </a:xfrm>
        </p:spPr>
        <p:txBody>
          <a:bodyPr/>
          <a:lstStyle/>
          <a:p>
            <a:pPr algn="ctr"/>
            <a:r>
              <a:rPr lang="en-US" dirty="0"/>
              <a:t>The Glory of his Word</a:t>
            </a:r>
          </a:p>
        </p:txBody>
      </p:sp>
      <p:sp>
        <p:nvSpPr>
          <p:cNvPr id="81" name="Text Placeholder 80">
            <a:extLst>
              <a:ext uri="{FF2B5EF4-FFF2-40B4-BE49-F238E27FC236}">
                <a16:creationId xmlns:a16="http://schemas.microsoft.com/office/drawing/2014/main" id="{26331C6E-6EC6-4BCA-90FC-D61437684A3A}"/>
              </a:ext>
            </a:extLst>
          </p:cNvPr>
          <p:cNvSpPr>
            <a:spLocks noGrp="1"/>
          </p:cNvSpPr>
          <p:nvPr>
            <p:ph type="body" sz="quarter" idx="16"/>
          </p:nvPr>
        </p:nvSpPr>
        <p:spPr>
          <a:xfrm>
            <a:off x="582706" y="1685365"/>
            <a:ext cx="10919011" cy="3056962"/>
          </a:xfrm>
        </p:spPr>
        <p:txBody>
          <a:bodyPr>
            <a:normAutofit fontScale="92500" lnSpcReduction="10000"/>
          </a:bodyPr>
          <a:lstStyle/>
          <a:p>
            <a:r>
              <a:rPr lang="en-US" dirty="0"/>
              <a:t>Mountains, in ancient imagination, was where heaven met earth and where God communicated with mankind.</a:t>
            </a:r>
          </a:p>
          <a:p>
            <a:r>
              <a:rPr lang="en-US" dirty="0"/>
              <a:t>1 John 1:1 That which was from the beginning, which we have heard, which we have seen with our own eyes, which we have gazed upon and touched with our own hands—this is the Word of life. </a:t>
            </a:r>
          </a:p>
          <a:p>
            <a:r>
              <a:rPr lang="en-US" dirty="0"/>
              <a:t>5And a voice came out of the cloud, saying, "This is my Son, my Chosen One; listen to him!"</a:t>
            </a:r>
          </a:p>
        </p:txBody>
      </p:sp>
      <p:pic>
        <p:nvPicPr>
          <p:cNvPr id="13" name="Picture Placeholder 12" descr="A picture containing tree, outdoor, forest, nature">
            <a:extLst>
              <a:ext uri="{FF2B5EF4-FFF2-40B4-BE49-F238E27FC236}">
                <a16:creationId xmlns:a16="http://schemas.microsoft.com/office/drawing/2014/main" id="{28CD82BD-20D4-4910-9A71-4B534FCE62E7}"/>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 b="2"/>
          <a:stretch/>
        </p:blipFill>
        <p:spPr>
          <a:xfrm>
            <a:off x="0" y="4912659"/>
            <a:ext cx="4067175" cy="1945340"/>
          </a:xfrm>
        </p:spPr>
      </p:pic>
      <p:sp>
        <p:nvSpPr>
          <p:cNvPr id="183" name="Footer Placeholder 182">
            <a:extLst>
              <a:ext uri="{FF2B5EF4-FFF2-40B4-BE49-F238E27FC236}">
                <a16:creationId xmlns:a16="http://schemas.microsoft.com/office/drawing/2014/main" id="{32ABAB91-7623-454A-93BD-560C00AB8E8F}"/>
              </a:ext>
            </a:extLst>
          </p:cNvPr>
          <p:cNvSpPr>
            <a:spLocks noGrp="1"/>
          </p:cNvSpPr>
          <p:nvPr>
            <p:ph type="ftr" sz="quarter" idx="3"/>
          </p:nvPr>
        </p:nvSpPr>
        <p:spPr>
          <a:xfrm>
            <a:off x="3581399" y="6356350"/>
            <a:ext cx="5029203" cy="365125"/>
          </a:xfrm>
        </p:spPr>
        <p:txBody>
          <a:bodyPr/>
          <a:lstStyle/>
          <a:p>
            <a:r>
              <a:rPr lang="en-US" dirty="0"/>
              <a:t>Sample Text</a:t>
            </a:r>
          </a:p>
        </p:txBody>
      </p:sp>
      <p:sp>
        <p:nvSpPr>
          <p:cNvPr id="184" name="Slide Number Placeholder 183">
            <a:extLst>
              <a:ext uri="{FF2B5EF4-FFF2-40B4-BE49-F238E27FC236}">
                <a16:creationId xmlns:a16="http://schemas.microsoft.com/office/drawing/2014/main" id="{F09696C5-2D5D-4774-8ED7-53F2BB60D1FD}"/>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16</a:t>
            </a:fld>
            <a:endParaRPr lang="en-US" dirty="0"/>
          </a:p>
        </p:txBody>
      </p:sp>
      <p:sp>
        <p:nvSpPr>
          <p:cNvPr id="3" name="Picture Placeholder 2">
            <a:extLst>
              <a:ext uri="{FF2B5EF4-FFF2-40B4-BE49-F238E27FC236}">
                <a16:creationId xmlns:a16="http://schemas.microsoft.com/office/drawing/2014/main" id="{3D924E45-916B-B38A-A6D1-BA2EE9AFC9A4}"/>
              </a:ext>
            </a:extLst>
          </p:cNvPr>
          <p:cNvSpPr>
            <a:spLocks noGrp="1"/>
          </p:cNvSpPr>
          <p:nvPr>
            <p:ph type="pic" sz="quarter" idx="14"/>
          </p:nvPr>
        </p:nvSpPr>
        <p:spPr>
          <a:xfrm>
            <a:off x="4059936" y="4912659"/>
            <a:ext cx="4133088" cy="1945340"/>
          </a:xfrm>
        </p:spPr>
        <p:txBody>
          <a:bodyPr/>
          <a:lstStyle/>
          <a:p>
            <a:endParaRPr lang="en-ZA" dirty="0"/>
          </a:p>
        </p:txBody>
      </p:sp>
      <p:pic>
        <p:nvPicPr>
          <p:cNvPr id="2" name="Picture Placeholder 1">
            <a:extLst>
              <a:ext uri="{FF2B5EF4-FFF2-40B4-BE49-F238E27FC236}">
                <a16:creationId xmlns:a16="http://schemas.microsoft.com/office/drawing/2014/main" id="{E9D8C137-0E66-6A60-B6C8-B2657B8E108B}"/>
              </a:ext>
            </a:extLst>
          </p:cNvPr>
          <p:cNvPicPr>
            <a:picLocks noChangeAspect="1"/>
          </p:cNvPicPr>
          <p:nvPr/>
        </p:nvPicPr>
        <p:blipFill>
          <a:blip r:embed="rId3"/>
          <a:srcRect t="13128" b="13128"/>
          <a:stretch>
            <a:fillRect/>
          </a:stretch>
        </p:blipFill>
        <p:spPr>
          <a:xfrm>
            <a:off x="4059238" y="4913313"/>
            <a:ext cx="4133850" cy="1944687"/>
          </a:xfrm>
          <a:prstGeom prst="rect">
            <a:avLst/>
          </a:prstGeom>
          <a:solidFill>
            <a:schemeClr val="bg2">
              <a:lumMod val="50000"/>
              <a:lumOff val="50000"/>
            </a:schemeClr>
          </a:solidFill>
        </p:spPr>
      </p:pic>
      <p:pic>
        <p:nvPicPr>
          <p:cNvPr id="8" name="Picture Placeholder 5">
            <a:extLst>
              <a:ext uri="{FF2B5EF4-FFF2-40B4-BE49-F238E27FC236}">
                <a16:creationId xmlns:a16="http://schemas.microsoft.com/office/drawing/2014/main" id="{DFDE59C1-41A6-55C8-F6F0-C75A5BF7631B}"/>
              </a:ext>
            </a:extLst>
          </p:cNvPr>
          <p:cNvPicPr>
            <a:picLocks noGrp="1" noChangeAspect="1"/>
          </p:cNvPicPr>
          <p:nvPr>
            <p:ph type="pic" sz="quarter" idx="15"/>
          </p:nvPr>
        </p:nvPicPr>
        <p:blipFill rotWithShape="1">
          <a:blip r:embed="rId4"/>
          <a:srcRect l="2" t="16130" r="-2" b="7882"/>
          <a:stretch/>
        </p:blipFill>
        <p:spPr>
          <a:xfrm>
            <a:off x="8186738" y="4911738"/>
            <a:ext cx="4005262" cy="1945340"/>
          </a:xfrm>
          <a:prstGeom prst="rect">
            <a:avLst/>
          </a:prstGeom>
        </p:spPr>
      </p:pic>
    </p:spTree>
    <p:extLst>
      <p:ext uri="{BB962C8B-B14F-4D97-AF65-F5344CB8AC3E}">
        <p14:creationId xmlns:p14="http://schemas.microsoft.com/office/powerpoint/2010/main" val="3766093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5B81330-A59C-4CCA-93EA-79083C5686A1}"/>
              </a:ext>
            </a:extLst>
          </p:cNvPr>
          <p:cNvSpPr>
            <a:spLocks noGrp="1"/>
          </p:cNvSpPr>
          <p:nvPr>
            <p:ph type="ctrTitle"/>
          </p:nvPr>
        </p:nvSpPr>
        <p:spPr>
          <a:xfrm>
            <a:off x="653733" y="1679441"/>
            <a:ext cx="10890565" cy="589966"/>
          </a:xfrm>
        </p:spPr>
        <p:txBody>
          <a:bodyPr/>
          <a:lstStyle/>
          <a:p>
            <a:r>
              <a:rPr lang="en-US" dirty="0"/>
              <a:t>The way to behold Gods Glory is to Believe</a:t>
            </a:r>
            <a:r>
              <a:rPr lang="en-US"/>
              <a:t>, Die, Listen</a:t>
            </a:r>
            <a:r>
              <a:rPr lang="en-US" dirty="0"/>
              <a:t>.</a:t>
            </a:r>
          </a:p>
        </p:txBody>
      </p:sp>
      <p:sp>
        <p:nvSpPr>
          <p:cNvPr id="21" name="Footer Placeholder 20">
            <a:extLst>
              <a:ext uri="{FF2B5EF4-FFF2-40B4-BE49-F238E27FC236}">
                <a16:creationId xmlns:a16="http://schemas.microsoft.com/office/drawing/2014/main" id="{ACF8A1E1-A9DC-4644-9A53-D5C899540393}"/>
              </a:ext>
            </a:extLst>
          </p:cNvPr>
          <p:cNvSpPr>
            <a:spLocks noGrp="1"/>
          </p:cNvSpPr>
          <p:nvPr>
            <p:ph type="ftr" sz="quarter" idx="3"/>
          </p:nvPr>
        </p:nvSpPr>
        <p:spPr>
          <a:xfrm>
            <a:off x="3581399" y="6356350"/>
            <a:ext cx="5029203" cy="365125"/>
          </a:xfrm>
        </p:spPr>
        <p:txBody>
          <a:bodyPr/>
          <a:lstStyle/>
          <a:p>
            <a:r>
              <a:rPr lang="en-US" dirty="0"/>
              <a:t>Sample Text</a:t>
            </a:r>
          </a:p>
        </p:txBody>
      </p:sp>
      <p:sp>
        <p:nvSpPr>
          <p:cNvPr id="22" name="Slide Number Placeholder 21">
            <a:extLst>
              <a:ext uri="{FF2B5EF4-FFF2-40B4-BE49-F238E27FC236}">
                <a16:creationId xmlns:a16="http://schemas.microsoft.com/office/drawing/2014/main" id="{6BB31DF5-C74E-43EC-894C-2E5DC0D59A04}"/>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17</a:t>
            </a:fld>
            <a:endParaRPr lang="en-US" dirty="0"/>
          </a:p>
        </p:txBody>
      </p:sp>
      <p:pic>
        <p:nvPicPr>
          <p:cNvPr id="13" name="Picture Placeholder 5" descr="forest">
            <a:extLst>
              <a:ext uri="{FF2B5EF4-FFF2-40B4-BE49-F238E27FC236}">
                <a16:creationId xmlns:a16="http://schemas.microsoft.com/office/drawing/2014/main" id="{EAD7D1E6-3E3A-8AB1-66B5-D45D71AC70AE}"/>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val="0"/>
              </a:ext>
            </a:extLst>
          </a:blip>
          <a:srcRect l="216" r="216"/>
          <a:stretch/>
        </p:blipFill>
        <p:spPr>
          <a:xfrm>
            <a:off x="658813" y="3063875"/>
            <a:ext cx="5321300" cy="3154363"/>
          </a:xfrm>
          <a:prstGeom prst="rect">
            <a:avLst/>
          </a:prstGeom>
          <a:solidFill>
            <a:schemeClr val="bg2">
              <a:lumMod val="50000"/>
              <a:lumOff val="50000"/>
            </a:schemeClr>
          </a:solidFill>
        </p:spPr>
      </p:pic>
      <p:pic>
        <p:nvPicPr>
          <p:cNvPr id="16" name="Picture Placeholder 15">
            <a:extLst>
              <a:ext uri="{FF2B5EF4-FFF2-40B4-BE49-F238E27FC236}">
                <a16:creationId xmlns:a16="http://schemas.microsoft.com/office/drawing/2014/main" id="{0D7307F9-8726-EFBD-9C97-908151A66D13}"/>
              </a:ext>
            </a:extLst>
          </p:cNvPr>
          <p:cNvPicPr>
            <a:picLocks noGrp="1" noChangeAspect="1"/>
          </p:cNvPicPr>
          <p:nvPr>
            <p:ph type="pic" sz="quarter" idx="14"/>
          </p:nvPr>
        </p:nvPicPr>
        <p:blipFill>
          <a:blip r:embed="rId3"/>
          <a:srcRect l="10314" r="10314"/>
          <a:stretch>
            <a:fillRect/>
          </a:stretch>
        </p:blipFill>
        <p:spPr>
          <a:prstGeom prst="rect">
            <a:avLst/>
          </a:prstGeom>
        </p:spPr>
      </p:pic>
    </p:spTree>
    <p:extLst>
      <p:ext uri="{BB962C8B-B14F-4D97-AF65-F5344CB8AC3E}">
        <p14:creationId xmlns:p14="http://schemas.microsoft.com/office/powerpoint/2010/main" val="867436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E88BB9-5E8A-474F-B7C0-BC6738C243D9}"/>
              </a:ext>
            </a:extLst>
          </p:cNvPr>
          <p:cNvSpPr>
            <a:spLocks noGrp="1"/>
          </p:cNvSpPr>
          <p:nvPr>
            <p:ph type="title"/>
          </p:nvPr>
        </p:nvSpPr>
        <p:spPr>
          <a:xfrm>
            <a:off x="868680" y="515745"/>
            <a:ext cx="10515600" cy="899783"/>
          </a:xfrm>
        </p:spPr>
        <p:txBody>
          <a:bodyPr/>
          <a:lstStyle/>
          <a:p>
            <a:pPr algn="ctr"/>
            <a:r>
              <a:rPr lang="en-US" dirty="0"/>
              <a:t>Introduction</a:t>
            </a:r>
          </a:p>
        </p:txBody>
      </p:sp>
      <p:sp>
        <p:nvSpPr>
          <p:cNvPr id="81" name="Text Placeholder 80">
            <a:extLst>
              <a:ext uri="{FF2B5EF4-FFF2-40B4-BE49-F238E27FC236}">
                <a16:creationId xmlns:a16="http://schemas.microsoft.com/office/drawing/2014/main" id="{26331C6E-6EC6-4BCA-90FC-D61437684A3A}"/>
              </a:ext>
            </a:extLst>
          </p:cNvPr>
          <p:cNvSpPr>
            <a:spLocks noGrp="1"/>
          </p:cNvSpPr>
          <p:nvPr>
            <p:ph type="body" sz="quarter" idx="16"/>
          </p:nvPr>
        </p:nvSpPr>
        <p:spPr>
          <a:xfrm>
            <a:off x="582706" y="1685365"/>
            <a:ext cx="10919011" cy="3056962"/>
          </a:xfrm>
        </p:spPr>
        <p:txBody>
          <a:bodyPr>
            <a:normAutofit fontScale="92500" lnSpcReduction="20000"/>
          </a:bodyPr>
          <a:lstStyle/>
          <a:p>
            <a:r>
              <a:rPr lang="en-US" dirty="0"/>
              <a:t>Luke aims to show all that Jesus </a:t>
            </a:r>
            <a:r>
              <a:rPr lang="en-US" b="1" u="sng" dirty="0"/>
              <a:t>fulfilled</a:t>
            </a:r>
            <a:r>
              <a:rPr lang="en-US" dirty="0"/>
              <a:t>.</a:t>
            </a:r>
          </a:p>
          <a:p>
            <a:r>
              <a:rPr lang="en-US" dirty="0"/>
              <a:t>Luke 1:1 Many have undertaken to draw up an account of the things that have been </a:t>
            </a:r>
            <a:r>
              <a:rPr lang="en-US" u="sng" dirty="0"/>
              <a:t>fulfilled</a:t>
            </a:r>
            <a:r>
              <a:rPr lang="en-US" dirty="0"/>
              <a:t> (accomplished) among us, (by Jesus) (NIV)</a:t>
            </a:r>
          </a:p>
          <a:p>
            <a:r>
              <a:rPr lang="en-US" dirty="0"/>
              <a:t>Hebrews 1:1Long ago, at many times and in many ways, God spoke to our fathers by the prophets, 2but in these last days he has spoken to us by his Son, whom he appointed the heir of all things, through whom also he created the world. </a:t>
            </a:r>
            <a:r>
              <a:rPr lang="en-US" u="sng" dirty="0"/>
              <a:t>3He is the radiance of the glory of God and the exact imprint of his nature</a:t>
            </a:r>
            <a:r>
              <a:rPr lang="en-US" dirty="0"/>
              <a:t>, and he upholds the universe by the word of his power.</a:t>
            </a:r>
          </a:p>
          <a:p>
            <a:endParaRPr lang="en-US" dirty="0"/>
          </a:p>
        </p:txBody>
      </p:sp>
      <p:pic>
        <p:nvPicPr>
          <p:cNvPr id="13" name="Picture Placeholder 12" descr="A picture containing tree, outdoor, forest, nature">
            <a:extLst>
              <a:ext uri="{FF2B5EF4-FFF2-40B4-BE49-F238E27FC236}">
                <a16:creationId xmlns:a16="http://schemas.microsoft.com/office/drawing/2014/main" id="{28CD82BD-20D4-4910-9A71-4B534FCE62E7}"/>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 b="2"/>
          <a:stretch/>
        </p:blipFill>
        <p:spPr>
          <a:xfrm>
            <a:off x="0" y="4912659"/>
            <a:ext cx="4067175" cy="1945340"/>
          </a:xfrm>
        </p:spPr>
      </p:pic>
      <p:sp>
        <p:nvSpPr>
          <p:cNvPr id="183" name="Footer Placeholder 182">
            <a:extLst>
              <a:ext uri="{FF2B5EF4-FFF2-40B4-BE49-F238E27FC236}">
                <a16:creationId xmlns:a16="http://schemas.microsoft.com/office/drawing/2014/main" id="{32ABAB91-7623-454A-93BD-560C00AB8E8F}"/>
              </a:ext>
            </a:extLst>
          </p:cNvPr>
          <p:cNvSpPr>
            <a:spLocks noGrp="1"/>
          </p:cNvSpPr>
          <p:nvPr>
            <p:ph type="ftr" sz="quarter" idx="3"/>
          </p:nvPr>
        </p:nvSpPr>
        <p:spPr>
          <a:xfrm>
            <a:off x="3581399" y="6356350"/>
            <a:ext cx="5029203" cy="365125"/>
          </a:xfrm>
        </p:spPr>
        <p:txBody>
          <a:bodyPr/>
          <a:lstStyle/>
          <a:p>
            <a:r>
              <a:rPr lang="en-US" dirty="0"/>
              <a:t>Sample Text</a:t>
            </a:r>
          </a:p>
        </p:txBody>
      </p:sp>
      <p:sp>
        <p:nvSpPr>
          <p:cNvPr id="184" name="Slide Number Placeholder 183">
            <a:extLst>
              <a:ext uri="{FF2B5EF4-FFF2-40B4-BE49-F238E27FC236}">
                <a16:creationId xmlns:a16="http://schemas.microsoft.com/office/drawing/2014/main" id="{F09696C5-2D5D-4774-8ED7-53F2BB60D1FD}"/>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2</a:t>
            </a:fld>
            <a:endParaRPr lang="en-US" dirty="0"/>
          </a:p>
        </p:txBody>
      </p:sp>
      <p:pic>
        <p:nvPicPr>
          <p:cNvPr id="6" name="Picture Placeholder 5">
            <a:extLst>
              <a:ext uri="{FF2B5EF4-FFF2-40B4-BE49-F238E27FC236}">
                <a16:creationId xmlns:a16="http://schemas.microsoft.com/office/drawing/2014/main" id="{ABA36A41-6B68-F757-E09D-6C40A1E58150}"/>
              </a:ext>
            </a:extLst>
          </p:cNvPr>
          <p:cNvPicPr>
            <a:picLocks noGrp="1" noChangeAspect="1"/>
          </p:cNvPicPr>
          <p:nvPr>
            <p:ph type="pic" sz="quarter" idx="15"/>
          </p:nvPr>
        </p:nvPicPr>
        <p:blipFill rotWithShape="1">
          <a:blip r:embed="rId3"/>
          <a:srcRect t="1542" b="8073"/>
          <a:stretch/>
        </p:blipFill>
        <p:spPr>
          <a:xfrm>
            <a:off x="8193024" y="4912658"/>
            <a:ext cx="4005072" cy="1945341"/>
          </a:xfrm>
          <a:prstGeom prst="rect">
            <a:avLst/>
          </a:prstGeom>
        </p:spPr>
      </p:pic>
      <p:pic>
        <p:nvPicPr>
          <p:cNvPr id="10" name="Picture Placeholder 1">
            <a:extLst>
              <a:ext uri="{FF2B5EF4-FFF2-40B4-BE49-F238E27FC236}">
                <a16:creationId xmlns:a16="http://schemas.microsoft.com/office/drawing/2014/main" id="{EF1AE012-5C9A-AF81-756A-B6F68E672AC8}"/>
              </a:ext>
            </a:extLst>
          </p:cNvPr>
          <p:cNvPicPr>
            <a:picLocks noGrp="1" noChangeAspect="1"/>
          </p:cNvPicPr>
          <p:nvPr>
            <p:ph type="pic" sz="quarter" idx="14"/>
          </p:nvPr>
        </p:nvPicPr>
        <p:blipFill>
          <a:blip r:embed="rId4"/>
          <a:srcRect l="1113" r="1113"/>
          <a:stretch>
            <a:fillRect/>
          </a:stretch>
        </p:blipFill>
        <p:spPr>
          <a:xfrm>
            <a:off x="4059238" y="4912658"/>
            <a:ext cx="4133850" cy="1945342"/>
          </a:xfrm>
          <a:prstGeom prst="rect">
            <a:avLst/>
          </a:prstGeom>
        </p:spPr>
      </p:pic>
    </p:spTree>
    <p:extLst>
      <p:ext uri="{BB962C8B-B14F-4D97-AF65-F5344CB8AC3E}">
        <p14:creationId xmlns:p14="http://schemas.microsoft.com/office/powerpoint/2010/main" val="3281439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E88BB9-5E8A-474F-B7C0-BC6738C243D9}"/>
              </a:ext>
            </a:extLst>
          </p:cNvPr>
          <p:cNvSpPr>
            <a:spLocks noGrp="1"/>
          </p:cNvSpPr>
          <p:nvPr>
            <p:ph type="title"/>
          </p:nvPr>
        </p:nvSpPr>
        <p:spPr>
          <a:xfrm>
            <a:off x="868680" y="515745"/>
            <a:ext cx="10515600" cy="899783"/>
          </a:xfrm>
        </p:spPr>
        <p:txBody>
          <a:bodyPr/>
          <a:lstStyle/>
          <a:p>
            <a:pPr algn="ctr"/>
            <a:r>
              <a:rPr lang="en-US" dirty="0"/>
              <a:t>Introduction</a:t>
            </a:r>
          </a:p>
        </p:txBody>
      </p:sp>
      <p:sp>
        <p:nvSpPr>
          <p:cNvPr id="81" name="Text Placeholder 80">
            <a:extLst>
              <a:ext uri="{FF2B5EF4-FFF2-40B4-BE49-F238E27FC236}">
                <a16:creationId xmlns:a16="http://schemas.microsoft.com/office/drawing/2014/main" id="{26331C6E-6EC6-4BCA-90FC-D61437684A3A}"/>
              </a:ext>
            </a:extLst>
          </p:cNvPr>
          <p:cNvSpPr>
            <a:spLocks noGrp="1"/>
          </p:cNvSpPr>
          <p:nvPr>
            <p:ph type="body" sz="quarter" idx="16"/>
          </p:nvPr>
        </p:nvSpPr>
        <p:spPr>
          <a:xfrm>
            <a:off x="582706" y="1685365"/>
            <a:ext cx="10919011" cy="3056962"/>
          </a:xfrm>
        </p:spPr>
        <p:txBody>
          <a:bodyPr>
            <a:normAutofit/>
          </a:bodyPr>
          <a:lstStyle/>
          <a:p>
            <a:pPr marL="342900" indent="-342900">
              <a:buFont typeface="Arial" panose="020B0604020202020204" pitchFamily="34" charset="0"/>
              <a:buChar char="•"/>
            </a:pPr>
            <a:r>
              <a:rPr lang="en-US" dirty="0"/>
              <a:t>2 Corinthians 3:17-18  17Now the Lord is the Spirit, and where the Spirit of the Lord is, there is freedom. </a:t>
            </a:r>
            <a:r>
              <a:rPr lang="en-US" u="sng" dirty="0"/>
              <a:t>18And we all, with unveiled face, beholding the glory of the Lord, are being transformed into the same image from one degree of glory to another.</a:t>
            </a:r>
            <a:r>
              <a:rPr lang="en-US" dirty="0"/>
              <a:t> For this comes from the Lord who is the Spirit.</a:t>
            </a:r>
          </a:p>
          <a:p>
            <a:endParaRPr lang="en-US" dirty="0"/>
          </a:p>
        </p:txBody>
      </p:sp>
      <p:pic>
        <p:nvPicPr>
          <p:cNvPr id="13" name="Picture Placeholder 12" descr="A picture containing tree, outdoor, forest, nature">
            <a:extLst>
              <a:ext uri="{FF2B5EF4-FFF2-40B4-BE49-F238E27FC236}">
                <a16:creationId xmlns:a16="http://schemas.microsoft.com/office/drawing/2014/main" id="{28CD82BD-20D4-4910-9A71-4B534FCE62E7}"/>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 b="2"/>
          <a:stretch/>
        </p:blipFill>
        <p:spPr>
          <a:xfrm>
            <a:off x="0" y="4912659"/>
            <a:ext cx="4067175" cy="1945340"/>
          </a:xfrm>
        </p:spPr>
      </p:pic>
      <p:sp>
        <p:nvSpPr>
          <p:cNvPr id="183" name="Footer Placeholder 182">
            <a:extLst>
              <a:ext uri="{FF2B5EF4-FFF2-40B4-BE49-F238E27FC236}">
                <a16:creationId xmlns:a16="http://schemas.microsoft.com/office/drawing/2014/main" id="{32ABAB91-7623-454A-93BD-560C00AB8E8F}"/>
              </a:ext>
            </a:extLst>
          </p:cNvPr>
          <p:cNvSpPr>
            <a:spLocks noGrp="1"/>
          </p:cNvSpPr>
          <p:nvPr>
            <p:ph type="ftr" sz="quarter" idx="3"/>
          </p:nvPr>
        </p:nvSpPr>
        <p:spPr>
          <a:xfrm>
            <a:off x="3581399" y="6356350"/>
            <a:ext cx="5029203" cy="365125"/>
          </a:xfrm>
        </p:spPr>
        <p:txBody>
          <a:bodyPr/>
          <a:lstStyle/>
          <a:p>
            <a:r>
              <a:rPr lang="en-US" dirty="0"/>
              <a:t>Sample Text</a:t>
            </a:r>
          </a:p>
        </p:txBody>
      </p:sp>
      <p:sp>
        <p:nvSpPr>
          <p:cNvPr id="184" name="Slide Number Placeholder 183">
            <a:extLst>
              <a:ext uri="{FF2B5EF4-FFF2-40B4-BE49-F238E27FC236}">
                <a16:creationId xmlns:a16="http://schemas.microsoft.com/office/drawing/2014/main" id="{F09696C5-2D5D-4774-8ED7-53F2BB60D1FD}"/>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3</a:t>
            </a:fld>
            <a:endParaRPr lang="en-US" dirty="0"/>
          </a:p>
        </p:txBody>
      </p:sp>
      <p:pic>
        <p:nvPicPr>
          <p:cNvPr id="6" name="Picture Placeholder 5">
            <a:extLst>
              <a:ext uri="{FF2B5EF4-FFF2-40B4-BE49-F238E27FC236}">
                <a16:creationId xmlns:a16="http://schemas.microsoft.com/office/drawing/2014/main" id="{ABA36A41-6B68-F757-E09D-6C40A1E58150}"/>
              </a:ext>
            </a:extLst>
          </p:cNvPr>
          <p:cNvPicPr>
            <a:picLocks noGrp="1" noChangeAspect="1"/>
          </p:cNvPicPr>
          <p:nvPr>
            <p:ph type="pic" sz="quarter" idx="15"/>
          </p:nvPr>
        </p:nvPicPr>
        <p:blipFill rotWithShape="1">
          <a:blip r:embed="rId3"/>
          <a:srcRect t="1542" b="8073"/>
          <a:stretch/>
        </p:blipFill>
        <p:spPr>
          <a:xfrm>
            <a:off x="8193024" y="4912658"/>
            <a:ext cx="4005072" cy="1945341"/>
          </a:xfrm>
          <a:prstGeom prst="rect">
            <a:avLst/>
          </a:prstGeom>
        </p:spPr>
      </p:pic>
      <p:pic>
        <p:nvPicPr>
          <p:cNvPr id="10" name="Picture Placeholder 1">
            <a:extLst>
              <a:ext uri="{FF2B5EF4-FFF2-40B4-BE49-F238E27FC236}">
                <a16:creationId xmlns:a16="http://schemas.microsoft.com/office/drawing/2014/main" id="{EF1AE012-5C9A-AF81-756A-B6F68E672AC8}"/>
              </a:ext>
            </a:extLst>
          </p:cNvPr>
          <p:cNvPicPr>
            <a:picLocks noGrp="1" noChangeAspect="1"/>
          </p:cNvPicPr>
          <p:nvPr>
            <p:ph type="pic" sz="quarter" idx="14"/>
          </p:nvPr>
        </p:nvPicPr>
        <p:blipFill>
          <a:blip r:embed="rId4"/>
          <a:srcRect l="1113" r="1113"/>
          <a:stretch>
            <a:fillRect/>
          </a:stretch>
        </p:blipFill>
        <p:spPr>
          <a:xfrm>
            <a:off x="4059238" y="4912658"/>
            <a:ext cx="4133850" cy="1945342"/>
          </a:xfrm>
          <a:prstGeom prst="rect">
            <a:avLst/>
          </a:prstGeom>
        </p:spPr>
      </p:pic>
    </p:spTree>
    <p:extLst>
      <p:ext uri="{BB962C8B-B14F-4D97-AF65-F5344CB8AC3E}">
        <p14:creationId xmlns:p14="http://schemas.microsoft.com/office/powerpoint/2010/main" val="700487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283E3-686A-4399-B44D-71E2E0C5990C}"/>
              </a:ext>
            </a:extLst>
          </p:cNvPr>
          <p:cNvSpPr>
            <a:spLocks noGrp="1"/>
          </p:cNvSpPr>
          <p:nvPr>
            <p:ph type="ctrTitle"/>
          </p:nvPr>
        </p:nvSpPr>
        <p:spPr>
          <a:xfrm>
            <a:off x="647700" y="5059252"/>
            <a:ext cx="6874327" cy="1209275"/>
          </a:xfrm>
        </p:spPr>
        <p:txBody>
          <a:bodyPr>
            <a:noAutofit/>
          </a:bodyPr>
          <a:lstStyle/>
          <a:p>
            <a:r>
              <a:rPr lang="en-US" sz="6000" spc="100" dirty="0">
                <a:solidFill>
                  <a:schemeClr val="tx2">
                    <a:alpha val="85000"/>
                  </a:schemeClr>
                </a:solidFill>
                <a:latin typeface="+mn-lt"/>
                <a:ea typeface="+mn-ea"/>
                <a:cs typeface="+mn-cs"/>
              </a:rPr>
              <a:t>Believe</a:t>
            </a:r>
          </a:p>
        </p:txBody>
      </p:sp>
      <p:sp>
        <p:nvSpPr>
          <p:cNvPr id="3" name="Subtitle 2">
            <a:extLst>
              <a:ext uri="{FF2B5EF4-FFF2-40B4-BE49-F238E27FC236}">
                <a16:creationId xmlns:a16="http://schemas.microsoft.com/office/drawing/2014/main" id="{70DAD0D3-3611-4738-8AC3-77B22099B278}"/>
              </a:ext>
            </a:extLst>
          </p:cNvPr>
          <p:cNvSpPr>
            <a:spLocks noGrp="1"/>
          </p:cNvSpPr>
          <p:nvPr>
            <p:ph type="subTitle" idx="1"/>
          </p:nvPr>
        </p:nvSpPr>
        <p:spPr>
          <a:xfrm>
            <a:off x="8098970" y="5097272"/>
            <a:ext cx="3392445" cy="1207008"/>
          </a:xfrm>
        </p:spPr>
        <p:txBody>
          <a:bodyPr/>
          <a:lstStyle/>
          <a:p>
            <a:r>
              <a:rPr lang="en-US" dirty="0"/>
              <a:t>Subtitle</a:t>
            </a:r>
          </a:p>
        </p:txBody>
      </p:sp>
      <p:pic>
        <p:nvPicPr>
          <p:cNvPr id="6" name="Picture Placeholder 5" descr="A picture containing trees, outdoor, forest, nature, mist">
            <a:extLst>
              <a:ext uri="{FF2B5EF4-FFF2-40B4-BE49-F238E27FC236}">
                <a16:creationId xmlns:a16="http://schemas.microsoft.com/office/drawing/2014/main" id="{286EB37C-928B-4D9A-905B-8EA255EB144E}"/>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1524" y="0"/>
            <a:ext cx="12188952" cy="4562856"/>
          </a:xfrm>
        </p:spPr>
      </p:pic>
    </p:spTree>
    <p:extLst>
      <p:ext uri="{BB962C8B-B14F-4D97-AF65-F5344CB8AC3E}">
        <p14:creationId xmlns:p14="http://schemas.microsoft.com/office/powerpoint/2010/main" val="1671764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E88BB9-5E8A-474F-B7C0-BC6738C243D9}"/>
              </a:ext>
            </a:extLst>
          </p:cNvPr>
          <p:cNvSpPr>
            <a:spLocks noGrp="1"/>
          </p:cNvSpPr>
          <p:nvPr>
            <p:ph type="title"/>
          </p:nvPr>
        </p:nvSpPr>
        <p:spPr>
          <a:xfrm>
            <a:off x="868680" y="515745"/>
            <a:ext cx="10515600" cy="899783"/>
          </a:xfrm>
        </p:spPr>
        <p:txBody>
          <a:bodyPr/>
          <a:lstStyle/>
          <a:p>
            <a:pPr algn="ctr"/>
            <a:r>
              <a:rPr lang="en-US" dirty="0"/>
              <a:t>Luke 9: 18 - 20</a:t>
            </a:r>
          </a:p>
        </p:txBody>
      </p:sp>
      <p:sp>
        <p:nvSpPr>
          <p:cNvPr id="81" name="Text Placeholder 80">
            <a:extLst>
              <a:ext uri="{FF2B5EF4-FFF2-40B4-BE49-F238E27FC236}">
                <a16:creationId xmlns:a16="http://schemas.microsoft.com/office/drawing/2014/main" id="{26331C6E-6EC6-4BCA-90FC-D61437684A3A}"/>
              </a:ext>
            </a:extLst>
          </p:cNvPr>
          <p:cNvSpPr>
            <a:spLocks noGrp="1"/>
          </p:cNvSpPr>
          <p:nvPr>
            <p:ph type="body" sz="quarter" idx="16"/>
          </p:nvPr>
        </p:nvSpPr>
        <p:spPr>
          <a:xfrm>
            <a:off x="582706" y="1685365"/>
            <a:ext cx="10919011" cy="3056962"/>
          </a:xfrm>
        </p:spPr>
        <p:txBody>
          <a:bodyPr>
            <a:normAutofit/>
          </a:bodyPr>
          <a:lstStyle/>
          <a:p>
            <a:r>
              <a:rPr lang="en-US" dirty="0"/>
              <a:t>18Now it happened that as he was praying alone, the disciples were with him. And he asked them, "Who do the crowds say that I am?" 19And they answered, "John the Baptist. But others say, Elijah, and others, that one of the prophets of old has risen." 20Then he said to them, "But who do you say that I am?" And Peter answered, "The Christ of God.“21And he strictly charged and commanded them to tell this to no one,</a:t>
            </a:r>
          </a:p>
        </p:txBody>
      </p:sp>
      <p:pic>
        <p:nvPicPr>
          <p:cNvPr id="13" name="Picture Placeholder 12" descr="A picture containing tree, outdoor, forest, nature">
            <a:extLst>
              <a:ext uri="{FF2B5EF4-FFF2-40B4-BE49-F238E27FC236}">
                <a16:creationId xmlns:a16="http://schemas.microsoft.com/office/drawing/2014/main" id="{28CD82BD-20D4-4910-9A71-4B534FCE62E7}"/>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 b="2"/>
          <a:stretch/>
        </p:blipFill>
        <p:spPr>
          <a:xfrm>
            <a:off x="0" y="4912659"/>
            <a:ext cx="4067175" cy="1945340"/>
          </a:xfrm>
        </p:spPr>
      </p:pic>
      <p:sp>
        <p:nvSpPr>
          <p:cNvPr id="183" name="Footer Placeholder 182">
            <a:extLst>
              <a:ext uri="{FF2B5EF4-FFF2-40B4-BE49-F238E27FC236}">
                <a16:creationId xmlns:a16="http://schemas.microsoft.com/office/drawing/2014/main" id="{32ABAB91-7623-454A-93BD-560C00AB8E8F}"/>
              </a:ext>
            </a:extLst>
          </p:cNvPr>
          <p:cNvSpPr>
            <a:spLocks noGrp="1"/>
          </p:cNvSpPr>
          <p:nvPr>
            <p:ph type="ftr" sz="quarter" idx="3"/>
          </p:nvPr>
        </p:nvSpPr>
        <p:spPr>
          <a:xfrm>
            <a:off x="3581399" y="6356350"/>
            <a:ext cx="5029203" cy="365125"/>
          </a:xfrm>
        </p:spPr>
        <p:txBody>
          <a:bodyPr/>
          <a:lstStyle/>
          <a:p>
            <a:r>
              <a:rPr lang="en-US" dirty="0"/>
              <a:t>Sample Text</a:t>
            </a:r>
          </a:p>
        </p:txBody>
      </p:sp>
      <p:sp>
        <p:nvSpPr>
          <p:cNvPr id="184" name="Slide Number Placeholder 183">
            <a:extLst>
              <a:ext uri="{FF2B5EF4-FFF2-40B4-BE49-F238E27FC236}">
                <a16:creationId xmlns:a16="http://schemas.microsoft.com/office/drawing/2014/main" id="{F09696C5-2D5D-4774-8ED7-53F2BB60D1FD}"/>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5</a:t>
            </a:fld>
            <a:endParaRPr lang="en-US" dirty="0"/>
          </a:p>
        </p:txBody>
      </p:sp>
      <p:sp>
        <p:nvSpPr>
          <p:cNvPr id="3" name="Picture Placeholder 2">
            <a:extLst>
              <a:ext uri="{FF2B5EF4-FFF2-40B4-BE49-F238E27FC236}">
                <a16:creationId xmlns:a16="http://schemas.microsoft.com/office/drawing/2014/main" id="{3D924E45-916B-B38A-A6D1-BA2EE9AFC9A4}"/>
              </a:ext>
            </a:extLst>
          </p:cNvPr>
          <p:cNvSpPr>
            <a:spLocks noGrp="1"/>
          </p:cNvSpPr>
          <p:nvPr>
            <p:ph type="pic" sz="quarter" idx="14"/>
          </p:nvPr>
        </p:nvSpPr>
        <p:spPr>
          <a:xfrm>
            <a:off x="4059936" y="4912659"/>
            <a:ext cx="4133088" cy="1945340"/>
          </a:xfrm>
        </p:spPr>
        <p:txBody>
          <a:bodyPr/>
          <a:lstStyle/>
          <a:p>
            <a:endParaRPr lang="en-ZA" dirty="0"/>
          </a:p>
        </p:txBody>
      </p:sp>
      <p:pic>
        <p:nvPicPr>
          <p:cNvPr id="2" name="Picture Placeholder 1">
            <a:extLst>
              <a:ext uri="{FF2B5EF4-FFF2-40B4-BE49-F238E27FC236}">
                <a16:creationId xmlns:a16="http://schemas.microsoft.com/office/drawing/2014/main" id="{E9D8C137-0E66-6A60-B6C8-B2657B8E108B}"/>
              </a:ext>
            </a:extLst>
          </p:cNvPr>
          <p:cNvPicPr>
            <a:picLocks noChangeAspect="1"/>
          </p:cNvPicPr>
          <p:nvPr/>
        </p:nvPicPr>
        <p:blipFill>
          <a:blip r:embed="rId3"/>
          <a:srcRect t="13128" b="13128"/>
          <a:stretch>
            <a:fillRect/>
          </a:stretch>
        </p:blipFill>
        <p:spPr>
          <a:xfrm>
            <a:off x="4059238" y="4913313"/>
            <a:ext cx="4133850" cy="1944687"/>
          </a:xfrm>
          <a:prstGeom prst="rect">
            <a:avLst/>
          </a:prstGeom>
          <a:solidFill>
            <a:schemeClr val="bg2">
              <a:lumMod val="50000"/>
              <a:lumOff val="50000"/>
            </a:schemeClr>
          </a:solidFill>
        </p:spPr>
      </p:pic>
      <p:pic>
        <p:nvPicPr>
          <p:cNvPr id="8" name="Picture Placeholder 5">
            <a:extLst>
              <a:ext uri="{FF2B5EF4-FFF2-40B4-BE49-F238E27FC236}">
                <a16:creationId xmlns:a16="http://schemas.microsoft.com/office/drawing/2014/main" id="{DFDE59C1-41A6-55C8-F6F0-C75A5BF7631B}"/>
              </a:ext>
            </a:extLst>
          </p:cNvPr>
          <p:cNvPicPr>
            <a:picLocks noGrp="1" noChangeAspect="1"/>
          </p:cNvPicPr>
          <p:nvPr>
            <p:ph type="pic" sz="quarter" idx="15"/>
          </p:nvPr>
        </p:nvPicPr>
        <p:blipFill rotWithShape="1">
          <a:blip r:embed="rId4"/>
          <a:srcRect l="2" t="16130" r="-2" b="7882"/>
          <a:stretch/>
        </p:blipFill>
        <p:spPr>
          <a:xfrm>
            <a:off x="8186738" y="4911738"/>
            <a:ext cx="4005262" cy="1945340"/>
          </a:xfrm>
          <a:prstGeom prst="rect">
            <a:avLst/>
          </a:prstGeom>
        </p:spPr>
      </p:pic>
    </p:spTree>
    <p:extLst>
      <p:ext uri="{BB962C8B-B14F-4D97-AF65-F5344CB8AC3E}">
        <p14:creationId xmlns:p14="http://schemas.microsoft.com/office/powerpoint/2010/main" val="273019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E88BB9-5E8A-474F-B7C0-BC6738C243D9}"/>
              </a:ext>
            </a:extLst>
          </p:cNvPr>
          <p:cNvSpPr>
            <a:spLocks noGrp="1"/>
          </p:cNvSpPr>
          <p:nvPr>
            <p:ph type="title"/>
          </p:nvPr>
        </p:nvSpPr>
        <p:spPr>
          <a:xfrm>
            <a:off x="868680" y="515745"/>
            <a:ext cx="10515600" cy="899783"/>
          </a:xfrm>
        </p:spPr>
        <p:txBody>
          <a:bodyPr/>
          <a:lstStyle/>
          <a:p>
            <a:pPr algn="ctr"/>
            <a:r>
              <a:rPr lang="en-US" dirty="0"/>
              <a:t>Believe in Jesus</a:t>
            </a:r>
          </a:p>
        </p:txBody>
      </p:sp>
      <p:sp>
        <p:nvSpPr>
          <p:cNvPr id="81" name="Text Placeholder 80">
            <a:extLst>
              <a:ext uri="{FF2B5EF4-FFF2-40B4-BE49-F238E27FC236}">
                <a16:creationId xmlns:a16="http://schemas.microsoft.com/office/drawing/2014/main" id="{26331C6E-6EC6-4BCA-90FC-D61437684A3A}"/>
              </a:ext>
            </a:extLst>
          </p:cNvPr>
          <p:cNvSpPr>
            <a:spLocks noGrp="1"/>
          </p:cNvSpPr>
          <p:nvPr>
            <p:ph type="body" sz="quarter" idx="16"/>
          </p:nvPr>
        </p:nvSpPr>
        <p:spPr>
          <a:xfrm>
            <a:off x="582706" y="1685365"/>
            <a:ext cx="10919011" cy="3056962"/>
          </a:xfrm>
        </p:spPr>
        <p:txBody>
          <a:bodyPr>
            <a:normAutofit/>
          </a:bodyPr>
          <a:lstStyle/>
          <a:p>
            <a:pPr marL="342900" indent="-342900">
              <a:buFont typeface="Arial" panose="020B0604020202020204" pitchFamily="34" charset="0"/>
              <a:buChar char="•"/>
            </a:pPr>
            <a:r>
              <a:rPr lang="en-US" dirty="0"/>
              <a:t>Believe - think - say…</a:t>
            </a:r>
          </a:p>
          <a:p>
            <a:pPr marL="342900" indent="-342900">
              <a:buFont typeface="Arial" panose="020B0604020202020204" pitchFamily="34" charset="0"/>
              <a:buChar char="•"/>
            </a:pPr>
            <a:r>
              <a:rPr lang="en-US" dirty="0"/>
              <a:t>Who do YOU SAY (believe) Jesus is?</a:t>
            </a:r>
          </a:p>
          <a:p>
            <a:pPr marL="342900" indent="-342900">
              <a:buFont typeface="Arial" panose="020B0604020202020204" pitchFamily="34" charset="0"/>
              <a:buChar char="•"/>
            </a:pPr>
            <a:r>
              <a:rPr lang="en-US" dirty="0"/>
              <a:t>And Peter answered, "The Christ of God.“</a:t>
            </a:r>
          </a:p>
          <a:p>
            <a:pPr marL="342900" indent="-342900">
              <a:buFont typeface="Arial" panose="020B0604020202020204" pitchFamily="34" charset="0"/>
              <a:buChar char="•"/>
            </a:pPr>
            <a:r>
              <a:rPr lang="en-US" dirty="0"/>
              <a:t>Jesus is the Gospel  = </a:t>
            </a:r>
          </a:p>
          <a:p>
            <a:pPr marL="342900" indent="-342900">
              <a:buFont typeface="Arial" panose="020B0604020202020204" pitchFamily="34" charset="0"/>
              <a:buChar char="•"/>
            </a:pPr>
            <a:r>
              <a:rPr lang="en-US" dirty="0"/>
              <a:t>Love of God - saves us from the wrath of God - for the Glory of God</a:t>
            </a:r>
          </a:p>
        </p:txBody>
      </p:sp>
      <p:pic>
        <p:nvPicPr>
          <p:cNvPr id="13" name="Picture Placeholder 12" descr="A picture containing tree, outdoor, forest, nature">
            <a:extLst>
              <a:ext uri="{FF2B5EF4-FFF2-40B4-BE49-F238E27FC236}">
                <a16:creationId xmlns:a16="http://schemas.microsoft.com/office/drawing/2014/main" id="{28CD82BD-20D4-4910-9A71-4B534FCE62E7}"/>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 b="2"/>
          <a:stretch/>
        </p:blipFill>
        <p:spPr>
          <a:xfrm>
            <a:off x="0" y="4912659"/>
            <a:ext cx="4067175" cy="1945340"/>
          </a:xfrm>
        </p:spPr>
      </p:pic>
      <p:sp>
        <p:nvSpPr>
          <p:cNvPr id="183" name="Footer Placeholder 182">
            <a:extLst>
              <a:ext uri="{FF2B5EF4-FFF2-40B4-BE49-F238E27FC236}">
                <a16:creationId xmlns:a16="http://schemas.microsoft.com/office/drawing/2014/main" id="{32ABAB91-7623-454A-93BD-560C00AB8E8F}"/>
              </a:ext>
            </a:extLst>
          </p:cNvPr>
          <p:cNvSpPr>
            <a:spLocks noGrp="1"/>
          </p:cNvSpPr>
          <p:nvPr>
            <p:ph type="ftr" sz="quarter" idx="3"/>
          </p:nvPr>
        </p:nvSpPr>
        <p:spPr>
          <a:xfrm>
            <a:off x="3581399" y="6356350"/>
            <a:ext cx="5029203" cy="365125"/>
          </a:xfrm>
        </p:spPr>
        <p:txBody>
          <a:bodyPr/>
          <a:lstStyle/>
          <a:p>
            <a:r>
              <a:rPr lang="en-US" dirty="0"/>
              <a:t>Sample Text</a:t>
            </a:r>
          </a:p>
        </p:txBody>
      </p:sp>
      <p:sp>
        <p:nvSpPr>
          <p:cNvPr id="184" name="Slide Number Placeholder 183">
            <a:extLst>
              <a:ext uri="{FF2B5EF4-FFF2-40B4-BE49-F238E27FC236}">
                <a16:creationId xmlns:a16="http://schemas.microsoft.com/office/drawing/2014/main" id="{F09696C5-2D5D-4774-8ED7-53F2BB60D1FD}"/>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6</a:t>
            </a:fld>
            <a:endParaRPr lang="en-US" dirty="0"/>
          </a:p>
        </p:txBody>
      </p:sp>
      <p:sp>
        <p:nvSpPr>
          <p:cNvPr id="3" name="Picture Placeholder 2">
            <a:extLst>
              <a:ext uri="{FF2B5EF4-FFF2-40B4-BE49-F238E27FC236}">
                <a16:creationId xmlns:a16="http://schemas.microsoft.com/office/drawing/2014/main" id="{3D924E45-916B-B38A-A6D1-BA2EE9AFC9A4}"/>
              </a:ext>
            </a:extLst>
          </p:cNvPr>
          <p:cNvSpPr>
            <a:spLocks noGrp="1"/>
          </p:cNvSpPr>
          <p:nvPr>
            <p:ph type="pic" sz="quarter" idx="14"/>
          </p:nvPr>
        </p:nvSpPr>
        <p:spPr>
          <a:xfrm>
            <a:off x="4059936" y="4912659"/>
            <a:ext cx="4133088" cy="1945340"/>
          </a:xfrm>
        </p:spPr>
        <p:txBody>
          <a:bodyPr/>
          <a:lstStyle/>
          <a:p>
            <a:endParaRPr lang="en-ZA" dirty="0"/>
          </a:p>
        </p:txBody>
      </p:sp>
      <p:pic>
        <p:nvPicPr>
          <p:cNvPr id="2" name="Picture Placeholder 1">
            <a:extLst>
              <a:ext uri="{FF2B5EF4-FFF2-40B4-BE49-F238E27FC236}">
                <a16:creationId xmlns:a16="http://schemas.microsoft.com/office/drawing/2014/main" id="{E9D8C137-0E66-6A60-B6C8-B2657B8E108B}"/>
              </a:ext>
            </a:extLst>
          </p:cNvPr>
          <p:cNvPicPr>
            <a:picLocks noChangeAspect="1"/>
          </p:cNvPicPr>
          <p:nvPr/>
        </p:nvPicPr>
        <p:blipFill>
          <a:blip r:embed="rId3"/>
          <a:srcRect t="13128" b="13128"/>
          <a:stretch>
            <a:fillRect/>
          </a:stretch>
        </p:blipFill>
        <p:spPr>
          <a:xfrm>
            <a:off x="4059238" y="4913313"/>
            <a:ext cx="4133850" cy="1944687"/>
          </a:xfrm>
          <a:prstGeom prst="rect">
            <a:avLst/>
          </a:prstGeom>
          <a:solidFill>
            <a:schemeClr val="bg2">
              <a:lumMod val="50000"/>
              <a:lumOff val="50000"/>
            </a:schemeClr>
          </a:solidFill>
        </p:spPr>
      </p:pic>
      <p:pic>
        <p:nvPicPr>
          <p:cNvPr id="8" name="Picture Placeholder 5">
            <a:extLst>
              <a:ext uri="{FF2B5EF4-FFF2-40B4-BE49-F238E27FC236}">
                <a16:creationId xmlns:a16="http://schemas.microsoft.com/office/drawing/2014/main" id="{DFDE59C1-41A6-55C8-F6F0-C75A5BF7631B}"/>
              </a:ext>
            </a:extLst>
          </p:cNvPr>
          <p:cNvPicPr>
            <a:picLocks noGrp="1" noChangeAspect="1"/>
          </p:cNvPicPr>
          <p:nvPr>
            <p:ph type="pic" sz="quarter" idx="15"/>
          </p:nvPr>
        </p:nvPicPr>
        <p:blipFill rotWithShape="1">
          <a:blip r:embed="rId4"/>
          <a:srcRect l="2" t="16130" r="-2" b="7882"/>
          <a:stretch/>
        </p:blipFill>
        <p:spPr>
          <a:xfrm>
            <a:off x="8186738" y="4911738"/>
            <a:ext cx="4005262" cy="1945340"/>
          </a:xfrm>
          <a:prstGeom prst="rect">
            <a:avLst/>
          </a:prstGeom>
        </p:spPr>
      </p:pic>
    </p:spTree>
    <p:extLst>
      <p:ext uri="{BB962C8B-B14F-4D97-AF65-F5344CB8AC3E}">
        <p14:creationId xmlns:p14="http://schemas.microsoft.com/office/powerpoint/2010/main" val="1204023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283E3-686A-4399-B44D-71E2E0C5990C}"/>
              </a:ext>
            </a:extLst>
          </p:cNvPr>
          <p:cNvSpPr>
            <a:spLocks noGrp="1"/>
          </p:cNvSpPr>
          <p:nvPr>
            <p:ph type="ctrTitle"/>
          </p:nvPr>
        </p:nvSpPr>
        <p:spPr>
          <a:xfrm>
            <a:off x="647700" y="5059252"/>
            <a:ext cx="6874327" cy="1209275"/>
          </a:xfrm>
        </p:spPr>
        <p:txBody>
          <a:bodyPr>
            <a:noAutofit/>
          </a:bodyPr>
          <a:lstStyle/>
          <a:p>
            <a:r>
              <a:rPr lang="en-US" sz="6000" spc="100" dirty="0">
                <a:solidFill>
                  <a:schemeClr val="tx2">
                    <a:alpha val="85000"/>
                  </a:schemeClr>
                </a:solidFill>
                <a:latin typeface="+mn-lt"/>
                <a:ea typeface="+mn-ea"/>
                <a:cs typeface="+mn-cs"/>
              </a:rPr>
              <a:t>Die</a:t>
            </a:r>
            <a:r>
              <a:rPr lang="en-US" spc="100" dirty="0">
                <a:solidFill>
                  <a:schemeClr val="tx2">
                    <a:alpha val="85000"/>
                  </a:schemeClr>
                </a:solidFill>
                <a:latin typeface="+mn-lt"/>
                <a:ea typeface="+mn-ea"/>
                <a:cs typeface="+mn-cs"/>
              </a:rPr>
              <a:t> </a:t>
            </a:r>
          </a:p>
        </p:txBody>
      </p:sp>
      <p:sp>
        <p:nvSpPr>
          <p:cNvPr id="3" name="Subtitle 2">
            <a:extLst>
              <a:ext uri="{FF2B5EF4-FFF2-40B4-BE49-F238E27FC236}">
                <a16:creationId xmlns:a16="http://schemas.microsoft.com/office/drawing/2014/main" id="{70DAD0D3-3611-4738-8AC3-77B22099B278}"/>
              </a:ext>
            </a:extLst>
          </p:cNvPr>
          <p:cNvSpPr>
            <a:spLocks noGrp="1"/>
          </p:cNvSpPr>
          <p:nvPr>
            <p:ph type="subTitle" idx="1"/>
          </p:nvPr>
        </p:nvSpPr>
        <p:spPr>
          <a:xfrm>
            <a:off x="8098970" y="5097272"/>
            <a:ext cx="3392445" cy="1207008"/>
          </a:xfrm>
        </p:spPr>
        <p:txBody>
          <a:bodyPr/>
          <a:lstStyle/>
          <a:p>
            <a:r>
              <a:rPr lang="en-US" dirty="0"/>
              <a:t>Subtitle</a:t>
            </a:r>
          </a:p>
        </p:txBody>
      </p:sp>
      <p:pic>
        <p:nvPicPr>
          <p:cNvPr id="6" name="Picture Placeholder 5" descr="A picture containing trees, outdoor, forest, nature, mist">
            <a:extLst>
              <a:ext uri="{FF2B5EF4-FFF2-40B4-BE49-F238E27FC236}">
                <a16:creationId xmlns:a16="http://schemas.microsoft.com/office/drawing/2014/main" id="{286EB37C-928B-4D9A-905B-8EA255EB144E}"/>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1524" y="0"/>
            <a:ext cx="12188952" cy="4562856"/>
          </a:xfrm>
        </p:spPr>
      </p:pic>
    </p:spTree>
    <p:extLst>
      <p:ext uri="{BB962C8B-B14F-4D97-AF65-F5344CB8AC3E}">
        <p14:creationId xmlns:p14="http://schemas.microsoft.com/office/powerpoint/2010/main" val="2033427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E88BB9-5E8A-474F-B7C0-BC6738C243D9}"/>
              </a:ext>
            </a:extLst>
          </p:cNvPr>
          <p:cNvSpPr>
            <a:spLocks noGrp="1"/>
          </p:cNvSpPr>
          <p:nvPr>
            <p:ph type="title"/>
          </p:nvPr>
        </p:nvSpPr>
        <p:spPr>
          <a:xfrm>
            <a:off x="868680" y="515745"/>
            <a:ext cx="10515600" cy="899783"/>
          </a:xfrm>
        </p:spPr>
        <p:txBody>
          <a:bodyPr/>
          <a:lstStyle/>
          <a:p>
            <a:pPr algn="ctr"/>
            <a:r>
              <a:rPr lang="en-US" dirty="0"/>
              <a:t>Luke 9: 21 - 27</a:t>
            </a:r>
          </a:p>
        </p:txBody>
      </p:sp>
      <p:sp>
        <p:nvSpPr>
          <p:cNvPr id="81" name="Text Placeholder 80">
            <a:extLst>
              <a:ext uri="{FF2B5EF4-FFF2-40B4-BE49-F238E27FC236}">
                <a16:creationId xmlns:a16="http://schemas.microsoft.com/office/drawing/2014/main" id="{26331C6E-6EC6-4BCA-90FC-D61437684A3A}"/>
              </a:ext>
            </a:extLst>
          </p:cNvPr>
          <p:cNvSpPr>
            <a:spLocks noGrp="1"/>
          </p:cNvSpPr>
          <p:nvPr>
            <p:ph type="body" sz="quarter" idx="16"/>
          </p:nvPr>
        </p:nvSpPr>
        <p:spPr>
          <a:xfrm>
            <a:off x="582706" y="1685365"/>
            <a:ext cx="10919011" cy="4656890"/>
          </a:xfrm>
        </p:spPr>
        <p:txBody>
          <a:bodyPr>
            <a:normAutofit/>
          </a:bodyPr>
          <a:lstStyle/>
          <a:p>
            <a:r>
              <a:rPr lang="en-US" dirty="0"/>
              <a:t>22saying, "The Son of Man </a:t>
            </a:r>
            <a:r>
              <a:rPr lang="en-US" u="sng" dirty="0"/>
              <a:t>must</a:t>
            </a:r>
            <a:r>
              <a:rPr lang="en-US" dirty="0"/>
              <a:t> suffer many things and be rejected by the elders and chief priests and scribes, and be killed, and on the third day be raised."</a:t>
            </a:r>
          </a:p>
          <a:p>
            <a:r>
              <a:rPr lang="en-US" dirty="0"/>
              <a:t>23And he said to all, "If anyone would come after me, let him deny himself and take up his cross daily and follow me. 24For whoever would save his life will lose it, but whoever loses his life for my sake will save it. 25For what does it profit a man if he gains the whole world and loses or forfeits himself? 26For whoever is ashamed of me and of my words, of him will the Son of Man be ashamed when he comes in his glory and the glory of the Father and of the holy angels. 27But I tell you truly, there are some standing here who will not taste death until they see the kingdom of God."</a:t>
            </a:r>
          </a:p>
        </p:txBody>
      </p:sp>
      <p:sp>
        <p:nvSpPr>
          <p:cNvPr id="184" name="Slide Number Placeholder 183">
            <a:extLst>
              <a:ext uri="{FF2B5EF4-FFF2-40B4-BE49-F238E27FC236}">
                <a16:creationId xmlns:a16="http://schemas.microsoft.com/office/drawing/2014/main" id="{F09696C5-2D5D-4774-8ED7-53F2BB60D1FD}"/>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8</a:t>
            </a:fld>
            <a:endParaRPr lang="en-US" dirty="0"/>
          </a:p>
        </p:txBody>
      </p:sp>
    </p:spTree>
    <p:extLst>
      <p:ext uri="{BB962C8B-B14F-4D97-AF65-F5344CB8AC3E}">
        <p14:creationId xmlns:p14="http://schemas.microsoft.com/office/powerpoint/2010/main" val="770252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E88BB9-5E8A-474F-B7C0-BC6738C243D9}"/>
              </a:ext>
            </a:extLst>
          </p:cNvPr>
          <p:cNvSpPr>
            <a:spLocks noGrp="1"/>
          </p:cNvSpPr>
          <p:nvPr>
            <p:ph type="title"/>
          </p:nvPr>
        </p:nvSpPr>
        <p:spPr>
          <a:xfrm>
            <a:off x="868680" y="515745"/>
            <a:ext cx="10515600" cy="899783"/>
          </a:xfrm>
        </p:spPr>
        <p:txBody>
          <a:bodyPr/>
          <a:lstStyle/>
          <a:p>
            <a:pPr algn="ctr"/>
            <a:r>
              <a:rPr lang="en-US" dirty="0"/>
              <a:t>Die to Self and the World</a:t>
            </a:r>
          </a:p>
        </p:txBody>
      </p:sp>
      <p:sp>
        <p:nvSpPr>
          <p:cNvPr id="81" name="Text Placeholder 80">
            <a:extLst>
              <a:ext uri="{FF2B5EF4-FFF2-40B4-BE49-F238E27FC236}">
                <a16:creationId xmlns:a16="http://schemas.microsoft.com/office/drawing/2014/main" id="{26331C6E-6EC6-4BCA-90FC-D61437684A3A}"/>
              </a:ext>
            </a:extLst>
          </p:cNvPr>
          <p:cNvSpPr>
            <a:spLocks noGrp="1"/>
          </p:cNvSpPr>
          <p:nvPr>
            <p:ph type="body" sz="quarter" idx="16"/>
          </p:nvPr>
        </p:nvSpPr>
        <p:spPr>
          <a:xfrm>
            <a:off x="582706" y="1685365"/>
            <a:ext cx="10919011" cy="3056962"/>
          </a:xfrm>
        </p:spPr>
        <p:txBody>
          <a:bodyPr>
            <a:normAutofit/>
          </a:bodyPr>
          <a:lstStyle/>
          <a:p>
            <a:r>
              <a:rPr lang="en-US" dirty="0"/>
              <a:t>“Our God bids us first build a cemetery before we build a church or dwelling house, showing us that the resurrection of [the nations] must be effected by our own destruction.”</a:t>
            </a:r>
          </a:p>
          <a:p>
            <a:r>
              <a:rPr lang="en-US" dirty="0"/>
              <a:t>Anonymous Missionary</a:t>
            </a:r>
          </a:p>
        </p:txBody>
      </p:sp>
      <p:pic>
        <p:nvPicPr>
          <p:cNvPr id="13" name="Picture Placeholder 12" descr="A picture containing tree, outdoor, forest, nature">
            <a:extLst>
              <a:ext uri="{FF2B5EF4-FFF2-40B4-BE49-F238E27FC236}">
                <a16:creationId xmlns:a16="http://schemas.microsoft.com/office/drawing/2014/main" id="{28CD82BD-20D4-4910-9A71-4B534FCE62E7}"/>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 b="2"/>
          <a:stretch/>
        </p:blipFill>
        <p:spPr>
          <a:xfrm>
            <a:off x="0" y="4912659"/>
            <a:ext cx="4067175" cy="1945340"/>
          </a:xfrm>
        </p:spPr>
      </p:pic>
      <p:sp>
        <p:nvSpPr>
          <p:cNvPr id="183" name="Footer Placeholder 182">
            <a:extLst>
              <a:ext uri="{FF2B5EF4-FFF2-40B4-BE49-F238E27FC236}">
                <a16:creationId xmlns:a16="http://schemas.microsoft.com/office/drawing/2014/main" id="{32ABAB91-7623-454A-93BD-560C00AB8E8F}"/>
              </a:ext>
            </a:extLst>
          </p:cNvPr>
          <p:cNvSpPr>
            <a:spLocks noGrp="1"/>
          </p:cNvSpPr>
          <p:nvPr>
            <p:ph type="ftr" sz="quarter" idx="3"/>
          </p:nvPr>
        </p:nvSpPr>
        <p:spPr>
          <a:xfrm>
            <a:off x="3581399" y="6356350"/>
            <a:ext cx="5029203" cy="365125"/>
          </a:xfrm>
        </p:spPr>
        <p:txBody>
          <a:bodyPr/>
          <a:lstStyle/>
          <a:p>
            <a:r>
              <a:rPr lang="en-US" dirty="0"/>
              <a:t>Sample Text</a:t>
            </a:r>
          </a:p>
        </p:txBody>
      </p:sp>
      <p:sp>
        <p:nvSpPr>
          <p:cNvPr id="184" name="Slide Number Placeholder 183">
            <a:extLst>
              <a:ext uri="{FF2B5EF4-FFF2-40B4-BE49-F238E27FC236}">
                <a16:creationId xmlns:a16="http://schemas.microsoft.com/office/drawing/2014/main" id="{F09696C5-2D5D-4774-8ED7-53F2BB60D1FD}"/>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9</a:t>
            </a:fld>
            <a:endParaRPr lang="en-US" dirty="0"/>
          </a:p>
        </p:txBody>
      </p:sp>
      <p:sp>
        <p:nvSpPr>
          <p:cNvPr id="3" name="Picture Placeholder 2">
            <a:extLst>
              <a:ext uri="{FF2B5EF4-FFF2-40B4-BE49-F238E27FC236}">
                <a16:creationId xmlns:a16="http://schemas.microsoft.com/office/drawing/2014/main" id="{3D924E45-916B-B38A-A6D1-BA2EE9AFC9A4}"/>
              </a:ext>
            </a:extLst>
          </p:cNvPr>
          <p:cNvSpPr>
            <a:spLocks noGrp="1"/>
          </p:cNvSpPr>
          <p:nvPr>
            <p:ph type="pic" sz="quarter" idx="14"/>
          </p:nvPr>
        </p:nvSpPr>
        <p:spPr>
          <a:xfrm>
            <a:off x="4059936" y="4912659"/>
            <a:ext cx="4133088" cy="1945340"/>
          </a:xfrm>
        </p:spPr>
        <p:txBody>
          <a:bodyPr/>
          <a:lstStyle/>
          <a:p>
            <a:endParaRPr lang="en-ZA" dirty="0"/>
          </a:p>
        </p:txBody>
      </p:sp>
      <p:pic>
        <p:nvPicPr>
          <p:cNvPr id="2" name="Picture Placeholder 1">
            <a:extLst>
              <a:ext uri="{FF2B5EF4-FFF2-40B4-BE49-F238E27FC236}">
                <a16:creationId xmlns:a16="http://schemas.microsoft.com/office/drawing/2014/main" id="{E9D8C137-0E66-6A60-B6C8-B2657B8E108B}"/>
              </a:ext>
            </a:extLst>
          </p:cNvPr>
          <p:cNvPicPr>
            <a:picLocks noChangeAspect="1"/>
          </p:cNvPicPr>
          <p:nvPr/>
        </p:nvPicPr>
        <p:blipFill>
          <a:blip r:embed="rId3"/>
          <a:srcRect t="13128" b="13128"/>
          <a:stretch>
            <a:fillRect/>
          </a:stretch>
        </p:blipFill>
        <p:spPr>
          <a:xfrm>
            <a:off x="4059238" y="4913313"/>
            <a:ext cx="4133850" cy="1944687"/>
          </a:xfrm>
          <a:prstGeom prst="rect">
            <a:avLst/>
          </a:prstGeom>
          <a:solidFill>
            <a:schemeClr val="bg2">
              <a:lumMod val="50000"/>
              <a:lumOff val="50000"/>
            </a:schemeClr>
          </a:solidFill>
        </p:spPr>
      </p:pic>
      <p:pic>
        <p:nvPicPr>
          <p:cNvPr id="8" name="Picture Placeholder 5">
            <a:extLst>
              <a:ext uri="{FF2B5EF4-FFF2-40B4-BE49-F238E27FC236}">
                <a16:creationId xmlns:a16="http://schemas.microsoft.com/office/drawing/2014/main" id="{DFDE59C1-41A6-55C8-F6F0-C75A5BF7631B}"/>
              </a:ext>
            </a:extLst>
          </p:cNvPr>
          <p:cNvPicPr>
            <a:picLocks noGrp="1" noChangeAspect="1"/>
          </p:cNvPicPr>
          <p:nvPr>
            <p:ph type="pic" sz="quarter" idx="15"/>
          </p:nvPr>
        </p:nvPicPr>
        <p:blipFill rotWithShape="1">
          <a:blip r:embed="rId4"/>
          <a:srcRect l="2" t="16130" r="-2" b="7882"/>
          <a:stretch/>
        </p:blipFill>
        <p:spPr>
          <a:xfrm>
            <a:off x="8186738" y="4911738"/>
            <a:ext cx="4005262" cy="1945340"/>
          </a:xfrm>
          <a:prstGeom prst="rect">
            <a:avLst/>
          </a:prstGeom>
        </p:spPr>
      </p:pic>
    </p:spTree>
    <p:extLst>
      <p:ext uri="{BB962C8B-B14F-4D97-AF65-F5344CB8AC3E}">
        <p14:creationId xmlns:p14="http://schemas.microsoft.com/office/powerpoint/2010/main" val="1614848366"/>
      </p:ext>
    </p:extLst>
  </p:cSld>
  <p:clrMapOvr>
    <a:masterClrMapping/>
  </p:clrMapOvr>
</p:sld>
</file>

<file path=ppt/theme/theme1.xml><?xml version="1.0" encoding="utf-8"?>
<a:theme xmlns:a="http://schemas.openxmlformats.org/drawingml/2006/main" name="PineVTI">
  <a:themeElements>
    <a:clrScheme name="Pine">
      <a:dk1>
        <a:sysClr val="windowText" lastClr="000000"/>
      </a:dk1>
      <a:lt1>
        <a:sysClr val="window" lastClr="FFFFFF"/>
      </a:lt1>
      <a:dk2>
        <a:srgbClr val="081B19"/>
      </a:dk2>
      <a:lt2>
        <a:srgbClr val="E2D4CA"/>
      </a:lt2>
      <a:accent1>
        <a:srgbClr val="415347"/>
      </a:accent1>
      <a:accent2>
        <a:srgbClr val="753E33"/>
      </a:accent2>
      <a:accent3>
        <a:srgbClr val="7B614F"/>
      </a:accent3>
      <a:accent4>
        <a:srgbClr val="827B6D"/>
      </a:accent4>
      <a:accent5>
        <a:srgbClr val="495255"/>
      </a:accent5>
      <a:accent6>
        <a:srgbClr val="2D5358"/>
      </a:accent6>
      <a:hlink>
        <a:srgbClr val="A8705D"/>
      </a:hlink>
      <a:folHlink>
        <a:srgbClr val="5B688B"/>
      </a:folHlink>
    </a:clrScheme>
    <a:fontScheme name="Dante">
      <a:majorFont>
        <a:latin typeface="Dante"/>
        <a:ea typeface=""/>
        <a:cs typeface=""/>
      </a:majorFont>
      <a:minorFont>
        <a:latin typeface="Dan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neVTI" id="{14D52F43-08F7-4BCB-8A4A-FBED84E2C440}" vid="{D076F849-C9D7-4142-B46C-46BAC587EA7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577EAC-B6FB-4CBD-9524-1AB1B096FD32}">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28FF5174-EF46-4DB3-9E31-B6FFE71C18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AEE90C5-1E1C-444C-A570-923DC6A54713}">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_PineVTI</Template>
  <TotalTime>0</TotalTime>
  <Words>1291</Words>
  <Application>Microsoft Office PowerPoint</Application>
  <PresentationFormat>Widescreen</PresentationFormat>
  <Paragraphs>71</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Dante</vt:lpstr>
      <vt:lpstr>PineVTI</vt:lpstr>
      <vt:lpstr>Beholding the Glory of God</vt:lpstr>
      <vt:lpstr>Introduction</vt:lpstr>
      <vt:lpstr>Introduction</vt:lpstr>
      <vt:lpstr>Believe</vt:lpstr>
      <vt:lpstr>Luke 9: 18 - 20</vt:lpstr>
      <vt:lpstr>Believe in Jesus</vt:lpstr>
      <vt:lpstr>Die </vt:lpstr>
      <vt:lpstr>Luke 9: 21 - 27</vt:lpstr>
      <vt:lpstr>Die to Self and the World</vt:lpstr>
      <vt:lpstr>Die to Self and the World</vt:lpstr>
      <vt:lpstr>Die to Self and the World</vt:lpstr>
      <vt:lpstr>Listen</vt:lpstr>
      <vt:lpstr>Luke 9: 27 - 36</vt:lpstr>
      <vt:lpstr>The Glory of his Radiance</vt:lpstr>
      <vt:lpstr>The Glory of the Law and the Prophets</vt:lpstr>
      <vt:lpstr>The Glory of his Word</vt:lpstr>
      <vt:lpstr>The way to behold Gods Glory is to Believe, Die, Listen.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2021-04-23T07:38:37Z</dcterms:created>
  <dcterms:modified xsi:type="dcterms:W3CDTF">2025-08-03T06:54:11Z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