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00" r:id="rId2"/>
    <p:sldId id="286" r:id="rId3"/>
    <p:sldId id="287" r:id="rId4"/>
    <p:sldId id="288" r:id="rId5"/>
    <p:sldId id="289" r:id="rId6"/>
    <p:sldId id="290" r:id="rId7"/>
    <p:sldId id="263" r:id="rId8"/>
    <p:sldId id="291" r:id="rId9"/>
    <p:sldId id="294" r:id="rId10"/>
    <p:sldId id="292" r:id="rId11"/>
    <p:sldId id="293" r:id="rId12"/>
    <p:sldId id="283" r:id="rId13"/>
    <p:sldId id="296" r:id="rId14"/>
    <p:sldId id="297" r:id="rId15"/>
    <p:sldId id="298" r:id="rId16"/>
    <p:sldId id="27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3D5FE2-C79A-4656-9D6C-2691EB666F6D}" v="78" dt="2025-08-22T10:17:24.4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p:scale>
          <a:sx n="75" d="100"/>
          <a:sy n="75" d="100"/>
        </p:scale>
        <p:origin x="1872" y="6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C71FC4-D94C-784D-17E9-10A9B89F678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38199C70-1D42-1BF6-389A-6759C0D3B0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6B8FC313-4650-7A9E-75AA-33693A1448B6}"/>
              </a:ext>
            </a:extLst>
          </p:cNvPr>
          <p:cNvSpPr>
            <a:spLocks noGrp="1"/>
          </p:cNvSpPr>
          <p:nvPr>
            <p:ph type="dt" sz="half" idx="10"/>
          </p:nvPr>
        </p:nvSpPr>
        <p:spPr/>
        <p:txBody>
          <a:bodyPr/>
          <a:lstStyle/>
          <a:p>
            <a:fld id="{760D445D-2EB4-47C1-A0FB-9067BE0BD18E}" type="datetimeFigureOut">
              <a:rPr lang="en-ZA" smtClean="0"/>
              <a:t>2025/08/22</a:t>
            </a:fld>
            <a:endParaRPr lang="en-ZA"/>
          </a:p>
        </p:txBody>
      </p:sp>
      <p:sp>
        <p:nvSpPr>
          <p:cNvPr id="5" name="Footer Placeholder 4">
            <a:extLst>
              <a:ext uri="{FF2B5EF4-FFF2-40B4-BE49-F238E27FC236}">
                <a16:creationId xmlns:a16="http://schemas.microsoft.com/office/drawing/2014/main" id="{AD88FA7D-98E9-783D-F6E9-22C733FD8A3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75475D7-1351-9B7D-6523-3441E87B72C2}"/>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2528376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073EB-C8C8-6F98-2A77-1325CA6B54A3}"/>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5402D981-86D4-F983-F6D5-1A41F2EFC45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1C40C12D-3447-3712-A2FC-92EE8475D09F}"/>
              </a:ext>
            </a:extLst>
          </p:cNvPr>
          <p:cNvSpPr>
            <a:spLocks noGrp="1"/>
          </p:cNvSpPr>
          <p:nvPr>
            <p:ph type="dt" sz="half" idx="10"/>
          </p:nvPr>
        </p:nvSpPr>
        <p:spPr/>
        <p:txBody>
          <a:bodyPr/>
          <a:lstStyle/>
          <a:p>
            <a:fld id="{760D445D-2EB4-47C1-A0FB-9067BE0BD18E}" type="datetimeFigureOut">
              <a:rPr lang="en-ZA" smtClean="0"/>
              <a:t>2025/08/22</a:t>
            </a:fld>
            <a:endParaRPr lang="en-ZA"/>
          </a:p>
        </p:txBody>
      </p:sp>
      <p:sp>
        <p:nvSpPr>
          <p:cNvPr id="5" name="Footer Placeholder 4">
            <a:extLst>
              <a:ext uri="{FF2B5EF4-FFF2-40B4-BE49-F238E27FC236}">
                <a16:creationId xmlns:a16="http://schemas.microsoft.com/office/drawing/2014/main" id="{E2FBA100-26E6-7A49-DE58-2EA193DACE9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C216BC9-E953-27E4-26DB-967D86E8A3E2}"/>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715594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207A27-A118-1EC4-6F5F-687CEB3BAA0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7BB0782F-8A8B-A308-013A-206D5B8F7F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5FAF2F14-04AF-74E2-6511-2B02DAAD7DBE}"/>
              </a:ext>
            </a:extLst>
          </p:cNvPr>
          <p:cNvSpPr>
            <a:spLocks noGrp="1"/>
          </p:cNvSpPr>
          <p:nvPr>
            <p:ph type="dt" sz="half" idx="10"/>
          </p:nvPr>
        </p:nvSpPr>
        <p:spPr/>
        <p:txBody>
          <a:bodyPr/>
          <a:lstStyle/>
          <a:p>
            <a:fld id="{760D445D-2EB4-47C1-A0FB-9067BE0BD18E}" type="datetimeFigureOut">
              <a:rPr lang="en-ZA" smtClean="0"/>
              <a:t>2025/08/22</a:t>
            </a:fld>
            <a:endParaRPr lang="en-ZA"/>
          </a:p>
        </p:txBody>
      </p:sp>
      <p:sp>
        <p:nvSpPr>
          <p:cNvPr id="5" name="Footer Placeholder 4">
            <a:extLst>
              <a:ext uri="{FF2B5EF4-FFF2-40B4-BE49-F238E27FC236}">
                <a16:creationId xmlns:a16="http://schemas.microsoft.com/office/drawing/2014/main" id="{99AF1A51-38D9-886D-F993-D703ED6AFDF9}"/>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65A10CD7-D6DA-C2E8-A681-42A10E20CC99}"/>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629037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12874-C37F-845C-109F-368C884B14D8}"/>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AB27C8DF-0569-0252-0130-4AC6A04090A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9CFAC740-A72F-0C03-38E7-8D1AEFEBCC6E}"/>
              </a:ext>
            </a:extLst>
          </p:cNvPr>
          <p:cNvSpPr>
            <a:spLocks noGrp="1"/>
          </p:cNvSpPr>
          <p:nvPr>
            <p:ph type="dt" sz="half" idx="10"/>
          </p:nvPr>
        </p:nvSpPr>
        <p:spPr/>
        <p:txBody>
          <a:bodyPr/>
          <a:lstStyle/>
          <a:p>
            <a:fld id="{760D445D-2EB4-47C1-A0FB-9067BE0BD18E}" type="datetimeFigureOut">
              <a:rPr lang="en-ZA" smtClean="0"/>
              <a:t>2025/08/22</a:t>
            </a:fld>
            <a:endParaRPr lang="en-ZA"/>
          </a:p>
        </p:txBody>
      </p:sp>
      <p:sp>
        <p:nvSpPr>
          <p:cNvPr id="5" name="Footer Placeholder 4">
            <a:extLst>
              <a:ext uri="{FF2B5EF4-FFF2-40B4-BE49-F238E27FC236}">
                <a16:creationId xmlns:a16="http://schemas.microsoft.com/office/drawing/2014/main" id="{F6071FDA-AC6D-B7E7-6F27-51022EDFF0C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1EDD70A3-3329-B8F7-7C23-EB408DA813AB}"/>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3411861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9F248D-949B-75F5-E08D-2F01B76893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08E34F5F-83C0-5C1C-E26C-EC661F200E3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BD1862F-E1AC-2588-FAEF-429E8ED99C85}"/>
              </a:ext>
            </a:extLst>
          </p:cNvPr>
          <p:cNvSpPr>
            <a:spLocks noGrp="1"/>
          </p:cNvSpPr>
          <p:nvPr>
            <p:ph type="dt" sz="half" idx="10"/>
          </p:nvPr>
        </p:nvSpPr>
        <p:spPr/>
        <p:txBody>
          <a:bodyPr/>
          <a:lstStyle/>
          <a:p>
            <a:fld id="{760D445D-2EB4-47C1-A0FB-9067BE0BD18E}" type="datetimeFigureOut">
              <a:rPr lang="en-ZA" smtClean="0"/>
              <a:t>2025/08/22</a:t>
            </a:fld>
            <a:endParaRPr lang="en-ZA"/>
          </a:p>
        </p:txBody>
      </p:sp>
      <p:sp>
        <p:nvSpPr>
          <p:cNvPr id="5" name="Footer Placeholder 4">
            <a:extLst>
              <a:ext uri="{FF2B5EF4-FFF2-40B4-BE49-F238E27FC236}">
                <a16:creationId xmlns:a16="http://schemas.microsoft.com/office/drawing/2014/main" id="{BB674185-8ECA-096A-A552-E9EF279486E7}"/>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A70FD4A1-C646-83C0-E7BE-910F69C66A14}"/>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3386879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A000C-A058-6C46-777A-E2E2BDC07C46}"/>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23FCEAA2-EF92-B2DB-ED13-620C0EC949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960E2D62-7369-75F4-0F37-EB9880EFC29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C9E57E08-04C2-1385-7DD1-54ECEE4D3954}"/>
              </a:ext>
            </a:extLst>
          </p:cNvPr>
          <p:cNvSpPr>
            <a:spLocks noGrp="1"/>
          </p:cNvSpPr>
          <p:nvPr>
            <p:ph type="dt" sz="half" idx="10"/>
          </p:nvPr>
        </p:nvSpPr>
        <p:spPr/>
        <p:txBody>
          <a:bodyPr/>
          <a:lstStyle/>
          <a:p>
            <a:fld id="{760D445D-2EB4-47C1-A0FB-9067BE0BD18E}" type="datetimeFigureOut">
              <a:rPr lang="en-ZA" smtClean="0"/>
              <a:t>2025/08/22</a:t>
            </a:fld>
            <a:endParaRPr lang="en-ZA"/>
          </a:p>
        </p:txBody>
      </p:sp>
      <p:sp>
        <p:nvSpPr>
          <p:cNvPr id="6" name="Footer Placeholder 5">
            <a:extLst>
              <a:ext uri="{FF2B5EF4-FFF2-40B4-BE49-F238E27FC236}">
                <a16:creationId xmlns:a16="http://schemas.microsoft.com/office/drawing/2014/main" id="{56BB8743-956B-A56B-34BC-4B1F691D837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745AFDBC-BC52-B37C-D8CE-F891ACEDDBA5}"/>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1158581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AB728-95FD-42AC-B736-23516AAC8DE4}"/>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05E8F921-1A5B-9958-AFDB-8297D2603C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EF14475-F6B7-5436-252E-A2254736BC4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7140E526-25A4-B22A-53DE-F3D4E90BC8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2F4A973-15AD-D040-064C-CB4520311F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49D1C34F-B544-5244-C722-D35AE37A54FD}"/>
              </a:ext>
            </a:extLst>
          </p:cNvPr>
          <p:cNvSpPr>
            <a:spLocks noGrp="1"/>
          </p:cNvSpPr>
          <p:nvPr>
            <p:ph type="dt" sz="half" idx="10"/>
          </p:nvPr>
        </p:nvSpPr>
        <p:spPr/>
        <p:txBody>
          <a:bodyPr/>
          <a:lstStyle/>
          <a:p>
            <a:fld id="{760D445D-2EB4-47C1-A0FB-9067BE0BD18E}" type="datetimeFigureOut">
              <a:rPr lang="en-ZA" smtClean="0"/>
              <a:t>2025/08/22</a:t>
            </a:fld>
            <a:endParaRPr lang="en-ZA"/>
          </a:p>
        </p:txBody>
      </p:sp>
      <p:sp>
        <p:nvSpPr>
          <p:cNvPr id="8" name="Footer Placeholder 7">
            <a:extLst>
              <a:ext uri="{FF2B5EF4-FFF2-40B4-BE49-F238E27FC236}">
                <a16:creationId xmlns:a16="http://schemas.microsoft.com/office/drawing/2014/main" id="{274E07A4-AF52-78D3-EFBA-D3BB936C05F2}"/>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32E1469D-4919-471E-8EF1-8B878FDDFD59}"/>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3682278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C0B91D-770A-8C46-BFE6-70FF6F797CAC}"/>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EF5225F4-ABCE-556D-779D-DD1E232AE098}"/>
              </a:ext>
            </a:extLst>
          </p:cNvPr>
          <p:cNvSpPr>
            <a:spLocks noGrp="1"/>
          </p:cNvSpPr>
          <p:nvPr>
            <p:ph type="dt" sz="half" idx="10"/>
          </p:nvPr>
        </p:nvSpPr>
        <p:spPr/>
        <p:txBody>
          <a:bodyPr/>
          <a:lstStyle/>
          <a:p>
            <a:fld id="{760D445D-2EB4-47C1-A0FB-9067BE0BD18E}" type="datetimeFigureOut">
              <a:rPr lang="en-ZA" smtClean="0"/>
              <a:t>2025/08/22</a:t>
            </a:fld>
            <a:endParaRPr lang="en-ZA"/>
          </a:p>
        </p:txBody>
      </p:sp>
      <p:sp>
        <p:nvSpPr>
          <p:cNvPr id="4" name="Footer Placeholder 3">
            <a:extLst>
              <a:ext uri="{FF2B5EF4-FFF2-40B4-BE49-F238E27FC236}">
                <a16:creationId xmlns:a16="http://schemas.microsoft.com/office/drawing/2014/main" id="{32FF0FBF-45C1-6AEF-ED4B-4A5FEC66330F}"/>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524506D0-080E-C24C-9B23-B9B5B3397506}"/>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2287278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56700A-5D6F-8BD3-598B-3398479ECF0C}"/>
              </a:ext>
            </a:extLst>
          </p:cNvPr>
          <p:cNvSpPr>
            <a:spLocks noGrp="1"/>
          </p:cNvSpPr>
          <p:nvPr>
            <p:ph type="dt" sz="half" idx="10"/>
          </p:nvPr>
        </p:nvSpPr>
        <p:spPr/>
        <p:txBody>
          <a:bodyPr/>
          <a:lstStyle/>
          <a:p>
            <a:fld id="{760D445D-2EB4-47C1-A0FB-9067BE0BD18E}" type="datetimeFigureOut">
              <a:rPr lang="en-ZA" smtClean="0"/>
              <a:t>2025/08/22</a:t>
            </a:fld>
            <a:endParaRPr lang="en-ZA"/>
          </a:p>
        </p:txBody>
      </p:sp>
      <p:sp>
        <p:nvSpPr>
          <p:cNvPr id="3" name="Footer Placeholder 2">
            <a:extLst>
              <a:ext uri="{FF2B5EF4-FFF2-40B4-BE49-F238E27FC236}">
                <a16:creationId xmlns:a16="http://schemas.microsoft.com/office/drawing/2014/main" id="{33BC9800-2C5C-16A7-1259-B69582BCE7CE}"/>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8A99CF0E-2408-E4AC-52D9-8AF39DDD0EA2}"/>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33725734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BF0CD-E3A3-B997-B982-F70BBF8AF17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AB3FEB7F-9565-DBEE-9775-564C1716A4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DDC884E7-DEC7-33D5-E7B6-137E5BE3B5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B511E6-027F-82BC-88BA-DD94831692D1}"/>
              </a:ext>
            </a:extLst>
          </p:cNvPr>
          <p:cNvSpPr>
            <a:spLocks noGrp="1"/>
          </p:cNvSpPr>
          <p:nvPr>
            <p:ph type="dt" sz="half" idx="10"/>
          </p:nvPr>
        </p:nvSpPr>
        <p:spPr/>
        <p:txBody>
          <a:bodyPr/>
          <a:lstStyle/>
          <a:p>
            <a:fld id="{760D445D-2EB4-47C1-A0FB-9067BE0BD18E}" type="datetimeFigureOut">
              <a:rPr lang="en-ZA" smtClean="0"/>
              <a:t>2025/08/22</a:t>
            </a:fld>
            <a:endParaRPr lang="en-ZA"/>
          </a:p>
        </p:txBody>
      </p:sp>
      <p:sp>
        <p:nvSpPr>
          <p:cNvPr id="6" name="Footer Placeholder 5">
            <a:extLst>
              <a:ext uri="{FF2B5EF4-FFF2-40B4-BE49-F238E27FC236}">
                <a16:creationId xmlns:a16="http://schemas.microsoft.com/office/drawing/2014/main" id="{799EDB2D-BDE0-9BE1-4657-86B2B477D97E}"/>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2F005784-3C1F-576E-DE87-81D4C2045ED4}"/>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1375691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DB986-D26E-4BC6-DD26-3CECD45340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5C61C077-9DBC-3A07-1B81-08157350FE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9B7CADE5-024F-0D4E-978A-1274518DE5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997DAEC-C944-960B-14A3-BD5092D67E83}"/>
              </a:ext>
            </a:extLst>
          </p:cNvPr>
          <p:cNvSpPr>
            <a:spLocks noGrp="1"/>
          </p:cNvSpPr>
          <p:nvPr>
            <p:ph type="dt" sz="half" idx="10"/>
          </p:nvPr>
        </p:nvSpPr>
        <p:spPr/>
        <p:txBody>
          <a:bodyPr/>
          <a:lstStyle/>
          <a:p>
            <a:fld id="{760D445D-2EB4-47C1-A0FB-9067BE0BD18E}" type="datetimeFigureOut">
              <a:rPr lang="en-ZA" smtClean="0"/>
              <a:t>2025/08/22</a:t>
            </a:fld>
            <a:endParaRPr lang="en-ZA"/>
          </a:p>
        </p:txBody>
      </p:sp>
      <p:sp>
        <p:nvSpPr>
          <p:cNvPr id="6" name="Footer Placeholder 5">
            <a:extLst>
              <a:ext uri="{FF2B5EF4-FFF2-40B4-BE49-F238E27FC236}">
                <a16:creationId xmlns:a16="http://schemas.microsoft.com/office/drawing/2014/main" id="{C0EF7463-B2C2-64CB-8E58-A706A5A03F93}"/>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E75ABDF2-3320-8A02-18EA-405806E067A7}"/>
              </a:ext>
            </a:extLst>
          </p:cNvPr>
          <p:cNvSpPr>
            <a:spLocks noGrp="1"/>
          </p:cNvSpPr>
          <p:nvPr>
            <p:ph type="sldNum" sz="quarter" idx="12"/>
          </p:nvPr>
        </p:nvSpPr>
        <p:spPr/>
        <p:txBody>
          <a:bodyPr/>
          <a:lstStyle/>
          <a:p>
            <a:fld id="{8D6B5184-84E4-4D51-A81D-A12015422253}" type="slidenum">
              <a:rPr lang="en-ZA" smtClean="0"/>
              <a:t>‹#›</a:t>
            </a:fld>
            <a:endParaRPr lang="en-ZA"/>
          </a:p>
        </p:txBody>
      </p:sp>
    </p:spTree>
    <p:extLst>
      <p:ext uri="{BB962C8B-B14F-4D97-AF65-F5344CB8AC3E}">
        <p14:creationId xmlns:p14="http://schemas.microsoft.com/office/powerpoint/2010/main" val="3288406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9EE2B8-76FF-9222-B815-4DBE60BD1D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D2038739-ED20-957C-C7F9-66B34EAF47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E842F1C7-490F-0DFB-F48B-391B3B44F8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60D445D-2EB4-47C1-A0FB-9067BE0BD18E}" type="datetimeFigureOut">
              <a:rPr lang="en-ZA" smtClean="0"/>
              <a:t>2025/08/22</a:t>
            </a:fld>
            <a:endParaRPr lang="en-ZA"/>
          </a:p>
        </p:txBody>
      </p:sp>
      <p:sp>
        <p:nvSpPr>
          <p:cNvPr id="5" name="Footer Placeholder 4">
            <a:extLst>
              <a:ext uri="{FF2B5EF4-FFF2-40B4-BE49-F238E27FC236}">
                <a16:creationId xmlns:a16="http://schemas.microsoft.com/office/drawing/2014/main" id="{7BCB4E5A-19DE-056D-6D4A-5B04291DD3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585464A0-7C76-605B-05EC-B5D4FAB891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D6B5184-84E4-4D51-A81D-A12015422253}" type="slidenum">
              <a:rPr lang="en-ZA" smtClean="0"/>
              <a:t>‹#›</a:t>
            </a:fld>
            <a:endParaRPr lang="en-ZA"/>
          </a:p>
        </p:txBody>
      </p:sp>
    </p:spTree>
    <p:extLst>
      <p:ext uri="{BB962C8B-B14F-4D97-AF65-F5344CB8AC3E}">
        <p14:creationId xmlns:p14="http://schemas.microsoft.com/office/powerpoint/2010/main" val="7103896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0A2B62-5473-1891-713D-D7C098C4FA7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BA84EEE-30B8-6CCC-57A8-DD17F9D2EBE5}"/>
              </a:ext>
            </a:extLst>
          </p:cNvPr>
          <p:cNvPicPr>
            <a:picLocks noChangeAspect="1"/>
          </p:cNvPicPr>
          <p:nvPr/>
        </p:nvPicPr>
        <p:blipFill>
          <a:blip r:embed="rId2">
            <a:alphaModFix amt="50000"/>
            <a:extLst>
              <a:ext uri="{BEBA8EAE-BF5A-486C-A8C5-ECC9F3942E4B}">
                <a14:imgProps xmlns:a14="http://schemas.microsoft.com/office/drawing/2010/main">
                  <a14:imgLayer r:embed="rId3">
                    <a14:imgEffect>
                      <a14:artisticPaintBrush/>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a:xfrm>
            <a:off x="20" y="1"/>
            <a:ext cx="12191980" cy="6857999"/>
          </a:xfrm>
          <a:prstGeom prst="rect">
            <a:avLst/>
          </a:prstGeom>
        </p:spPr>
      </p:pic>
      <p:sp>
        <p:nvSpPr>
          <p:cNvPr id="2" name="Title 1">
            <a:extLst>
              <a:ext uri="{FF2B5EF4-FFF2-40B4-BE49-F238E27FC236}">
                <a16:creationId xmlns:a16="http://schemas.microsoft.com/office/drawing/2014/main" id="{B5C64576-3D6B-8D0E-267F-7D9A00C37B29}"/>
              </a:ext>
            </a:extLst>
          </p:cNvPr>
          <p:cNvSpPr>
            <a:spLocks noGrp="1"/>
          </p:cNvSpPr>
          <p:nvPr>
            <p:ph type="ctrTitle"/>
          </p:nvPr>
        </p:nvSpPr>
        <p:spPr>
          <a:xfrm>
            <a:off x="1524000" y="309562"/>
            <a:ext cx="9144000" cy="1366838"/>
          </a:xfrm>
        </p:spPr>
        <p:txBody>
          <a:bodyPr>
            <a:normAutofit/>
          </a:bodyPr>
          <a:lstStyle/>
          <a:p>
            <a:r>
              <a:rPr lang="en-ZA" b="1" dirty="0">
                <a:latin typeface="Calibri" panose="020F0502020204030204" pitchFamily="34" charset="0"/>
                <a:ea typeface="Calibri" panose="020F0502020204030204" pitchFamily="34" charset="0"/>
                <a:cs typeface="Calibri" panose="020F0502020204030204" pitchFamily="34" charset="0"/>
              </a:rPr>
              <a:t>On Mission with Jesus</a:t>
            </a:r>
          </a:p>
        </p:txBody>
      </p:sp>
    </p:spTree>
    <p:extLst>
      <p:ext uri="{BB962C8B-B14F-4D97-AF65-F5344CB8AC3E}">
        <p14:creationId xmlns:p14="http://schemas.microsoft.com/office/powerpoint/2010/main" val="36350861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EFBD0-615F-73BF-A5A0-083668F05AF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9766F83-BDCA-E57F-6DBA-60141924D2E3}"/>
              </a:ext>
            </a:extLst>
          </p:cNvPr>
          <p:cNvPicPr>
            <a:picLocks noChangeAspect="1"/>
          </p:cNvPicPr>
          <p:nvPr/>
        </p:nvPicPr>
        <p:blipFill>
          <a:blip r:embed="rId2">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val="0"/>
              </a:ext>
            </a:extLst>
          </a:blip>
          <a:srcRect t="11459" b="11459"/>
          <a:stretch/>
        </p:blipFill>
        <p:spPr>
          <a:xfrm>
            <a:off x="329316" y="10"/>
            <a:ext cx="11862684" cy="6857990"/>
          </a:xfrm>
          <a:custGeom>
            <a:avLst/>
            <a:gdLst/>
            <a:ahLst/>
            <a:cxnLst/>
            <a:rect l="l" t="t" r="r" b="b"/>
            <a:pathLst>
              <a:path w="11862684" h="6858000">
                <a:moveTo>
                  <a:pt x="1047342" y="0"/>
                </a:moveTo>
                <a:lnTo>
                  <a:pt x="4590463" y="0"/>
                </a:lnTo>
                <a:lnTo>
                  <a:pt x="5499874" y="0"/>
                </a:lnTo>
                <a:lnTo>
                  <a:pt x="5723425" y="0"/>
                </a:lnTo>
                <a:lnTo>
                  <a:pt x="7580390" y="0"/>
                </a:lnTo>
                <a:lnTo>
                  <a:pt x="7747884" y="0"/>
                </a:lnTo>
                <a:lnTo>
                  <a:pt x="7824084" y="0"/>
                </a:lnTo>
                <a:lnTo>
                  <a:pt x="11862684" y="0"/>
                </a:lnTo>
                <a:lnTo>
                  <a:pt x="11862684" y="6858000"/>
                </a:lnTo>
                <a:lnTo>
                  <a:pt x="7824084" y="6858000"/>
                </a:lnTo>
                <a:lnTo>
                  <a:pt x="7747884" y="6858000"/>
                </a:lnTo>
                <a:lnTo>
                  <a:pt x="7580390" y="6858000"/>
                </a:lnTo>
                <a:lnTo>
                  <a:pt x="5723425" y="6858000"/>
                </a:lnTo>
                <a:lnTo>
                  <a:pt x="5499874" y="6858000"/>
                </a:lnTo>
                <a:lnTo>
                  <a:pt x="4590463" y="6858000"/>
                </a:lnTo>
                <a:lnTo>
                  <a:pt x="1654188" y="6858000"/>
                </a:lnTo>
                <a:cubicBezTo>
                  <a:pt x="1530404" y="6786859"/>
                  <a:pt x="1412658" y="6701489"/>
                  <a:pt x="1279816" y="6658805"/>
                </a:cubicBezTo>
                <a:cubicBezTo>
                  <a:pt x="1189242" y="6630349"/>
                  <a:pt x="1101686" y="6580550"/>
                  <a:pt x="1116783" y="6431153"/>
                </a:cubicBezTo>
                <a:cubicBezTo>
                  <a:pt x="1119802" y="6388469"/>
                  <a:pt x="1095648" y="6356456"/>
                  <a:pt x="1059419" y="6367127"/>
                </a:cubicBezTo>
                <a:cubicBezTo>
                  <a:pt x="989979" y="6388469"/>
                  <a:pt x="956768" y="6327999"/>
                  <a:pt x="917520" y="6281757"/>
                </a:cubicBezTo>
                <a:cubicBezTo>
                  <a:pt x="848079" y="6199945"/>
                  <a:pt x="781658" y="6114575"/>
                  <a:pt x="669950" y="6100347"/>
                </a:cubicBezTo>
                <a:cubicBezTo>
                  <a:pt x="691084" y="6036320"/>
                  <a:pt x="727312" y="6043434"/>
                  <a:pt x="760524" y="6057663"/>
                </a:cubicBezTo>
                <a:cubicBezTo>
                  <a:pt x="848079" y="6093234"/>
                  <a:pt x="935634" y="6132361"/>
                  <a:pt x="1023188" y="6167932"/>
                </a:cubicBezTo>
                <a:cubicBezTo>
                  <a:pt x="1080552" y="6189274"/>
                  <a:pt x="1137916" y="6221287"/>
                  <a:pt x="1213395" y="6196388"/>
                </a:cubicBezTo>
                <a:cubicBezTo>
                  <a:pt x="1146974" y="6068335"/>
                  <a:pt x="1035266" y="6043434"/>
                  <a:pt x="944692" y="6004307"/>
                </a:cubicBezTo>
                <a:cubicBezTo>
                  <a:pt x="832982" y="5954508"/>
                  <a:pt x="766562" y="5862025"/>
                  <a:pt x="685045" y="5755314"/>
                </a:cubicBezTo>
                <a:cubicBezTo>
                  <a:pt x="766562" y="5726858"/>
                  <a:pt x="817887" y="5805112"/>
                  <a:pt x="884310" y="5801555"/>
                </a:cubicBezTo>
                <a:cubicBezTo>
                  <a:pt x="887328" y="5790884"/>
                  <a:pt x="893366" y="5769542"/>
                  <a:pt x="893366" y="5769542"/>
                </a:cubicBezTo>
                <a:cubicBezTo>
                  <a:pt x="784676" y="5712629"/>
                  <a:pt x="736372" y="5605917"/>
                  <a:pt x="718256" y="5474306"/>
                </a:cubicBezTo>
                <a:cubicBezTo>
                  <a:pt x="712218" y="5406721"/>
                  <a:pt x="672970" y="5385379"/>
                  <a:pt x="633720" y="5353367"/>
                </a:cubicBezTo>
                <a:cubicBezTo>
                  <a:pt x="500878" y="5243097"/>
                  <a:pt x="358980" y="5143500"/>
                  <a:pt x="247270" y="4994104"/>
                </a:cubicBezTo>
                <a:cubicBezTo>
                  <a:pt x="377094" y="5011889"/>
                  <a:pt x="479744" y="5111487"/>
                  <a:pt x="615606" y="5154171"/>
                </a:cubicBezTo>
                <a:cubicBezTo>
                  <a:pt x="506917" y="4990547"/>
                  <a:pt x="365016" y="4905177"/>
                  <a:pt x="235194" y="4805580"/>
                </a:cubicBezTo>
                <a:cubicBezTo>
                  <a:pt x="174810" y="4759339"/>
                  <a:pt x="120468" y="4702425"/>
                  <a:pt x="51026" y="4677526"/>
                </a:cubicBezTo>
                <a:cubicBezTo>
                  <a:pt x="26873" y="4670412"/>
                  <a:pt x="-15396" y="4652628"/>
                  <a:pt x="5740" y="4602828"/>
                </a:cubicBezTo>
                <a:cubicBezTo>
                  <a:pt x="23854" y="4560144"/>
                  <a:pt x="57065" y="4574373"/>
                  <a:pt x="87257" y="4585042"/>
                </a:cubicBezTo>
                <a:cubicBezTo>
                  <a:pt x="159715" y="4613499"/>
                  <a:pt x="238213" y="4613499"/>
                  <a:pt x="337844" y="4613499"/>
                </a:cubicBezTo>
                <a:cubicBezTo>
                  <a:pt x="253310" y="4478331"/>
                  <a:pt x="99332" y="4521016"/>
                  <a:pt x="26873" y="4378734"/>
                </a:cubicBezTo>
                <a:cubicBezTo>
                  <a:pt x="117448" y="4353835"/>
                  <a:pt x="186888" y="4403633"/>
                  <a:pt x="259346" y="4414305"/>
                </a:cubicBezTo>
                <a:cubicBezTo>
                  <a:pt x="325769" y="4424975"/>
                  <a:pt x="340863" y="4400076"/>
                  <a:pt x="325769" y="4321821"/>
                </a:cubicBezTo>
                <a:cubicBezTo>
                  <a:pt x="301616" y="4200882"/>
                  <a:pt x="337844" y="4140411"/>
                  <a:pt x="434458" y="4172424"/>
                </a:cubicBezTo>
                <a:cubicBezTo>
                  <a:pt x="525031" y="4204438"/>
                  <a:pt x="534089" y="4158196"/>
                  <a:pt x="509936" y="4090612"/>
                </a:cubicBezTo>
                <a:cubicBezTo>
                  <a:pt x="473706" y="3991015"/>
                  <a:pt x="512954" y="3912759"/>
                  <a:pt x="540128" y="3827390"/>
                </a:cubicBezTo>
                <a:cubicBezTo>
                  <a:pt x="582395" y="3699337"/>
                  <a:pt x="564281" y="3635309"/>
                  <a:pt x="476725" y="3539269"/>
                </a:cubicBezTo>
                <a:cubicBezTo>
                  <a:pt x="425400" y="3485914"/>
                  <a:pt x="374074" y="3439672"/>
                  <a:pt x="301616" y="3393429"/>
                </a:cubicBezTo>
                <a:cubicBezTo>
                  <a:pt x="467668" y="3368530"/>
                  <a:pt x="295577" y="3283162"/>
                  <a:pt x="352940" y="3229805"/>
                </a:cubicBezTo>
                <a:cubicBezTo>
                  <a:pt x="470686" y="3208463"/>
                  <a:pt x="564281" y="3379202"/>
                  <a:pt x="724294" y="3329402"/>
                </a:cubicBezTo>
                <a:cubicBezTo>
                  <a:pt x="531070" y="3183563"/>
                  <a:pt x="313691" y="3137322"/>
                  <a:pt x="171792" y="2941684"/>
                </a:cubicBezTo>
                <a:cubicBezTo>
                  <a:pt x="205002" y="2899000"/>
                  <a:pt x="238213" y="2941684"/>
                  <a:pt x="265385" y="2923898"/>
                </a:cubicBezTo>
                <a:cubicBezTo>
                  <a:pt x="265385" y="2913227"/>
                  <a:pt x="582395" y="2980812"/>
                  <a:pt x="600510" y="2703362"/>
                </a:cubicBezTo>
                <a:cubicBezTo>
                  <a:pt x="606548" y="2703362"/>
                  <a:pt x="612587" y="2703362"/>
                  <a:pt x="618624" y="2692689"/>
                </a:cubicBezTo>
                <a:cubicBezTo>
                  <a:pt x="651834" y="2653563"/>
                  <a:pt x="621644" y="2561080"/>
                  <a:pt x="675988" y="2553965"/>
                </a:cubicBezTo>
                <a:cubicBezTo>
                  <a:pt x="736372" y="2546851"/>
                  <a:pt x="793735" y="2514837"/>
                  <a:pt x="857136" y="2532623"/>
                </a:cubicBezTo>
                <a:cubicBezTo>
                  <a:pt x="905443" y="2546851"/>
                  <a:pt x="956768" y="2564636"/>
                  <a:pt x="1008094" y="2564636"/>
                </a:cubicBezTo>
                <a:cubicBezTo>
                  <a:pt x="1062438" y="2564636"/>
                  <a:pt x="1137916" y="2685576"/>
                  <a:pt x="1171128" y="2525509"/>
                </a:cubicBezTo>
                <a:cubicBezTo>
                  <a:pt x="1171128" y="2518395"/>
                  <a:pt x="1264720" y="2536181"/>
                  <a:pt x="1316045" y="2543294"/>
                </a:cubicBezTo>
                <a:cubicBezTo>
                  <a:pt x="1358314" y="2550408"/>
                  <a:pt x="1409640" y="2582422"/>
                  <a:pt x="1439830" y="2518395"/>
                </a:cubicBezTo>
                <a:cubicBezTo>
                  <a:pt x="1454926" y="2479267"/>
                  <a:pt x="1382466" y="2408126"/>
                  <a:pt x="1319065" y="2401012"/>
                </a:cubicBezTo>
                <a:cubicBezTo>
                  <a:pt x="1261702" y="2393898"/>
                  <a:pt x="1204338" y="2386784"/>
                  <a:pt x="1149994" y="2401012"/>
                </a:cubicBezTo>
                <a:cubicBezTo>
                  <a:pt x="1083572" y="2418796"/>
                  <a:pt x="1047342" y="2390340"/>
                  <a:pt x="1029227" y="2326314"/>
                </a:cubicBezTo>
                <a:cubicBezTo>
                  <a:pt x="1008094" y="2258731"/>
                  <a:pt x="968844" y="2223159"/>
                  <a:pt x="914500" y="2191146"/>
                </a:cubicBezTo>
                <a:cubicBezTo>
                  <a:pt x="781658" y="2112891"/>
                  <a:pt x="654854" y="2020407"/>
                  <a:pt x="509936" y="1974165"/>
                </a:cubicBezTo>
                <a:cubicBezTo>
                  <a:pt x="482764" y="1967051"/>
                  <a:pt x="449553" y="1952823"/>
                  <a:pt x="437476" y="1892353"/>
                </a:cubicBezTo>
                <a:cubicBezTo>
                  <a:pt x="829964" y="1984836"/>
                  <a:pt x="1186222" y="2223159"/>
                  <a:pt x="1590788" y="2208931"/>
                </a:cubicBezTo>
                <a:cubicBezTo>
                  <a:pt x="1482098" y="2134233"/>
                  <a:pt x="1352276" y="2130676"/>
                  <a:pt x="1234528" y="2077320"/>
                </a:cubicBezTo>
                <a:cubicBezTo>
                  <a:pt x="1319065" y="2038192"/>
                  <a:pt x="1397562" y="2080877"/>
                  <a:pt x="1476060" y="2102219"/>
                </a:cubicBezTo>
                <a:cubicBezTo>
                  <a:pt x="1542482" y="2120004"/>
                  <a:pt x="1602864" y="2123562"/>
                  <a:pt x="1608902" y="2013292"/>
                </a:cubicBezTo>
                <a:cubicBezTo>
                  <a:pt x="1608902" y="2002622"/>
                  <a:pt x="1608902" y="1995507"/>
                  <a:pt x="1608902" y="1984836"/>
                </a:cubicBezTo>
                <a:cubicBezTo>
                  <a:pt x="1584749" y="1938595"/>
                  <a:pt x="1551538" y="1917252"/>
                  <a:pt x="1509271" y="1903025"/>
                </a:cubicBezTo>
                <a:cubicBezTo>
                  <a:pt x="1485118" y="1895910"/>
                  <a:pt x="1451907" y="1881683"/>
                  <a:pt x="1451907" y="1849668"/>
                </a:cubicBezTo>
                <a:cubicBezTo>
                  <a:pt x="1454926" y="1728729"/>
                  <a:pt x="1373409" y="1693158"/>
                  <a:pt x="1294912" y="1657587"/>
                </a:cubicBezTo>
                <a:cubicBezTo>
                  <a:pt x="1337180" y="1597117"/>
                  <a:pt x="1373409" y="1639802"/>
                  <a:pt x="1406620" y="1636245"/>
                </a:cubicBezTo>
                <a:cubicBezTo>
                  <a:pt x="1427754" y="1632688"/>
                  <a:pt x="1448887" y="1629132"/>
                  <a:pt x="1448887" y="1597117"/>
                </a:cubicBezTo>
                <a:cubicBezTo>
                  <a:pt x="1448887" y="1572219"/>
                  <a:pt x="1439830" y="1540204"/>
                  <a:pt x="1418696" y="1540204"/>
                </a:cubicBezTo>
                <a:cubicBezTo>
                  <a:pt x="1285854" y="1536647"/>
                  <a:pt x="1210375" y="1365909"/>
                  <a:pt x="1071494" y="1365909"/>
                </a:cubicBezTo>
                <a:cubicBezTo>
                  <a:pt x="986960" y="1365909"/>
                  <a:pt x="1113764" y="1269868"/>
                  <a:pt x="1044324" y="1230741"/>
                </a:cubicBezTo>
                <a:cubicBezTo>
                  <a:pt x="1029227" y="1220069"/>
                  <a:pt x="1086591" y="1205842"/>
                  <a:pt x="1110744" y="1209399"/>
                </a:cubicBezTo>
                <a:cubicBezTo>
                  <a:pt x="1134897" y="1212955"/>
                  <a:pt x="1156032" y="1237855"/>
                  <a:pt x="1186222" y="1220069"/>
                </a:cubicBezTo>
                <a:cubicBezTo>
                  <a:pt x="1201318" y="1156043"/>
                  <a:pt x="1162069" y="1131144"/>
                  <a:pt x="1125840" y="1113358"/>
                </a:cubicBezTo>
                <a:cubicBezTo>
                  <a:pt x="1047342" y="1070674"/>
                  <a:pt x="968844" y="1020875"/>
                  <a:pt x="881290" y="1006647"/>
                </a:cubicBezTo>
                <a:cubicBezTo>
                  <a:pt x="851099" y="1003089"/>
                  <a:pt x="832982" y="985305"/>
                  <a:pt x="836002" y="949734"/>
                </a:cubicBezTo>
                <a:cubicBezTo>
                  <a:pt x="842040" y="903491"/>
                  <a:pt x="872232" y="917720"/>
                  <a:pt x="896385" y="921277"/>
                </a:cubicBezTo>
                <a:cubicBezTo>
                  <a:pt x="911482" y="924835"/>
                  <a:pt x="926577" y="935506"/>
                  <a:pt x="941672" y="910606"/>
                </a:cubicBezTo>
                <a:cubicBezTo>
                  <a:pt x="588434" y="658055"/>
                  <a:pt x="401247" y="672284"/>
                  <a:pt x="5740" y="465975"/>
                </a:cubicBezTo>
                <a:cubicBezTo>
                  <a:pt x="93294" y="426847"/>
                  <a:pt x="156696" y="455303"/>
                  <a:pt x="217079" y="462417"/>
                </a:cubicBezTo>
                <a:cubicBezTo>
                  <a:pt x="368036" y="480203"/>
                  <a:pt x="274442" y="512216"/>
                  <a:pt x="425400" y="533558"/>
                </a:cubicBezTo>
                <a:cubicBezTo>
                  <a:pt x="497860" y="544229"/>
                  <a:pt x="564281" y="579800"/>
                  <a:pt x="645798" y="522887"/>
                </a:cubicBezTo>
                <a:cubicBezTo>
                  <a:pt x="700142" y="483759"/>
                  <a:pt x="787696" y="526444"/>
                  <a:pt x="854118" y="558458"/>
                </a:cubicBezTo>
                <a:cubicBezTo>
                  <a:pt x="908462" y="586915"/>
                  <a:pt x="962806" y="594028"/>
                  <a:pt x="1035266" y="558458"/>
                </a:cubicBezTo>
                <a:cubicBezTo>
                  <a:pt x="968844" y="537116"/>
                  <a:pt x="917520" y="519330"/>
                  <a:pt x="866193" y="505101"/>
                </a:cubicBezTo>
                <a:cubicBezTo>
                  <a:pt x="823926" y="494431"/>
                  <a:pt x="799772" y="469532"/>
                  <a:pt x="802792" y="416176"/>
                </a:cubicBezTo>
                <a:cubicBezTo>
                  <a:pt x="802792" y="387720"/>
                  <a:pt x="793735" y="348592"/>
                  <a:pt x="823926" y="334364"/>
                </a:cubicBezTo>
                <a:cubicBezTo>
                  <a:pt x="848079" y="320135"/>
                  <a:pt x="881290" y="334364"/>
                  <a:pt x="893366" y="359262"/>
                </a:cubicBezTo>
                <a:cubicBezTo>
                  <a:pt x="908462" y="405504"/>
                  <a:pt x="923557" y="448189"/>
                  <a:pt x="974883" y="451747"/>
                </a:cubicBezTo>
                <a:cubicBezTo>
                  <a:pt x="1044324" y="458860"/>
                  <a:pt x="1005074" y="430405"/>
                  <a:pt x="992998" y="394834"/>
                </a:cubicBezTo>
                <a:cubicBezTo>
                  <a:pt x="980921" y="355706"/>
                  <a:pt x="1017152" y="345034"/>
                  <a:pt x="1041304" y="352148"/>
                </a:cubicBezTo>
                <a:cubicBezTo>
                  <a:pt x="1131878" y="384162"/>
                  <a:pt x="1225472" y="327250"/>
                  <a:pt x="1319065" y="373491"/>
                </a:cubicBezTo>
                <a:cubicBezTo>
                  <a:pt x="1294912" y="259665"/>
                  <a:pt x="1243586" y="209867"/>
                  <a:pt x="1134897" y="192082"/>
                </a:cubicBezTo>
                <a:cubicBezTo>
                  <a:pt x="1095648" y="188525"/>
                  <a:pt x="1053380" y="195638"/>
                  <a:pt x="1017152" y="163625"/>
                </a:cubicBezTo>
                <a:cubicBezTo>
                  <a:pt x="996016" y="145839"/>
                  <a:pt x="974883" y="124497"/>
                  <a:pt x="989979" y="88927"/>
                </a:cubicBezTo>
                <a:cubicBezTo>
                  <a:pt x="999036" y="64027"/>
                  <a:pt x="1023188" y="64027"/>
                  <a:pt x="1044324" y="71141"/>
                </a:cubicBezTo>
                <a:cubicBezTo>
                  <a:pt x="1131878" y="110269"/>
                  <a:pt x="1225472" y="120941"/>
                  <a:pt x="1316045" y="135168"/>
                </a:cubicBezTo>
                <a:cubicBezTo>
                  <a:pt x="1331142" y="138725"/>
                  <a:pt x="1346237" y="145839"/>
                  <a:pt x="1361334" y="110269"/>
                </a:cubicBezTo>
                <a:cubicBezTo>
                  <a:pt x="1255664" y="78255"/>
                  <a:pt x="1153012" y="35571"/>
                  <a:pt x="1047342" y="0"/>
                </a:cubicBezTo>
                <a:close/>
              </a:path>
            </a:pathLst>
          </a:custGeom>
        </p:spPr>
      </p:pic>
      <p:sp>
        <p:nvSpPr>
          <p:cNvPr id="3" name="TextBox 2">
            <a:extLst>
              <a:ext uri="{FF2B5EF4-FFF2-40B4-BE49-F238E27FC236}">
                <a16:creationId xmlns:a16="http://schemas.microsoft.com/office/drawing/2014/main" id="{AC23EB2A-2626-39D7-485B-12BC353CEA5A}"/>
              </a:ext>
            </a:extLst>
          </p:cNvPr>
          <p:cNvSpPr txBox="1"/>
          <p:nvPr/>
        </p:nvSpPr>
        <p:spPr>
          <a:xfrm>
            <a:off x="2057400" y="2063949"/>
            <a:ext cx="9505950" cy="1362937"/>
          </a:xfrm>
          <a:prstGeom prst="rect">
            <a:avLst/>
          </a:prstGeom>
          <a:solidFill>
            <a:srgbClr val="FFFFFF">
              <a:alpha val="80000"/>
            </a:srgbClr>
          </a:solid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1"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Exodus 4:1 NLT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[1] But Moses </a:t>
            </a:r>
            <a:r>
              <a:rPr kumimoji="0" lang="en-US" sz="2400" b="1"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protested again</a:t>
            </a:r>
            <a:r>
              <a:rPr kumimoji="0" lang="en-US" sz="2400" b="0"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 “What if they won’t believe me or listen to me? What if they say, ‘The Lord never appeared to you’?” </a:t>
            </a:r>
          </a:p>
        </p:txBody>
      </p:sp>
      <p:sp>
        <p:nvSpPr>
          <p:cNvPr id="2" name="TextBox 1">
            <a:extLst>
              <a:ext uri="{FF2B5EF4-FFF2-40B4-BE49-F238E27FC236}">
                <a16:creationId xmlns:a16="http://schemas.microsoft.com/office/drawing/2014/main" id="{48B504C9-83CF-2A8E-1B5F-E930E367AF2B}"/>
              </a:ext>
            </a:extLst>
          </p:cNvPr>
          <p:cNvSpPr txBox="1"/>
          <p:nvPr/>
        </p:nvSpPr>
        <p:spPr>
          <a:xfrm>
            <a:off x="2057400" y="3994580"/>
            <a:ext cx="9505950" cy="2153282"/>
          </a:xfrm>
          <a:prstGeom prst="rect">
            <a:avLst/>
          </a:prstGeom>
          <a:solidFill>
            <a:srgbClr val="FFFFFF"/>
          </a:solid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1"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Exodus 4:2-3 NLT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[2] Then the Lord asked him, “What is that in your hand?” “A shepherd’s staff,” Moses replied. [3] “Throw it down on the ground,” the Lord told him. So Moses threw down the staff, and it turned into a snake! Moses jumped back. </a:t>
            </a:r>
          </a:p>
        </p:txBody>
      </p:sp>
    </p:spTree>
    <p:extLst>
      <p:ext uri="{BB962C8B-B14F-4D97-AF65-F5344CB8AC3E}">
        <p14:creationId xmlns:p14="http://schemas.microsoft.com/office/powerpoint/2010/main" val="16438383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01E24-A8E9-4F0A-997C-2EA5B1A548B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8651B99-EC87-8FDC-6811-C14EE49AB1AA}"/>
              </a:ext>
            </a:extLst>
          </p:cNvPr>
          <p:cNvPicPr>
            <a:picLocks noChangeAspect="1"/>
          </p:cNvPicPr>
          <p:nvPr/>
        </p:nvPicPr>
        <p:blipFill>
          <a:blip r:embed="rId2">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val="0"/>
              </a:ext>
            </a:extLst>
          </a:blip>
          <a:srcRect t="11459" b="11459"/>
          <a:stretch/>
        </p:blipFill>
        <p:spPr>
          <a:xfrm>
            <a:off x="329316" y="10"/>
            <a:ext cx="11862684" cy="6857990"/>
          </a:xfrm>
          <a:custGeom>
            <a:avLst/>
            <a:gdLst/>
            <a:ahLst/>
            <a:cxnLst/>
            <a:rect l="l" t="t" r="r" b="b"/>
            <a:pathLst>
              <a:path w="11862684" h="6858000">
                <a:moveTo>
                  <a:pt x="1047342" y="0"/>
                </a:moveTo>
                <a:lnTo>
                  <a:pt x="4590463" y="0"/>
                </a:lnTo>
                <a:lnTo>
                  <a:pt x="5499874" y="0"/>
                </a:lnTo>
                <a:lnTo>
                  <a:pt x="5723425" y="0"/>
                </a:lnTo>
                <a:lnTo>
                  <a:pt x="7580390" y="0"/>
                </a:lnTo>
                <a:lnTo>
                  <a:pt x="7747884" y="0"/>
                </a:lnTo>
                <a:lnTo>
                  <a:pt x="7824084" y="0"/>
                </a:lnTo>
                <a:lnTo>
                  <a:pt x="11862684" y="0"/>
                </a:lnTo>
                <a:lnTo>
                  <a:pt x="11862684" y="6858000"/>
                </a:lnTo>
                <a:lnTo>
                  <a:pt x="7824084" y="6858000"/>
                </a:lnTo>
                <a:lnTo>
                  <a:pt x="7747884" y="6858000"/>
                </a:lnTo>
                <a:lnTo>
                  <a:pt x="7580390" y="6858000"/>
                </a:lnTo>
                <a:lnTo>
                  <a:pt x="5723425" y="6858000"/>
                </a:lnTo>
                <a:lnTo>
                  <a:pt x="5499874" y="6858000"/>
                </a:lnTo>
                <a:lnTo>
                  <a:pt x="4590463" y="6858000"/>
                </a:lnTo>
                <a:lnTo>
                  <a:pt x="1654188" y="6858000"/>
                </a:lnTo>
                <a:cubicBezTo>
                  <a:pt x="1530404" y="6786859"/>
                  <a:pt x="1412658" y="6701489"/>
                  <a:pt x="1279816" y="6658805"/>
                </a:cubicBezTo>
                <a:cubicBezTo>
                  <a:pt x="1189242" y="6630349"/>
                  <a:pt x="1101686" y="6580550"/>
                  <a:pt x="1116783" y="6431153"/>
                </a:cubicBezTo>
                <a:cubicBezTo>
                  <a:pt x="1119802" y="6388469"/>
                  <a:pt x="1095648" y="6356456"/>
                  <a:pt x="1059419" y="6367127"/>
                </a:cubicBezTo>
                <a:cubicBezTo>
                  <a:pt x="989979" y="6388469"/>
                  <a:pt x="956768" y="6327999"/>
                  <a:pt x="917520" y="6281757"/>
                </a:cubicBezTo>
                <a:cubicBezTo>
                  <a:pt x="848079" y="6199945"/>
                  <a:pt x="781658" y="6114575"/>
                  <a:pt x="669950" y="6100347"/>
                </a:cubicBezTo>
                <a:cubicBezTo>
                  <a:pt x="691084" y="6036320"/>
                  <a:pt x="727312" y="6043434"/>
                  <a:pt x="760524" y="6057663"/>
                </a:cubicBezTo>
                <a:cubicBezTo>
                  <a:pt x="848079" y="6093234"/>
                  <a:pt x="935634" y="6132361"/>
                  <a:pt x="1023188" y="6167932"/>
                </a:cubicBezTo>
                <a:cubicBezTo>
                  <a:pt x="1080552" y="6189274"/>
                  <a:pt x="1137916" y="6221287"/>
                  <a:pt x="1213395" y="6196388"/>
                </a:cubicBezTo>
                <a:cubicBezTo>
                  <a:pt x="1146974" y="6068335"/>
                  <a:pt x="1035266" y="6043434"/>
                  <a:pt x="944692" y="6004307"/>
                </a:cubicBezTo>
                <a:cubicBezTo>
                  <a:pt x="832982" y="5954508"/>
                  <a:pt x="766562" y="5862025"/>
                  <a:pt x="685045" y="5755314"/>
                </a:cubicBezTo>
                <a:cubicBezTo>
                  <a:pt x="766562" y="5726858"/>
                  <a:pt x="817887" y="5805112"/>
                  <a:pt x="884310" y="5801555"/>
                </a:cubicBezTo>
                <a:cubicBezTo>
                  <a:pt x="887328" y="5790884"/>
                  <a:pt x="893366" y="5769542"/>
                  <a:pt x="893366" y="5769542"/>
                </a:cubicBezTo>
                <a:cubicBezTo>
                  <a:pt x="784676" y="5712629"/>
                  <a:pt x="736372" y="5605917"/>
                  <a:pt x="718256" y="5474306"/>
                </a:cubicBezTo>
                <a:cubicBezTo>
                  <a:pt x="712218" y="5406721"/>
                  <a:pt x="672970" y="5385379"/>
                  <a:pt x="633720" y="5353367"/>
                </a:cubicBezTo>
                <a:cubicBezTo>
                  <a:pt x="500878" y="5243097"/>
                  <a:pt x="358980" y="5143500"/>
                  <a:pt x="247270" y="4994104"/>
                </a:cubicBezTo>
                <a:cubicBezTo>
                  <a:pt x="377094" y="5011889"/>
                  <a:pt x="479744" y="5111487"/>
                  <a:pt x="615606" y="5154171"/>
                </a:cubicBezTo>
                <a:cubicBezTo>
                  <a:pt x="506917" y="4990547"/>
                  <a:pt x="365016" y="4905177"/>
                  <a:pt x="235194" y="4805580"/>
                </a:cubicBezTo>
                <a:cubicBezTo>
                  <a:pt x="174810" y="4759339"/>
                  <a:pt x="120468" y="4702425"/>
                  <a:pt x="51026" y="4677526"/>
                </a:cubicBezTo>
                <a:cubicBezTo>
                  <a:pt x="26873" y="4670412"/>
                  <a:pt x="-15396" y="4652628"/>
                  <a:pt x="5740" y="4602828"/>
                </a:cubicBezTo>
                <a:cubicBezTo>
                  <a:pt x="23854" y="4560144"/>
                  <a:pt x="57065" y="4574373"/>
                  <a:pt x="87257" y="4585042"/>
                </a:cubicBezTo>
                <a:cubicBezTo>
                  <a:pt x="159715" y="4613499"/>
                  <a:pt x="238213" y="4613499"/>
                  <a:pt x="337844" y="4613499"/>
                </a:cubicBezTo>
                <a:cubicBezTo>
                  <a:pt x="253310" y="4478331"/>
                  <a:pt x="99332" y="4521016"/>
                  <a:pt x="26873" y="4378734"/>
                </a:cubicBezTo>
                <a:cubicBezTo>
                  <a:pt x="117448" y="4353835"/>
                  <a:pt x="186888" y="4403633"/>
                  <a:pt x="259346" y="4414305"/>
                </a:cubicBezTo>
                <a:cubicBezTo>
                  <a:pt x="325769" y="4424975"/>
                  <a:pt x="340863" y="4400076"/>
                  <a:pt x="325769" y="4321821"/>
                </a:cubicBezTo>
                <a:cubicBezTo>
                  <a:pt x="301616" y="4200882"/>
                  <a:pt x="337844" y="4140411"/>
                  <a:pt x="434458" y="4172424"/>
                </a:cubicBezTo>
                <a:cubicBezTo>
                  <a:pt x="525031" y="4204438"/>
                  <a:pt x="534089" y="4158196"/>
                  <a:pt x="509936" y="4090612"/>
                </a:cubicBezTo>
                <a:cubicBezTo>
                  <a:pt x="473706" y="3991015"/>
                  <a:pt x="512954" y="3912759"/>
                  <a:pt x="540128" y="3827390"/>
                </a:cubicBezTo>
                <a:cubicBezTo>
                  <a:pt x="582395" y="3699337"/>
                  <a:pt x="564281" y="3635309"/>
                  <a:pt x="476725" y="3539269"/>
                </a:cubicBezTo>
                <a:cubicBezTo>
                  <a:pt x="425400" y="3485914"/>
                  <a:pt x="374074" y="3439672"/>
                  <a:pt x="301616" y="3393429"/>
                </a:cubicBezTo>
                <a:cubicBezTo>
                  <a:pt x="467668" y="3368530"/>
                  <a:pt x="295577" y="3283162"/>
                  <a:pt x="352940" y="3229805"/>
                </a:cubicBezTo>
                <a:cubicBezTo>
                  <a:pt x="470686" y="3208463"/>
                  <a:pt x="564281" y="3379202"/>
                  <a:pt x="724294" y="3329402"/>
                </a:cubicBezTo>
                <a:cubicBezTo>
                  <a:pt x="531070" y="3183563"/>
                  <a:pt x="313691" y="3137322"/>
                  <a:pt x="171792" y="2941684"/>
                </a:cubicBezTo>
                <a:cubicBezTo>
                  <a:pt x="205002" y="2899000"/>
                  <a:pt x="238213" y="2941684"/>
                  <a:pt x="265385" y="2923898"/>
                </a:cubicBezTo>
                <a:cubicBezTo>
                  <a:pt x="265385" y="2913227"/>
                  <a:pt x="582395" y="2980812"/>
                  <a:pt x="600510" y="2703362"/>
                </a:cubicBezTo>
                <a:cubicBezTo>
                  <a:pt x="606548" y="2703362"/>
                  <a:pt x="612587" y="2703362"/>
                  <a:pt x="618624" y="2692689"/>
                </a:cubicBezTo>
                <a:cubicBezTo>
                  <a:pt x="651834" y="2653563"/>
                  <a:pt x="621644" y="2561080"/>
                  <a:pt x="675988" y="2553965"/>
                </a:cubicBezTo>
                <a:cubicBezTo>
                  <a:pt x="736372" y="2546851"/>
                  <a:pt x="793735" y="2514837"/>
                  <a:pt x="857136" y="2532623"/>
                </a:cubicBezTo>
                <a:cubicBezTo>
                  <a:pt x="905443" y="2546851"/>
                  <a:pt x="956768" y="2564636"/>
                  <a:pt x="1008094" y="2564636"/>
                </a:cubicBezTo>
                <a:cubicBezTo>
                  <a:pt x="1062438" y="2564636"/>
                  <a:pt x="1137916" y="2685576"/>
                  <a:pt x="1171128" y="2525509"/>
                </a:cubicBezTo>
                <a:cubicBezTo>
                  <a:pt x="1171128" y="2518395"/>
                  <a:pt x="1264720" y="2536181"/>
                  <a:pt x="1316045" y="2543294"/>
                </a:cubicBezTo>
                <a:cubicBezTo>
                  <a:pt x="1358314" y="2550408"/>
                  <a:pt x="1409640" y="2582422"/>
                  <a:pt x="1439830" y="2518395"/>
                </a:cubicBezTo>
                <a:cubicBezTo>
                  <a:pt x="1454926" y="2479267"/>
                  <a:pt x="1382466" y="2408126"/>
                  <a:pt x="1319065" y="2401012"/>
                </a:cubicBezTo>
                <a:cubicBezTo>
                  <a:pt x="1261702" y="2393898"/>
                  <a:pt x="1204338" y="2386784"/>
                  <a:pt x="1149994" y="2401012"/>
                </a:cubicBezTo>
                <a:cubicBezTo>
                  <a:pt x="1083572" y="2418796"/>
                  <a:pt x="1047342" y="2390340"/>
                  <a:pt x="1029227" y="2326314"/>
                </a:cubicBezTo>
                <a:cubicBezTo>
                  <a:pt x="1008094" y="2258731"/>
                  <a:pt x="968844" y="2223159"/>
                  <a:pt x="914500" y="2191146"/>
                </a:cubicBezTo>
                <a:cubicBezTo>
                  <a:pt x="781658" y="2112891"/>
                  <a:pt x="654854" y="2020407"/>
                  <a:pt x="509936" y="1974165"/>
                </a:cubicBezTo>
                <a:cubicBezTo>
                  <a:pt x="482764" y="1967051"/>
                  <a:pt x="449553" y="1952823"/>
                  <a:pt x="437476" y="1892353"/>
                </a:cubicBezTo>
                <a:cubicBezTo>
                  <a:pt x="829964" y="1984836"/>
                  <a:pt x="1186222" y="2223159"/>
                  <a:pt x="1590788" y="2208931"/>
                </a:cubicBezTo>
                <a:cubicBezTo>
                  <a:pt x="1482098" y="2134233"/>
                  <a:pt x="1352276" y="2130676"/>
                  <a:pt x="1234528" y="2077320"/>
                </a:cubicBezTo>
                <a:cubicBezTo>
                  <a:pt x="1319065" y="2038192"/>
                  <a:pt x="1397562" y="2080877"/>
                  <a:pt x="1476060" y="2102219"/>
                </a:cubicBezTo>
                <a:cubicBezTo>
                  <a:pt x="1542482" y="2120004"/>
                  <a:pt x="1602864" y="2123562"/>
                  <a:pt x="1608902" y="2013292"/>
                </a:cubicBezTo>
                <a:cubicBezTo>
                  <a:pt x="1608902" y="2002622"/>
                  <a:pt x="1608902" y="1995507"/>
                  <a:pt x="1608902" y="1984836"/>
                </a:cubicBezTo>
                <a:cubicBezTo>
                  <a:pt x="1584749" y="1938595"/>
                  <a:pt x="1551538" y="1917252"/>
                  <a:pt x="1509271" y="1903025"/>
                </a:cubicBezTo>
                <a:cubicBezTo>
                  <a:pt x="1485118" y="1895910"/>
                  <a:pt x="1451907" y="1881683"/>
                  <a:pt x="1451907" y="1849668"/>
                </a:cubicBezTo>
                <a:cubicBezTo>
                  <a:pt x="1454926" y="1728729"/>
                  <a:pt x="1373409" y="1693158"/>
                  <a:pt x="1294912" y="1657587"/>
                </a:cubicBezTo>
                <a:cubicBezTo>
                  <a:pt x="1337180" y="1597117"/>
                  <a:pt x="1373409" y="1639802"/>
                  <a:pt x="1406620" y="1636245"/>
                </a:cubicBezTo>
                <a:cubicBezTo>
                  <a:pt x="1427754" y="1632688"/>
                  <a:pt x="1448887" y="1629132"/>
                  <a:pt x="1448887" y="1597117"/>
                </a:cubicBezTo>
                <a:cubicBezTo>
                  <a:pt x="1448887" y="1572219"/>
                  <a:pt x="1439830" y="1540204"/>
                  <a:pt x="1418696" y="1540204"/>
                </a:cubicBezTo>
                <a:cubicBezTo>
                  <a:pt x="1285854" y="1536647"/>
                  <a:pt x="1210375" y="1365909"/>
                  <a:pt x="1071494" y="1365909"/>
                </a:cubicBezTo>
                <a:cubicBezTo>
                  <a:pt x="986960" y="1365909"/>
                  <a:pt x="1113764" y="1269868"/>
                  <a:pt x="1044324" y="1230741"/>
                </a:cubicBezTo>
                <a:cubicBezTo>
                  <a:pt x="1029227" y="1220069"/>
                  <a:pt x="1086591" y="1205842"/>
                  <a:pt x="1110744" y="1209399"/>
                </a:cubicBezTo>
                <a:cubicBezTo>
                  <a:pt x="1134897" y="1212955"/>
                  <a:pt x="1156032" y="1237855"/>
                  <a:pt x="1186222" y="1220069"/>
                </a:cubicBezTo>
                <a:cubicBezTo>
                  <a:pt x="1201318" y="1156043"/>
                  <a:pt x="1162069" y="1131144"/>
                  <a:pt x="1125840" y="1113358"/>
                </a:cubicBezTo>
                <a:cubicBezTo>
                  <a:pt x="1047342" y="1070674"/>
                  <a:pt x="968844" y="1020875"/>
                  <a:pt x="881290" y="1006647"/>
                </a:cubicBezTo>
                <a:cubicBezTo>
                  <a:pt x="851099" y="1003089"/>
                  <a:pt x="832982" y="985305"/>
                  <a:pt x="836002" y="949734"/>
                </a:cubicBezTo>
                <a:cubicBezTo>
                  <a:pt x="842040" y="903491"/>
                  <a:pt x="872232" y="917720"/>
                  <a:pt x="896385" y="921277"/>
                </a:cubicBezTo>
                <a:cubicBezTo>
                  <a:pt x="911482" y="924835"/>
                  <a:pt x="926577" y="935506"/>
                  <a:pt x="941672" y="910606"/>
                </a:cubicBezTo>
                <a:cubicBezTo>
                  <a:pt x="588434" y="658055"/>
                  <a:pt x="401247" y="672284"/>
                  <a:pt x="5740" y="465975"/>
                </a:cubicBezTo>
                <a:cubicBezTo>
                  <a:pt x="93294" y="426847"/>
                  <a:pt x="156696" y="455303"/>
                  <a:pt x="217079" y="462417"/>
                </a:cubicBezTo>
                <a:cubicBezTo>
                  <a:pt x="368036" y="480203"/>
                  <a:pt x="274442" y="512216"/>
                  <a:pt x="425400" y="533558"/>
                </a:cubicBezTo>
                <a:cubicBezTo>
                  <a:pt x="497860" y="544229"/>
                  <a:pt x="564281" y="579800"/>
                  <a:pt x="645798" y="522887"/>
                </a:cubicBezTo>
                <a:cubicBezTo>
                  <a:pt x="700142" y="483759"/>
                  <a:pt x="787696" y="526444"/>
                  <a:pt x="854118" y="558458"/>
                </a:cubicBezTo>
                <a:cubicBezTo>
                  <a:pt x="908462" y="586915"/>
                  <a:pt x="962806" y="594028"/>
                  <a:pt x="1035266" y="558458"/>
                </a:cubicBezTo>
                <a:cubicBezTo>
                  <a:pt x="968844" y="537116"/>
                  <a:pt x="917520" y="519330"/>
                  <a:pt x="866193" y="505101"/>
                </a:cubicBezTo>
                <a:cubicBezTo>
                  <a:pt x="823926" y="494431"/>
                  <a:pt x="799772" y="469532"/>
                  <a:pt x="802792" y="416176"/>
                </a:cubicBezTo>
                <a:cubicBezTo>
                  <a:pt x="802792" y="387720"/>
                  <a:pt x="793735" y="348592"/>
                  <a:pt x="823926" y="334364"/>
                </a:cubicBezTo>
                <a:cubicBezTo>
                  <a:pt x="848079" y="320135"/>
                  <a:pt x="881290" y="334364"/>
                  <a:pt x="893366" y="359262"/>
                </a:cubicBezTo>
                <a:cubicBezTo>
                  <a:pt x="908462" y="405504"/>
                  <a:pt x="923557" y="448189"/>
                  <a:pt x="974883" y="451747"/>
                </a:cubicBezTo>
                <a:cubicBezTo>
                  <a:pt x="1044324" y="458860"/>
                  <a:pt x="1005074" y="430405"/>
                  <a:pt x="992998" y="394834"/>
                </a:cubicBezTo>
                <a:cubicBezTo>
                  <a:pt x="980921" y="355706"/>
                  <a:pt x="1017152" y="345034"/>
                  <a:pt x="1041304" y="352148"/>
                </a:cubicBezTo>
                <a:cubicBezTo>
                  <a:pt x="1131878" y="384162"/>
                  <a:pt x="1225472" y="327250"/>
                  <a:pt x="1319065" y="373491"/>
                </a:cubicBezTo>
                <a:cubicBezTo>
                  <a:pt x="1294912" y="259665"/>
                  <a:pt x="1243586" y="209867"/>
                  <a:pt x="1134897" y="192082"/>
                </a:cubicBezTo>
                <a:cubicBezTo>
                  <a:pt x="1095648" y="188525"/>
                  <a:pt x="1053380" y="195638"/>
                  <a:pt x="1017152" y="163625"/>
                </a:cubicBezTo>
                <a:cubicBezTo>
                  <a:pt x="996016" y="145839"/>
                  <a:pt x="974883" y="124497"/>
                  <a:pt x="989979" y="88927"/>
                </a:cubicBezTo>
                <a:cubicBezTo>
                  <a:pt x="999036" y="64027"/>
                  <a:pt x="1023188" y="64027"/>
                  <a:pt x="1044324" y="71141"/>
                </a:cubicBezTo>
                <a:cubicBezTo>
                  <a:pt x="1131878" y="110269"/>
                  <a:pt x="1225472" y="120941"/>
                  <a:pt x="1316045" y="135168"/>
                </a:cubicBezTo>
                <a:cubicBezTo>
                  <a:pt x="1331142" y="138725"/>
                  <a:pt x="1346237" y="145839"/>
                  <a:pt x="1361334" y="110269"/>
                </a:cubicBezTo>
                <a:cubicBezTo>
                  <a:pt x="1255664" y="78255"/>
                  <a:pt x="1153012" y="35571"/>
                  <a:pt x="1047342" y="0"/>
                </a:cubicBezTo>
                <a:close/>
              </a:path>
            </a:pathLst>
          </a:custGeom>
        </p:spPr>
      </p:pic>
      <p:sp>
        <p:nvSpPr>
          <p:cNvPr id="3" name="TextBox 2">
            <a:extLst>
              <a:ext uri="{FF2B5EF4-FFF2-40B4-BE49-F238E27FC236}">
                <a16:creationId xmlns:a16="http://schemas.microsoft.com/office/drawing/2014/main" id="{143E4E92-19C5-DC02-2969-B67F8633E712}"/>
              </a:ext>
            </a:extLst>
          </p:cNvPr>
          <p:cNvSpPr txBox="1"/>
          <p:nvPr/>
        </p:nvSpPr>
        <p:spPr>
          <a:xfrm>
            <a:off x="2057400" y="177372"/>
            <a:ext cx="9505950" cy="6503255"/>
          </a:xfrm>
          <a:prstGeom prst="rect">
            <a:avLst/>
          </a:prstGeom>
          <a:solidFill>
            <a:srgbClr val="FFFFFF">
              <a:alpha val="80000"/>
            </a:srgbClr>
          </a:solid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ZA" sz="2400" b="1"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Exodus 3:4-9 NLT</a:t>
            </a:r>
            <a:endParaRPr kumimoji="0" lang="en-ZA" sz="2400" b="1" i="1"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[4] Then the Lord told him, “Reach out and grab its tail.” So Moses reached out and grabbed it, and it turned back into a shepherd’s staff in his hand. [5] “Perform this sign,” the Lord told him. “Then they will believe that the Lord, the God of their ancestors—the God of Abraham, the God of Isaac, and the God of Jacob—really has appeared to you.” [6] Then the Lord said to Moses, “Now put your hand inside your cloak.” So Moses put his hand inside his cloak, and when he took it out again, his hand was white as snow with a severe skin disease. [7] “Now put your hand back into your cloak,” the Lord said. So Moses put his hand back in, and when he took it out again, it was as healthy as the rest of his body. [8] The Lord said to Moses, “If they do not believe you and are not convinced by the first miraculous sign, they will be convinced by the second sign. [9] And if they don’t believe you or listen to you even after these two signs, then take some water from the Nile River and pour it out on the dry ground. When you do, the water from the Nile will turn to blood on the ground.”</a:t>
            </a:r>
            <a:endParaRPr kumimoji="0" lang="en-ZA" sz="2400" b="0" i="1"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289336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ACC72-C9E4-D000-1C92-985F8F527CC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CEBECCE-5C19-859A-6F17-8F9AA5A0262A}"/>
              </a:ext>
            </a:extLst>
          </p:cNvPr>
          <p:cNvPicPr>
            <a:picLocks noChangeAspect="1"/>
          </p:cNvPicPr>
          <p:nvPr/>
        </p:nvPicPr>
        <p:blipFill>
          <a:blip r:embed="rId2">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val="0"/>
              </a:ext>
            </a:extLst>
          </a:blip>
          <a:srcRect t="6677" b="6677"/>
          <a:stretch/>
        </p:blipFill>
        <p:spPr>
          <a:xfrm>
            <a:off x="329316" y="10"/>
            <a:ext cx="11862684" cy="6857990"/>
          </a:xfrm>
          <a:custGeom>
            <a:avLst/>
            <a:gdLst/>
            <a:ahLst/>
            <a:cxnLst/>
            <a:rect l="l" t="t" r="r" b="b"/>
            <a:pathLst>
              <a:path w="11862684" h="6858000">
                <a:moveTo>
                  <a:pt x="1047342" y="0"/>
                </a:moveTo>
                <a:lnTo>
                  <a:pt x="4590463" y="0"/>
                </a:lnTo>
                <a:lnTo>
                  <a:pt x="5499874" y="0"/>
                </a:lnTo>
                <a:lnTo>
                  <a:pt x="5723425" y="0"/>
                </a:lnTo>
                <a:lnTo>
                  <a:pt x="7580390" y="0"/>
                </a:lnTo>
                <a:lnTo>
                  <a:pt x="7747884" y="0"/>
                </a:lnTo>
                <a:lnTo>
                  <a:pt x="7824084" y="0"/>
                </a:lnTo>
                <a:lnTo>
                  <a:pt x="11862684" y="0"/>
                </a:lnTo>
                <a:lnTo>
                  <a:pt x="11862684" y="6858000"/>
                </a:lnTo>
                <a:lnTo>
                  <a:pt x="7824084" y="6858000"/>
                </a:lnTo>
                <a:lnTo>
                  <a:pt x="7747884" y="6858000"/>
                </a:lnTo>
                <a:lnTo>
                  <a:pt x="7580390" y="6858000"/>
                </a:lnTo>
                <a:lnTo>
                  <a:pt x="5723425" y="6858000"/>
                </a:lnTo>
                <a:lnTo>
                  <a:pt x="5499874" y="6858000"/>
                </a:lnTo>
                <a:lnTo>
                  <a:pt x="4590463" y="6858000"/>
                </a:lnTo>
                <a:lnTo>
                  <a:pt x="1654188" y="6858000"/>
                </a:lnTo>
                <a:cubicBezTo>
                  <a:pt x="1530404" y="6786859"/>
                  <a:pt x="1412658" y="6701489"/>
                  <a:pt x="1279816" y="6658805"/>
                </a:cubicBezTo>
                <a:cubicBezTo>
                  <a:pt x="1189242" y="6630349"/>
                  <a:pt x="1101686" y="6580550"/>
                  <a:pt x="1116783" y="6431153"/>
                </a:cubicBezTo>
                <a:cubicBezTo>
                  <a:pt x="1119802" y="6388469"/>
                  <a:pt x="1095648" y="6356456"/>
                  <a:pt x="1059419" y="6367127"/>
                </a:cubicBezTo>
                <a:cubicBezTo>
                  <a:pt x="989979" y="6388469"/>
                  <a:pt x="956768" y="6327999"/>
                  <a:pt x="917520" y="6281757"/>
                </a:cubicBezTo>
                <a:cubicBezTo>
                  <a:pt x="848079" y="6199945"/>
                  <a:pt x="781658" y="6114575"/>
                  <a:pt x="669950" y="6100347"/>
                </a:cubicBezTo>
                <a:cubicBezTo>
                  <a:pt x="691084" y="6036320"/>
                  <a:pt x="727312" y="6043434"/>
                  <a:pt x="760524" y="6057663"/>
                </a:cubicBezTo>
                <a:cubicBezTo>
                  <a:pt x="848079" y="6093234"/>
                  <a:pt x="935634" y="6132361"/>
                  <a:pt x="1023188" y="6167932"/>
                </a:cubicBezTo>
                <a:cubicBezTo>
                  <a:pt x="1080552" y="6189274"/>
                  <a:pt x="1137916" y="6221287"/>
                  <a:pt x="1213395" y="6196388"/>
                </a:cubicBezTo>
                <a:cubicBezTo>
                  <a:pt x="1146974" y="6068335"/>
                  <a:pt x="1035266" y="6043434"/>
                  <a:pt x="944692" y="6004307"/>
                </a:cubicBezTo>
                <a:cubicBezTo>
                  <a:pt x="832982" y="5954508"/>
                  <a:pt x="766562" y="5862025"/>
                  <a:pt x="685045" y="5755314"/>
                </a:cubicBezTo>
                <a:cubicBezTo>
                  <a:pt x="766562" y="5726858"/>
                  <a:pt x="817887" y="5805112"/>
                  <a:pt x="884310" y="5801555"/>
                </a:cubicBezTo>
                <a:cubicBezTo>
                  <a:pt x="887328" y="5790884"/>
                  <a:pt x="893366" y="5769542"/>
                  <a:pt x="893366" y="5769542"/>
                </a:cubicBezTo>
                <a:cubicBezTo>
                  <a:pt x="784676" y="5712629"/>
                  <a:pt x="736372" y="5605917"/>
                  <a:pt x="718256" y="5474306"/>
                </a:cubicBezTo>
                <a:cubicBezTo>
                  <a:pt x="712218" y="5406721"/>
                  <a:pt x="672970" y="5385379"/>
                  <a:pt x="633720" y="5353367"/>
                </a:cubicBezTo>
                <a:cubicBezTo>
                  <a:pt x="500878" y="5243097"/>
                  <a:pt x="358980" y="5143500"/>
                  <a:pt x="247270" y="4994104"/>
                </a:cubicBezTo>
                <a:cubicBezTo>
                  <a:pt x="377094" y="5011889"/>
                  <a:pt x="479744" y="5111487"/>
                  <a:pt x="615606" y="5154171"/>
                </a:cubicBezTo>
                <a:cubicBezTo>
                  <a:pt x="506917" y="4990547"/>
                  <a:pt x="365016" y="4905177"/>
                  <a:pt x="235194" y="4805580"/>
                </a:cubicBezTo>
                <a:cubicBezTo>
                  <a:pt x="174810" y="4759339"/>
                  <a:pt x="120468" y="4702425"/>
                  <a:pt x="51026" y="4677526"/>
                </a:cubicBezTo>
                <a:cubicBezTo>
                  <a:pt x="26873" y="4670412"/>
                  <a:pt x="-15396" y="4652628"/>
                  <a:pt x="5740" y="4602828"/>
                </a:cubicBezTo>
                <a:cubicBezTo>
                  <a:pt x="23854" y="4560144"/>
                  <a:pt x="57065" y="4574373"/>
                  <a:pt x="87257" y="4585042"/>
                </a:cubicBezTo>
                <a:cubicBezTo>
                  <a:pt x="159715" y="4613499"/>
                  <a:pt x="238213" y="4613499"/>
                  <a:pt x="337844" y="4613499"/>
                </a:cubicBezTo>
                <a:cubicBezTo>
                  <a:pt x="253310" y="4478331"/>
                  <a:pt x="99332" y="4521016"/>
                  <a:pt x="26873" y="4378734"/>
                </a:cubicBezTo>
                <a:cubicBezTo>
                  <a:pt x="117448" y="4353835"/>
                  <a:pt x="186888" y="4403633"/>
                  <a:pt x="259346" y="4414305"/>
                </a:cubicBezTo>
                <a:cubicBezTo>
                  <a:pt x="325769" y="4424975"/>
                  <a:pt x="340863" y="4400076"/>
                  <a:pt x="325769" y="4321821"/>
                </a:cubicBezTo>
                <a:cubicBezTo>
                  <a:pt x="301616" y="4200882"/>
                  <a:pt x="337844" y="4140411"/>
                  <a:pt x="434458" y="4172424"/>
                </a:cubicBezTo>
                <a:cubicBezTo>
                  <a:pt x="525031" y="4204438"/>
                  <a:pt x="534089" y="4158196"/>
                  <a:pt x="509936" y="4090612"/>
                </a:cubicBezTo>
                <a:cubicBezTo>
                  <a:pt x="473706" y="3991015"/>
                  <a:pt x="512954" y="3912759"/>
                  <a:pt x="540128" y="3827390"/>
                </a:cubicBezTo>
                <a:cubicBezTo>
                  <a:pt x="582395" y="3699337"/>
                  <a:pt x="564281" y="3635309"/>
                  <a:pt x="476725" y="3539269"/>
                </a:cubicBezTo>
                <a:cubicBezTo>
                  <a:pt x="425400" y="3485914"/>
                  <a:pt x="374074" y="3439672"/>
                  <a:pt x="301616" y="3393429"/>
                </a:cubicBezTo>
                <a:cubicBezTo>
                  <a:pt x="467668" y="3368530"/>
                  <a:pt x="295577" y="3283162"/>
                  <a:pt x="352940" y="3229805"/>
                </a:cubicBezTo>
                <a:cubicBezTo>
                  <a:pt x="470686" y="3208463"/>
                  <a:pt x="564281" y="3379202"/>
                  <a:pt x="724294" y="3329402"/>
                </a:cubicBezTo>
                <a:cubicBezTo>
                  <a:pt x="531070" y="3183563"/>
                  <a:pt x="313691" y="3137322"/>
                  <a:pt x="171792" y="2941684"/>
                </a:cubicBezTo>
                <a:cubicBezTo>
                  <a:pt x="205002" y="2899000"/>
                  <a:pt x="238213" y="2941684"/>
                  <a:pt x="265385" y="2923898"/>
                </a:cubicBezTo>
                <a:cubicBezTo>
                  <a:pt x="265385" y="2913227"/>
                  <a:pt x="582395" y="2980812"/>
                  <a:pt x="600510" y="2703362"/>
                </a:cubicBezTo>
                <a:cubicBezTo>
                  <a:pt x="606548" y="2703362"/>
                  <a:pt x="612587" y="2703362"/>
                  <a:pt x="618624" y="2692689"/>
                </a:cubicBezTo>
                <a:cubicBezTo>
                  <a:pt x="651834" y="2653563"/>
                  <a:pt x="621644" y="2561080"/>
                  <a:pt x="675988" y="2553965"/>
                </a:cubicBezTo>
                <a:cubicBezTo>
                  <a:pt x="736372" y="2546851"/>
                  <a:pt x="793735" y="2514837"/>
                  <a:pt x="857136" y="2532623"/>
                </a:cubicBezTo>
                <a:cubicBezTo>
                  <a:pt x="905443" y="2546851"/>
                  <a:pt x="956768" y="2564636"/>
                  <a:pt x="1008094" y="2564636"/>
                </a:cubicBezTo>
                <a:cubicBezTo>
                  <a:pt x="1062438" y="2564636"/>
                  <a:pt x="1137916" y="2685576"/>
                  <a:pt x="1171128" y="2525509"/>
                </a:cubicBezTo>
                <a:cubicBezTo>
                  <a:pt x="1171128" y="2518395"/>
                  <a:pt x="1264720" y="2536181"/>
                  <a:pt x="1316045" y="2543294"/>
                </a:cubicBezTo>
                <a:cubicBezTo>
                  <a:pt x="1358314" y="2550408"/>
                  <a:pt x="1409640" y="2582422"/>
                  <a:pt x="1439830" y="2518395"/>
                </a:cubicBezTo>
                <a:cubicBezTo>
                  <a:pt x="1454926" y="2479267"/>
                  <a:pt x="1382466" y="2408126"/>
                  <a:pt x="1319065" y="2401012"/>
                </a:cubicBezTo>
                <a:cubicBezTo>
                  <a:pt x="1261702" y="2393898"/>
                  <a:pt x="1204338" y="2386784"/>
                  <a:pt x="1149994" y="2401012"/>
                </a:cubicBezTo>
                <a:cubicBezTo>
                  <a:pt x="1083572" y="2418796"/>
                  <a:pt x="1047342" y="2390340"/>
                  <a:pt x="1029227" y="2326314"/>
                </a:cubicBezTo>
                <a:cubicBezTo>
                  <a:pt x="1008094" y="2258731"/>
                  <a:pt x="968844" y="2223159"/>
                  <a:pt x="914500" y="2191146"/>
                </a:cubicBezTo>
                <a:cubicBezTo>
                  <a:pt x="781658" y="2112891"/>
                  <a:pt x="654854" y="2020407"/>
                  <a:pt x="509936" y="1974165"/>
                </a:cubicBezTo>
                <a:cubicBezTo>
                  <a:pt x="482764" y="1967051"/>
                  <a:pt x="449553" y="1952823"/>
                  <a:pt x="437476" y="1892353"/>
                </a:cubicBezTo>
                <a:cubicBezTo>
                  <a:pt x="829964" y="1984836"/>
                  <a:pt x="1186222" y="2223159"/>
                  <a:pt x="1590788" y="2208931"/>
                </a:cubicBezTo>
                <a:cubicBezTo>
                  <a:pt x="1482098" y="2134233"/>
                  <a:pt x="1352276" y="2130676"/>
                  <a:pt x="1234528" y="2077320"/>
                </a:cubicBezTo>
                <a:cubicBezTo>
                  <a:pt x="1319065" y="2038192"/>
                  <a:pt x="1397562" y="2080877"/>
                  <a:pt x="1476060" y="2102219"/>
                </a:cubicBezTo>
                <a:cubicBezTo>
                  <a:pt x="1542482" y="2120004"/>
                  <a:pt x="1602864" y="2123562"/>
                  <a:pt x="1608902" y="2013292"/>
                </a:cubicBezTo>
                <a:cubicBezTo>
                  <a:pt x="1608902" y="2002622"/>
                  <a:pt x="1608902" y="1995507"/>
                  <a:pt x="1608902" y="1984836"/>
                </a:cubicBezTo>
                <a:cubicBezTo>
                  <a:pt x="1584749" y="1938595"/>
                  <a:pt x="1551538" y="1917252"/>
                  <a:pt x="1509271" y="1903025"/>
                </a:cubicBezTo>
                <a:cubicBezTo>
                  <a:pt x="1485118" y="1895910"/>
                  <a:pt x="1451907" y="1881683"/>
                  <a:pt x="1451907" y="1849668"/>
                </a:cubicBezTo>
                <a:cubicBezTo>
                  <a:pt x="1454926" y="1728729"/>
                  <a:pt x="1373409" y="1693158"/>
                  <a:pt x="1294912" y="1657587"/>
                </a:cubicBezTo>
                <a:cubicBezTo>
                  <a:pt x="1337180" y="1597117"/>
                  <a:pt x="1373409" y="1639802"/>
                  <a:pt x="1406620" y="1636245"/>
                </a:cubicBezTo>
                <a:cubicBezTo>
                  <a:pt x="1427754" y="1632688"/>
                  <a:pt x="1448887" y="1629132"/>
                  <a:pt x="1448887" y="1597117"/>
                </a:cubicBezTo>
                <a:cubicBezTo>
                  <a:pt x="1448887" y="1572219"/>
                  <a:pt x="1439830" y="1540204"/>
                  <a:pt x="1418696" y="1540204"/>
                </a:cubicBezTo>
                <a:cubicBezTo>
                  <a:pt x="1285854" y="1536647"/>
                  <a:pt x="1210375" y="1365909"/>
                  <a:pt x="1071494" y="1365909"/>
                </a:cubicBezTo>
                <a:cubicBezTo>
                  <a:pt x="986960" y="1365909"/>
                  <a:pt x="1113764" y="1269868"/>
                  <a:pt x="1044324" y="1230741"/>
                </a:cubicBezTo>
                <a:cubicBezTo>
                  <a:pt x="1029227" y="1220069"/>
                  <a:pt x="1086591" y="1205842"/>
                  <a:pt x="1110744" y="1209399"/>
                </a:cubicBezTo>
                <a:cubicBezTo>
                  <a:pt x="1134897" y="1212955"/>
                  <a:pt x="1156032" y="1237855"/>
                  <a:pt x="1186222" y="1220069"/>
                </a:cubicBezTo>
                <a:cubicBezTo>
                  <a:pt x="1201318" y="1156043"/>
                  <a:pt x="1162069" y="1131144"/>
                  <a:pt x="1125840" y="1113358"/>
                </a:cubicBezTo>
                <a:cubicBezTo>
                  <a:pt x="1047342" y="1070674"/>
                  <a:pt x="968844" y="1020875"/>
                  <a:pt x="881290" y="1006647"/>
                </a:cubicBezTo>
                <a:cubicBezTo>
                  <a:pt x="851099" y="1003089"/>
                  <a:pt x="832982" y="985305"/>
                  <a:pt x="836002" y="949734"/>
                </a:cubicBezTo>
                <a:cubicBezTo>
                  <a:pt x="842040" y="903491"/>
                  <a:pt x="872232" y="917720"/>
                  <a:pt x="896385" y="921277"/>
                </a:cubicBezTo>
                <a:cubicBezTo>
                  <a:pt x="911482" y="924835"/>
                  <a:pt x="926577" y="935506"/>
                  <a:pt x="941672" y="910606"/>
                </a:cubicBezTo>
                <a:cubicBezTo>
                  <a:pt x="588434" y="658055"/>
                  <a:pt x="401247" y="672284"/>
                  <a:pt x="5740" y="465975"/>
                </a:cubicBezTo>
                <a:cubicBezTo>
                  <a:pt x="93294" y="426847"/>
                  <a:pt x="156696" y="455303"/>
                  <a:pt x="217079" y="462417"/>
                </a:cubicBezTo>
                <a:cubicBezTo>
                  <a:pt x="368036" y="480203"/>
                  <a:pt x="274442" y="512216"/>
                  <a:pt x="425400" y="533558"/>
                </a:cubicBezTo>
                <a:cubicBezTo>
                  <a:pt x="497860" y="544229"/>
                  <a:pt x="564281" y="579800"/>
                  <a:pt x="645798" y="522887"/>
                </a:cubicBezTo>
                <a:cubicBezTo>
                  <a:pt x="700142" y="483759"/>
                  <a:pt x="787696" y="526444"/>
                  <a:pt x="854118" y="558458"/>
                </a:cubicBezTo>
                <a:cubicBezTo>
                  <a:pt x="908462" y="586915"/>
                  <a:pt x="962806" y="594028"/>
                  <a:pt x="1035266" y="558458"/>
                </a:cubicBezTo>
                <a:cubicBezTo>
                  <a:pt x="968844" y="537116"/>
                  <a:pt x="917520" y="519330"/>
                  <a:pt x="866193" y="505101"/>
                </a:cubicBezTo>
                <a:cubicBezTo>
                  <a:pt x="823926" y="494431"/>
                  <a:pt x="799772" y="469532"/>
                  <a:pt x="802792" y="416176"/>
                </a:cubicBezTo>
                <a:cubicBezTo>
                  <a:pt x="802792" y="387720"/>
                  <a:pt x="793735" y="348592"/>
                  <a:pt x="823926" y="334364"/>
                </a:cubicBezTo>
                <a:cubicBezTo>
                  <a:pt x="848079" y="320135"/>
                  <a:pt x="881290" y="334364"/>
                  <a:pt x="893366" y="359262"/>
                </a:cubicBezTo>
                <a:cubicBezTo>
                  <a:pt x="908462" y="405504"/>
                  <a:pt x="923557" y="448189"/>
                  <a:pt x="974883" y="451747"/>
                </a:cubicBezTo>
                <a:cubicBezTo>
                  <a:pt x="1044324" y="458860"/>
                  <a:pt x="1005074" y="430405"/>
                  <a:pt x="992998" y="394834"/>
                </a:cubicBezTo>
                <a:cubicBezTo>
                  <a:pt x="980921" y="355706"/>
                  <a:pt x="1017152" y="345034"/>
                  <a:pt x="1041304" y="352148"/>
                </a:cubicBezTo>
                <a:cubicBezTo>
                  <a:pt x="1131878" y="384162"/>
                  <a:pt x="1225472" y="327250"/>
                  <a:pt x="1319065" y="373491"/>
                </a:cubicBezTo>
                <a:cubicBezTo>
                  <a:pt x="1294912" y="259665"/>
                  <a:pt x="1243586" y="209867"/>
                  <a:pt x="1134897" y="192082"/>
                </a:cubicBezTo>
                <a:cubicBezTo>
                  <a:pt x="1095648" y="188525"/>
                  <a:pt x="1053380" y="195638"/>
                  <a:pt x="1017152" y="163625"/>
                </a:cubicBezTo>
                <a:cubicBezTo>
                  <a:pt x="996016" y="145839"/>
                  <a:pt x="974883" y="124497"/>
                  <a:pt x="989979" y="88927"/>
                </a:cubicBezTo>
                <a:cubicBezTo>
                  <a:pt x="999036" y="64027"/>
                  <a:pt x="1023188" y="64027"/>
                  <a:pt x="1044324" y="71141"/>
                </a:cubicBezTo>
                <a:cubicBezTo>
                  <a:pt x="1131878" y="110269"/>
                  <a:pt x="1225472" y="120941"/>
                  <a:pt x="1316045" y="135168"/>
                </a:cubicBezTo>
                <a:cubicBezTo>
                  <a:pt x="1331142" y="138725"/>
                  <a:pt x="1346237" y="145839"/>
                  <a:pt x="1361334" y="110269"/>
                </a:cubicBezTo>
                <a:cubicBezTo>
                  <a:pt x="1255664" y="78255"/>
                  <a:pt x="1153012" y="35571"/>
                  <a:pt x="1047342" y="0"/>
                </a:cubicBezTo>
                <a:close/>
              </a:path>
            </a:pathLst>
          </a:custGeom>
        </p:spPr>
      </p:pic>
      <p:sp>
        <p:nvSpPr>
          <p:cNvPr id="3" name="TextBox 2">
            <a:extLst>
              <a:ext uri="{FF2B5EF4-FFF2-40B4-BE49-F238E27FC236}">
                <a16:creationId xmlns:a16="http://schemas.microsoft.com/office/drawing/2014/main" id="{0B691D31-51C0-0630-A814-C5187F5152F9}"/>
              </a:ext>
            </a:extLst>
          </p:cNvPr>
          <p:cNvSpPr txBox="1"/>
          <p:nvPr/>
        </p:nvSpPr>
        <p:spPr>
          <a:xfrm>
            <a:off x="2120900" y="762000"/>
            <a:ext cx="9505950" cy="2548455"/>
          </a:xfrm>
          <a:prstGeom prst="rect">
            <a:avLst/>
          </a:prstGeom>
          <a:solidFill>
            <a:srgbClr val="FFFFFF">
              <a:alpha val="80000"/>
            </a:srgbClr>
          </a:solidFill>
        </p:spPr>
        <p:txBody>
          <a:bodyPr wrap="square">
            <a:spAutoFit/>
          </a:bodyPr>
          <a:lstStyle/>
          <a:p>
            <a:pPr>
              <a:lnSpc>
                <a:spcPct val="107000"/>
              </a:lnSpc>
              <a:spcAft>
                <a:spcPts val="800"/>
              </a:spcAft>
              <a:buNone/>
            </a:pPr>
            <a:r>
              <a:rPr lang="en-US" sz="2400" b="1"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John 14:12-14 NLT</a:t>
            </a:r>
          </a:p>
          <a:p>
            <a:pPr>
              <a:lnSpc>
                <a:spcPct val="107000"/>
              </a:lnSpc>
              <a:spcAft>
                <a:spcPts val="800"/>
              </a:spcAft>
              <a:buNone/>
            </a:pPr>
            <a:r>
              <a:rPr lang="en-US" sz="2400"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[12]  “I tell you the truth, anyone who believes in me </a:t>
            </a:r>
            <a:r>
              <a:rPr lang="en-US" sz="2400" b="1"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will do the same works I have done</a:t>
            </a:r>
            <a:r>
              <a:rPr lang="en-US" sz="2400"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and even greater works, because I am going to be with the Father. [13] You can ask for anything in my name, and I will do it, so that the Son can bring glory to the Father. [14] Yes, ask me for anything in my name, and I will do it! </a:t>
            </a:r>
          </a:p>
        </p:txBody>
      </p:sp>
    </p:spTree>
    <p:extLst>
      <p:ext uri="{BB962C8B-B14F-4D97-AF65-F5344CB8AC3E}">
        <p14:creationId xmlns:p14="http://schemas.microsoft.com/office/powerpoint/2010/main" val="848688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5CC83-5235-A182-D4E2-DD849D5B177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6C51C69-CF7E-3892-0234-0D7B25FD97F8}"/>
              </a:ext>
            </a:extLst>
          </p:cNvPr>
          <p:cNvPicPr>
            <a:picLocks noChangeAspect="1"/>
          </p:cNvPicPr>
          <p:nvPr/>
        </p:nvPicPr>
        <p:blipFill>
          <a:blip r:embed="rId2">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val="0"/>
              </a:ext>
            </a:extLst>
          </a:blip>
          <a:srcRect t="11459" b="11459"/>
          <a:stretch/>
        </p:blipFill>
        <p:spPr>
          <a:xfrm>
            <a:off x="329316" y="10"/>
            <a:ext cx="11862684" cy="6857990"/>
          </a:xfrm>
          <a:custGeom>
            <a:avLst/>
            <a:gdLst/>
            <a:ahLst/>
            <a:cxnLst/>
            <a:rect l="l" t="t" r="r" b="b"/>
            <a:pathLst>
              <a:path w="11862684" h="6858000">
                <a:moveTo>
                  <a:pt x="1047342" y="0"/>
                </a:moveTo>
                <a:lnTo>
                  <a:pt x="4590463" y="0"/>
                </a:lnTo>
                <a:lnTo>
                  <a:pt x="5499874" y="0"/>
                </a:lnTo>
                <a:lnTo>
                  <a:pt x="5723425" y="0"/>
                </a:lnTo>
                <a:lnTo>
                  <a:pt x="7580390" y="0"/>
                </a:lnTo>
                <a:lnTo>
                  <a:pt x="7747884" y="0"/>
                </a:lnTo>
                <a:lnTo>
                  <a:pt x="7824084" y="0"/>
                </a:lnTo>
                <a:lnTo>
                  <a:pt x="11862684" y="0"/>
                </a:lnTo>
                <a:lnTo>
                  <a:pt x="11862684" y="6858000"/>
                </a:lnTo>
                <a:lnTo>
                  <a:pt x="7824084" y="6858000"/>
                </a:lnTo>
                <a:lnTo>
                  <a:pt x="7747884" y="6858000"/>
                </a:lnTo>
                <a:lnTo>
                  <a:pt x="7580390" y="6858000"/>
                </a:lnTo>
                <a:lnTo>
                  <a:pt x="5723425" y="6858000"/>
                </a:lnTo>
                <a:lnTo>
                  <a:pt x="5499874" y="6858000"/>
                </a:lnTo>
                <a:lnTo>
                  <a:pt x="4590463" y="6858000"/>
                </a:lnTo>
                <a:lnTo>
                  <a:pt x="1654188" y="6858000"/>
                </a:lnTo>
                <a:cubicBezTo>
                  <a:pt x="1530404" y="6786859"/>
                  <a:pt x="1412658" y="6701489"/>
                  <a:pt x="1279816" y="6658805"/>
                </a:cubicBezTo>
                <a:cubicBezTo>
                  <a:pt x="1189242" y="6630349"/>
                  <a:pt x="1101686" y="6580550"/>
                  <a:pt x="1116783" y="6431153"/>
                </a:cubicBezTo>
                <a:cubicBezTo>
                  <a:pt x="1119802" y="6388469"/>
                  <a:pt x="1095648" y="6356456"/>
                  <a:pt x="1059419" y="6367127"/>
                </a:cubicBezTo>
                <a:cubicBezTo>
                  <a:pt x="989979" y="6388469"/>
                  <a:pt x="956768" y="6327999"/>
                  <a:pt x="917520" y="6281757"/>
                </a:cubicBezTo>
                <a:cubicBezTo>
                  <a:pt x="848079" y="6199945"/>
                  <a:pt x="781658" y="6114575"/>
                  <a:pt x="669950" y="6100347"/>
                </a:cubicBezTo>
                <a:cubicBezTo>
                  <a:pt x="691084" y="6036320"/>
                  <a:pt x="727312" y="6043434"/>
                  <a:pt x="760524" y="6057663"/>
                </a:cubicBezTo>
                <a:cubicBezTo>
                  <a:pt x="848079" y="6093234"/>
                  <a:pt x="935634" y="6132361"/>
                  <a:pt x="1023188" y="6167932"/>
                </a:cubicBezTo>
                <a:cubicBezTo>
                  <a:pt x="1080552" y="6189274"/>
                  <a:pt x="1137916" y="6221287"/>
                  <a:pt x="1213395" y="6196388"/>
                </a:cubicBezTo>
                <a:cubicBezTo>
                  <a:pt x="1146974" y="6068335"/>
                  <a:pt x="1035266" y="6043434"/>
                  <a:pt x="944692" y="6004307"/>
                </a:cubicBezTo>
                <a:cubicBezTo>
                  <a:pt x="832982" y="5954508"/>
                  <a:pt x="766562" y="5862025"/>
                  <a:pt x="685045" y="5755314"/>
                </a:cubicBezTo>
                <a:cubicBezTo>
                  <a:pt x="766562" y="5726858"/>
                  <a:pt x="817887" y="5805112"/>
                  <a:pt x="884310" y="5801555"/>
                </a:cubicBezTo>
                <a:cubicBezTo>
                  <a:pt x="887328" y="5790884"/>
                  <a:pt x="893366" y="5769542"/>
                  <a:pt x="893366" y="5769542"/>
                </a:cubicBezTo>
                <a:cubicBezTo>
                  <a:pt x="784676" y="5712629"/>
                  <a:pt x="736372" y="5605917"/>
                  <a:pt x="718256" y="5474306"/>
                </a:cubicBezTo>
                <a:cubicBezTo>
                  <a:pt x="712218" y="5406721"/>
                  <a:pt x="672970" y="5385379"/>
                  <a:pt x="633720" y="5353367"/>
                </a:cubicBezTo>
                <a:cubicBezTo>
                  <a:pt x="500878" y="5243097"/>
                  <a:pt x="358980" y="5143500"/>
                  <a:pt x="247270" y="4994104"/>
                </a:cubicBezTo>
                <a:cubicBezTo>
                  <a:pt x="377094" y="5011889"/>
                  <a:pt x="479744" y="5111487"/>
                  <a:pt x="615606" y="5154171"/>
                </a:cubicBezTo>
                <a:cubicBezTo>
                  <a:pt x="506917" y="4990547"/>
                  <a:pt x="365016" y="4905177"/>
                  <a:pt x="235194" y="4805580"/>
                </a:cubicBezTo>
                <a:cubicBezTo>
                  <a:pt x="174810" y="4759339"/>
                  <a:pt x="120468" y="4702425"/>
                  <a:pt x="51026" y="4677526"/>
                </a:cubicBezTo>
                <a:cubicBezTo>
                  <a:pt x="26873" y="4670412"/>
                  <a:pt x="-15396" y="4652628"/>
                  <a:pt x="5740" y="4602828"/>
                </a:cubicBezTo>
                <a:cubicBezTo>
                  <a:pt x="23854" y="4560144"/>
                  <a:pt x="57065" y="4574373"/>
                  <a:pt x="87257" y="4585042"/>
                </a:cubicBezTo>
                <a:cubicBezTo>
                  <a:pt x="159715" y="4613499"/>
                  <a:pt x="238213" y="4613499"/>
                  <a:pt x="337844" y="4613499"/>
                </a:cubicBezTo>
                <a:cubicBezTo>
                  <a:pt x="253310" y="4478331"/>
                  <a:pt x="99332" y="4521016"/>
                  <a:pt x="26873" y="4378734"/>
                </a:cubicBezTo>
                <a:cubicBezTo>
                  <a:pt x="117448" y="4353835"/>
                  <a:pt x="186888" y="4403633"/>
                  <a:pt x="259346" y="4414305"/>
                </a:cubicBezTo>
                <a:cubicBezTo>
                  <a:pt x="325769" y="4424975"/>
                  <a:pt x="340863" y="4400076"/>
                  <a:pt x="325769" y="4321821"/>
                </a:cubicBezTo>
                <a:cubicBezTo>
                  <a:pt x="301616" y="4200882"/>
                  <a:pt x="337844" y="4140411"/>
                  <a:pt x="434458" y="4172424"/>
                </a:cubicBezTo>
                <a:cubicBezTo>
                  <a:pt x="525031" y="4204438"/>
                  <a:pt x="534089" y="4158196"/>
                  <a:pt x="509936" y="4090612"/>
                </a:cubicBezTo>
                <a:cubicBezTo>
                  <a:pt x="473706" y="3991015"/>
                  <a:pt x="512954" y="3912759"/>
                  <a:pt x="540128" y="3827390"/>
                </a:cubicBezTo>
                <a:cubicBezTo>
                  <a:pt x="582395" y="3699337"/>
                  <a:pt x="564281" y="3635309"/>
                  <a:pt x="476725" y="3539269"/>
                </a:cubicBezTo>
                <a:cubicBezTo>
                  <a:pt x="425400" y="3485914"/>
                  <a:pt x="374074" y="3439672"/>
                  <a:pt x="301616" y="3393429"/>
                </a:cubicBezTo>
                <a:cubicBezTo>
                  <a:pt x="467668" y="3368530"/>
                  <a:pt x="295577" y="3283162"/>
                  <a:pt x="352940" y="3229805"/>
                </a:cubicBezTo>
                <a:cubicBezTo>
                  <a:pt x="470686" y="3208463"/>
                  <a:pt x="564281" y="3379202"/>
                  <a:pt x="724294" y="3329402"/>
                </a:cubicBezTo>
                <a:cubicBezTo>
                  <a:pt x="531070" y="3183563"/>
                  <a:pt x="313691" y="3137322"/>
                  <a:pt x="171792" y="2941684"/>
                </a:cubicBezTo>
                <a:cubicBezTo>
                  <a:pt x="205002" y="2899000"/>
                  <a:pt x="238213" y="2941684"/>
                  <a:pt x="265385" y="2923898"/>
                </a:cubicBezTo>
                <a:cubicBezTo>
                  <a:pt x="265385" y="2913227"/>
                  <a:pt x="582395" y="2980812"/>
                  <a:pt x="600510" y="2703362"/>
                </a:cubicBezTo>
                <a:cubicBezTo>
                  <a:pt x="606548" y="2703362"/>
                  <a:pt x="612587" y="2703362"/>
                  <a:pt x="618624" y="2692689"/>
                </a:cubicBezTo>
                <a:cubicBezTo>
                  <a:pt x="651834" y="2653563"/>
                  <a:pt x="621644" y="2561080"/>
                  <a:pt x="675988" y="2553965"/>
                </a:cubicBezTo>
                <a:cubicBezTo>
                  <a:pt x="736372" y="2546851"/>
                  <a:pt x="793735" y="2514837"/>
                  <a:pt x="857136" y="2532623"/>
                </a:cubicBezTo>
                <a:cubicBezTo>
                  <a:pt x="905443" y="2546851"/>
                  <a:pt x="956768" y="2564636"/>
                  <a:pt x="1008094" y="2564636"/>
                </a:cubicBezTo>
                <a:cubicBezTo>
                  <a:pt x="1062438" y="2564636"/>
                  <a:pt x="1137916" y="2685576"/>
                  <a:pt x="1171128" y="2525509"/>
                </a:cubicBezTo>
                <a:cubicBezTo>
                  <a:pt x="1171128" y="2518395"/>
                  <a:pt x="1264720" y="2536181"/>
                  <a:pt x="1316045" y="2543294"/>
                </a:cubicBezTo>
                <a:cubicBezTo>
                  <a:pt x="1358314" y="2550408"/>
                  <a:pt x="1409640" y="2582422"/>
                  <a:pt x="1439830" y="2518395"/>
                </a:cubicBezTo>
                <a:cubicBezTo>
                  <a:pt x="1454926" y="2479267"/>
                  <a:pt x="1382466" y="2408126"/>
                  <a:pt x="1319065" y="2401012"/>
                </a:cubicBezTo>
                <a:cubicBezTo>
                  <a:pt x="1261702" y="2393898"/>
                  <a:pt x="1204338" y="2386784"/>
                  <a:pt x="1149994" y="2401012"/>
                </a:cubicBezTo>
                <a:cubicBezTo>
                  <a:pt x="1083572" y="2418796"/>
                  <a:pt x="1047342" y="2390340"/>
                  <a:pt x="1029227" y="2326314"/>
                </a:cubicBezTo>
                <a:cubicBezTo>
                  <a:pt x="1008094" y="2258731"/>
                  <a:pt x="968844" y="2223159"/>
                  <a:pt x="914500" y="2191146"/>
                </a:cubicBezTo>
                <a:cubicBezTo>
                  <a:pt x="781658" y="2112891"/>
                  <a:pt x="654854" y="2020407"/>
                  <a:pt x="509936" y="1974165"/>
                </a:cubicBezTo>
                <a:cubicBezTo>
                  <a:pt x="482764" y="1967051"/>
                  <a:pt x="449553" y="1952823"/>
                  <a:pt x="437476" y="1892353"/>
                </a:cubicBezTo>
                <a:cubicBezTo>
                  <a:pt x="829964" y="1984836"/>
                  <a:pt x="1186222" y="2223159"/>
                  <a:pt x="1590788" y="2208931"/>
                </a:cubicBezTo>
                <a:cubicBezTo>
                  <a:pt x="1482098" y="2134233"/>
                  <a:pt x="1352276" y="2130676"/>
                  <a:pt x="1234528" y="2077320"/>
                </a:cubicBezTo>
                <a:cubicBezTo>
                  <a:pt x="1319065" y="2038192"/>
                  <a:pt x="1397562" y="2080877"/>
                  <a:pt x="1476060" y="2102219"/>
                </a:cubicBezTo>
                <a:cubicBezTo>
                  <a:pt x="1542482" y="2120004"/>
                  <a:pt x="1602864" y="2123562"/>
                  <a:pt x="1608902" y="2013292"/>
                </a:cubicBezTo>
                <a:cubicBezTo>
                  <a:pt x="1608902" y="2002622"/>
                  <a:pt x="1608902" y="1995507"/>
                  <a:pt x="1608902" y="1984836"/>
                </a:cubicBezTo>
                <a:cubicBezTo>
                  <a:pt x="1584749" y="1938595"/>
                  <a:pt x="1551538" y="1917252"/>
                  <a:pt x="1509271" y="1903025"/>
                </a:cubicBezTo>
                <a:cubicBezTo>
                  <a:pt x="1485118" y="1895910"/>
                  <a:pt x="1451907" y="1881683"/>
                  <a:pt x="1451907" y="1849668"/>
                </a:cubicBezTo>
                <a:cubicBezTo>
                  <a:pt x="1454926" y="1728729"/>
                  <a:pt x="1373409" y="1693158"/>
                  <a:pt x="1294912" y="1657587"/>
                </a:cubicBezTo>
                <a:cubicBezTo>
                  <a:pt x="1337180" y="1597117"/>
                  <a:pt x="1373409" y="1639802"/>
                  <a:pt x="1406620" y="1636245"/>
                </a:cubicBezTo>
                <a:cubicBezTo>
                  <a:pt x="1427754" y="1632688"/>
                  <a:pt x="1448887" y="1629132"/>
                  <a:pt x="1448887" y="1597117"/>
                </a:cubicBezTo>
                <a:cubicBezTo>
                  <a:pt x="1448887" y="1572219"/>
                  <a:pt x="1439830" y="1540204"/>
                  <a:pt x="1418696" y="1540204"/>
                </a:cubicBezTo>
                <a:cubicBezTo>
                  <a:pt x="1285854" y="1536647"/>
                  <a:pt x="1210375" y="1365909"/>
                  <a:pt x="1071494" y="1365909"/>
                </a:cubicBezTo>
                <a:cubicBezTo>
                  <a:pt x="986960" y="1365909"/>
                  <a:pt x="1113764" y="1269868"/>
                  <a:pt x="1044324" y="1230741"/>
                </a:cubicBezTo>
                <a:cubicBezTo>
                  <a:pt x="1029227" y="1220069"/>
                  <a:pt x="1086591" y="1205842"/>
                  <a:pt x="1110744" y="1209399"/>
                </a:cubicBezTo>
                <a:cubicBezTo>
                  <a:pt x="1134897" y="1212955"/>
                  <a:pt x="1156032" y="1237855"/>
                  <a:pt x="1186222" y="1220069"/>
                </a:cubicBezTo>
                <a:cubicBezTo>
                  <a:pt x="1201318" y="1156043"/>
                  <a:pt x="1162069" y="1131144"/>
                  <a:pt x="1125840" y="1113358"/>
                </a:cubicBezTo>
                <a:cubicBezTo>
                  <a:pt x="1047342" y="1070674"/>
                  <a:pt x="968844" y="1020875"/>
                  <a:pt x="881290" y="1006647"/>
                </a:cubicBezTo>
                <a:cubicBezTo>
                  <a:pt x="851099" y="1003089"/>
                  <a:pt x="832982" y="985305"/>
                  <a:pt x="836002" y="949734"/>
                </a:cubicBezTo>
                <a:cubicBezTo>
                  <a:pt x="842040" y="903491"/>
                  <a:pt x="872232" y="917720"/>
                  <a:pt x="896385" y="921277"/>
                </a:cubicBezTo>
                <a:cubicBezTo>
                  <a:pt x="911482" y="924835"/>
                  <a:pt x="926577" y="935506"/>
                  <a:pt x="941672" y="910606"/>
                </a:cubicBezTo>
                <a:cubicBezTo>
                  <a:pt x="588434" y="658055"/>
                  <a:pt x="401247" y="672284"/>
                  <a:pt x="5740" y="465975"/>
                </a:cubicBezTo>
                <a:cubicBezTo>
                  <a:pt x="93294" y="426847"/>
                  <a:pt x="156696" y="455303"/>
                  <a:pt x="217079" y="462417"/>
                </a:cubicBezTo>
                <a:cubicBezTo>
                  <a:pt x="368036" y="480203"/>
                  <a:pt x="274442" y="512216"/>
                  <a:pt x="425400" y="533558"/>
                </a:cubicBezTo>
                <a:cubicBezTo>
                  <a:pt x="497860" y="544229"/>
                  <a:pt x="564281" y="579800"/>
                  <a:pt x="645798" y="522887"/>
                </a:cubicBezTo>
                <a:cubicBezTo>
                  <a:pt x="700142" y="483759"/>
                  <a:pt x="787696" y="526444"/>
                  <a:pt x="854118" y="558458"/>
                </a:cubicBezTo>
                <a:cubicBezTo>
                  <a:pt x="908462" y="586915"/>
                  <a:pt x="962806" y="594028"/>
                  <a:pt x="1035266" y="558458"/>
                </a:cubicBezTo>
                <a:cubicBezTo>
                  <a:pt x="968844" y="537116"/>
                  <a:pt x="917520" y="519330"/>
                  <a:pt x="866193" y="505101"/>
                </a:cubicBezTo>
                <a:cubicBezTo>
                  <a:pt x="823926" y="494431"/>
                  <a:pt x="799772" y="469532"/>
                  <a:pt x="802792" y="416176"/>
                </a:cubicBezTo>
                <a:cubicBezTo>
                  <a:pt x="802792" y="387720"/>
                  <a:pt x="793735" y="348592"/>
                  <a:pt x="823926" y="334364"/>
                </a:cubicBezTo>
                <a:cubicBezTo>
                  <a:pt x="848079" y="320135"/>
                  <a:pt x="881290" y="334364"/>
                  <a:pt x="893366" y="359262"/>
                </a:cubicBezTo>
                <a:cubicBezTo>
                  <a:pt x="908462" y="405504"/>
                  <a:pt x="923557" y="448189"/>
                  <a:pt x="974883" y="451747"/>
                </a:cubicBezTo>
                <a:cubicBezTo>
                  <a:pt x="1044324" y="458860"/>
                  <a:pt x="1005074" y="430405"/>
                  <a:pt x="992998" y="394834"/>
                </a:cubicBezTo>
                <a:cubicBezTo>
                  <a:pt x="980921" y="355706"/>
                  <a:pt x="1017152" y="345034"/>
                  <a:pt x="1041304" y="352148"/>
                </a:cubicBezTo>
                <a:cubicBezTo>
                  <a:pt x="1131878" y="384162"/>
                  <a:pt x="1225472" y="327250"/>
                  <a:pt x="1319065" y="373491"/>
                </a:cubicBezTo>
                <a:cubicBezTo>
                  <a:pt x="1294912" y="259665"/>
                  <a:pt x="1243586" y="209867"/>
                  <a:pt x="1134897" y="192082"/>
                </a:cubicBezTo>
                <a:cubicBezTo>
                  <a:pt x="1095648" y="188525"/>
                  <a:pt x="1053380" y="195638"/>
                  <a:pt x="1017152" y="163625"/>
                </a:cubicBezTo>
                <a:cubicBezTo>
                  <a:pt x="996016" y="145839"/>
                  <a:pt x="974883" y="124497"/>
                  <a:pt x="989979" y="88927"/>
                </a:cubicBezTo>
                <a:cubicBezTo>
                  <a:pt x="999036" y="64027"/>
                  <a:pt x="1023188" y="64027"/>
                  <a:pt x="1044324" y="71141"/>
                </a:cubicBezTo>
                <a:cubicBezTo>
                  <a:pt x="1131878" y="110269"/>
                  <a:pt x="1225472" y="120941"/>
                  <a:pt x="1316045" y="135168"/>
                </a:cubicBezTo>
                <a:cubicBezTo>
                  <a:pt x="1331142" y="138725"/>
                  <a:pt x="1346237" y="145839"/>
                  <a:pt x="1361334" y="110269"/>
                </a:cubicBezTo>
                <a:cubicBezTo>
                  <a:pt x="1255664" y="78255"/>
                  <a:pt x="1153012" y="35571"/>
                  <a:pt x="1047342" y="0"/>
                </a:cubicBezTo>
                <a:close/>
              </a:path>
            </a:pathLst>
          </a:custGeom>
        </p:spPr>
      </p:pic>
      <p:sp>
        <p:nvSpPr>
          <p:cNvPr id="3" name="TextBox 2">
            <a:extLst>
              <a:ext uri="{FF2B5EF4-FFF2-40B4-BE49-F238E27FC236}">
                <a16:creationId xmlns:a16="http://schemas.microsoft.com/office/drawing/2014/main" id="{6A7634B5-03ED-6967-8F48-D1524A471ABB}"/>
              </a:ext>
            </a:extLst>
          </p:cNvPr>
          <p:cNvSpPr txBox="1"/>
          <p:nvPr/>
        </p:nvSpPr>
        <p:spPr>
          <a:xfrm>
            <a:off x="2057400" y="2063949"/>
            <a:ext cx="9505950" cy="1758110"/>
          </a:xfrm>
          <a:prstGeom prst="rect">
            <a:avLst/>
          </a:prstGeom>
          <a:solidFill>
            <a:srgbClr val="FFFFFF">
              <a:alpha val="80000"/>
            </a:srgbClr>
          </a:solid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1"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Exodus 4:10 NLT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[10] But Moses pleaded with the Lord, “O Lord, </a:t>
            </a:r>
            <a:r>
              <a:rPr kumimoji="0" lang="en-US" sz="2400" b="1"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I’m not very good with words</a:t>
            </a:r>
            <a:r>
              <a:rPr kumimoji="0" lang="en-US" sz="2400" b="0"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 I never have been, and I’m not now, even though you have spoken to me. I get tongue-tied, and my words get tangled.” </a:t>
            </a:r>
          </a:p>
        </p:txBody>
      </p:sp>
      <p:sp>
        <p:nvSpPr>
          <p:cNvPr id="2" name="TextBox 1">
            <a:extLst>
              <a:ext uri="{FF2B5EF4-FFF2-40B4-BE49-F238E27FC236}">
                <a16:creationId xmlns:a16="http://schemas.microsoft.com/office/drawing/2014/main" id="{0F697714-F37E-9566-49B9-2685F272F659}"/>
              </a:ext>
            </a:extLst>
          </p:cNvPr>
          <p:cNvSpPr txBox="1"/>
          <p:nvPr/>
        </p:nvSpPr>
        <p:spPr>
          <a:xfrm>
            <a:off x="2057400" y="3994580"/>
            <a:ext cx="9505950" cy="2153282"/>
          </a:xfrm>
          <a:prstGeom prst="rect">
            <a:avLst/>
          </a:prstGeom>
          <a:solidFill>
            <a:srgbClr val="FFFFFF"/>
          </a:solid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1"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Exodus 4:11 NLT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[11] Then the Lord asked Moses, “Who makes a person’s mouth? Who decides whether people speak or do not speak, hear or do not hear, see or do not see? Is it not I, the Lord? [12] Now go! </a:t>
            </a:r>
            <a:r>
              <a:rPr kumimoji="0" lang="en-US" sz="2400" b="1"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I will be with you </a:t>
            </a:r>
            <a:r>
              <a:rPr kumimoji="0" lang="en-US" sz="2400" b="0"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as you speak, and </a:t>
            </a:r>
            <a:r>
              <a:rPr kumimoji="0" lang="en-US" sz="2400" b="1"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I will instruct you in what to say</a:t>
            </a:r>
            <a:r>
              <a:rPr kumimoji="0" lang="en-US" sz="2400" b="0"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 </a:t>
            </a:r>
          </a:p>
        </p:txBody>
      </p:sp>
    </p:spTree>
    <p:extLst>
      <p:ext uri="{BB962C8B-B14F-4D97-AF65-F5344CB8AC3E}">
        <p14:creationId xmlns:p14="http://schemas.microsoft.com/office/powerpoint/2010/main" val="1696972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D563A-9D25-C21D-7923-170E49C4227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0A4544D-F11A-2176-98B2-2DD9E5DA607C}"/>
              </a:ext>
            </a:extLst>
          </p:cNvPr>
          <p:cNvPicPr>
            <a:picLocks noChangeAspect="1"/>
          </p:cNvPicPr>
          <p:nvPr/>
        </p:nvPicPr>
        <p:blipFill>
          <a:blip r:embed="rId2">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val="0"/>
              </a:ext>
            </a:extLst>
          </a:blip>
          <a:srcRect t="11459" b="11459"/>
          <a:stretch/>
        </p:blipFill>
        <p:spPr>
          <a:xfrm>
            <a:off x="329316" y="10"/>
            <a:ext cx="11862684" cy="6857990"/>
          </a:xfrm>
          <a:custGeom>
            <a:avLst/>
            <a:gdLst/>
            <a:ahLst/>
            <a:cxnLst/>
            <a:rect l="l" t="t" r="r" b="b"/>
            <a:pathLst>
              <a:path w="11862684" h="6858000">
                <a:moveTo>
                  <a:pt x="1047342" y="0"/>
                </a:moveTo>
                <a:lnTo>
                  <a:pt x="4590463" y="0"/>
                </a:lnTo>
                <a:lnTo>
                  <a:pt x="5499874" y="0"/>
                </a:lnTo>
                <a:lnTo>
                  <a:pt x="5723425" y="0"/>
                </a:lnTo>
                <a:lnTo>
                  <a:pt x="7580390" y="0"/>
                </a:lnTo>
                <a:lnTo>
                  <a:pt x="7747884" y="0"/>
                </a:lnTo>
                <a:lnTo>
                  <a:pt x="7824084" y="0"/>
                </a:lnTo>
                <a:lnTo>
                  <a:pt x="11862684" y="0"/>
                </a:lnTo>
                <a:lnTo>
                  <a:pt x="11862684" y="6858000"/>
                </a:lnTo>
                <a:lnTo>
                  <a:pt x="7824084" y="6858000"/>
                </a:lnTo>
                <a:lnTo>
                  <a:pt x="7747884" y="6858000"/>
                </a:lnTo>
                <a:lnTo>
                  <a:pt x="7580390" y="6858000"/>
                </a:lnTo>
                <a:lnTo>
                  <a:pt x="5723425" y="6858000"/>
                </a:lnTo>
                <a:lnTo>
                  <a:pt x="5499874" y="6858000"/>
                </a:lnTo>
                <a:lnTo>
                  <a:pt x="4590463" y="6858000"/>
                </a:lnTo>
                <a:lnTo>
                  <a:pt x="1654188" y="6858000"/>
                </a:lnTo>
                <a:cubicBezTo>
                  <a:pt x="1530404" y="6786859"/>
                  <a:pt x="1412658" y="6701489"/>
                  <a:pt x="1279816" y="6658805"/>
                </a:cubicBezTo>
                <a:cubicBezTo>
                  <a:pt x="1189242" y="6630349"/>
                  <a:pt x="1101686" y="6580550"/>
                  <a:pt x="1116783" y="6431153"/>
                </a:cubicBezTo>
                <a:cubicBezTo>
                  <a:pt x="1119802" y="6388469"/>
                  <a:pt x="1095648" y="6356456"/>
                  <a:pt x="1059419" y="6367127"/>
                </a:cubicBezTo>
                <a:cubicBezTo>
                  <a:pt x="989979" y="6388469"/>
                  <a:pt x="956768" y="6327999"/>
                  <a:pt x="917520" y="6281757"/>
                </a:cubicBezTo>
                <a:cubicBezTo>
                  <a:pt x="848079" y="6199945"/>
                  <a:pt x="781658" y="6114575"/>
                  <a:pt x="669950" y="6100347"/>
                </a:cubicBezTo>
                <a:cubicBezTo>
                  <a:pt x="691084" y="6036320"/>
                  <a:pt x="727312" y="6043434"/>
                  <a:pt x="760524" y="6057663"/>
                </a:cubicBezTo>
                <a:cubicBezTo>
                  <a:pt x="848079" y="6093234"/>
                  <a:pt x="935634" y="6132361"/>
                  <a:pt x="1023188" y="6167932"/>
                </a:cubicBezTo>
                <a:cubicBezTo>
                  <a:pt x="1080552" y="6189274"/>
                  <a:pt x="1137916" y="6221287"/>
                  <a:pt x="1213395" y="6196388"/>
                </a:cubicBezTo>
                <a:cubicBezTo>
                  <a:pt x="1146974" y="6068335"/>
                  <a:pt x="1035266" y="6043434"/>
                  <a:pt x="944692" y="6004307"/>
                </a:cubicBezTo>
                <a:cubicBezTo>
                  <a:pt x="832982" y="5954508"/>
                  <a:pt x="766562" y="5862025"/>
                  <a:pt x="685045" y="5755314"/>
                </a:cubicBezTo>
                <a:cubicBezTo>
                  <a:pt x="766562" y="5726858"/>
                  <a:pt x="817887" y="5805112"/>
                  <a:pt x="884310" y="5801555"/>
                </a:cubicBezTo>
                <a:cubicBezTo>
                  <a:pt x="887328" y="5790884"/>
                  <a:pt x="893366" y="5769542"/>
                  <a:pt x="893366" y="5769542"/>
                </a:cubicBezTo>
                <a:cubicBezTo>
                  <a:pt x="784676" y="5712629"/>
                  <a:pt x="736372" y="5605917"/>
                  <a:pt x="718256" y="5474306"/>
                </a:cubicBezTo>
                <a:cubicBezTo>
                  <a:pt x="712218" y="5406721"/>
                  <a:pt x="672970" y="5385379"/>
                  <a:pt x="633720" y="5353367"/>
                </a:cubicBezTo>
                <a:cubicBezTo>
                  <a:pt x="500878" y="5243097"/>
                  <a:pt x="358980" y="5143500"/>
                  <a:pt x="247270" y="4994104"/>
                </a:cubicBezTo>
                <a:cubicBezTo>
                  <a:pt x="377094" y="5011889"/>
                  <a:pt x="479744" y="5111487"/>
                  <a:pt x="615606" y="5154171"/>
                </a:cubicBezTo>
                <a:cubicBezTo>
                  <a:pt x="506917" y="4990547"/>
                  <a:pt x="365016" y="4905177"/>
                  <a:pt x="235194" y="4805580"/>
                </a:cubicBezTo>
                <a:cubicBezTo>
                  <a:pt x="174810" y="4759339"/>
                  <a:pt x="120468" y="4702425"/>
                  <a:pt x="51026" y="4677526"/>
                </a:cubicBezTo>
                <a:cubicBezTo>
                  <a:pt x="26873" y="4670412"/>
                  <a:pt x="-15396" y="4652628"/>
                  <a:pt x="5740" y="4602828"/>
                </a:cubicBezTo>
                <a:cubicBezTo>
                  <a:pt x="23854" y="4560144"/>
                  <a:pt x="57065" y="4574373"/>
                  <a:pt x="87257" y="4585042"/>
                </a:cubicBezTo>
                <a:cubicBezTo>
                  <a:pt x="159715" y="4613499"/>
                  <a:pt x="238213" y="4613499"/>
                  <a:pt x="337844" y="4613499"/>
                </a:cubicBezTo>
                <a:cubicBezTo>
                  <a:pt x="253310" y="4478331"/>
                  <a:pt x="99332" y="4521016"/>
                  <a:pt x="26873" y="4378734"/>
                </a:cubicBezTo>
                <a:cubicBezTo>
                  <a:pt x="117448" y="4353835"/>
                  <a:pt x="186888" y="4403633"/>
                  <a:pt x="259346" y="4414305"/>
                </a:cubicBezTo>
                <a:cubicBezTo>
                  <a:pt x="325769" y="4424975"/>
                  <a:pt x="340863" y="4400076"/>
                  <a:pt x="325769" y="4321821"/>
                </a:cubicBezTo>
                <a:cubicBezTo>
                  <a:pt x="301616" y="4200882"/>
                  <a:pt x="337844" y="4140411"/>
                  <a:pt x="434458" y="4172424"/>
                </a:cubicBezTo>
                <a:cubicBezTo>
                  <a:pt x="525031" y="4204438"/>
                  <a:pt x="534089" y="4158196"/>
                  <a:pt x="509936" y="4090612"/>
                </a:cubicBezTo>
                <a:cubicBezTo>
                  <a:pt x="473706" y="3991015"/>
                  <a:pt x="512954" y="3912759"/>
                  <a:pt x="540128" y="3827390"/>
                </a:cubicBezTo>
                <a:cubicBezTo>
                  <a:pt x="582395" y="3699337"/>
                  <a:pt x="564281" y="3635309"/>
                  <a:pt x="476725" y="3539269"/>
                </a:cubicBezTo>
                <a:cubicBezTo>
                  <a:pt x="425400" y="3485914"/>
                  <a:pt x="374074" y="3439672"/>
                  <a:pt x="301616" y="3393429"/>
                </a:cubicBezTo>
                <a:cubicBezTo>
                  <a:pt x="467668" y="3368530"/>
                  <a:pt x="295577" y="3283162"/>
                  <a:pt x="352940" y="3229805"/>
                </a:cubicBezTo>
                <a:cubicBezTo>
                  <a:pt x="470686" y="3208463"/>
                  <a:pt x="564281" y="3379202"/>
                  <a:pt x="724294" y="3329402"/>
                </a:cubicBezTo>
                <a:cubicBezTo>
                  <a:pt x="531070" y="3183563"/>
                  <a:pt x="313691" y="3137322"/>
                  <a:pt x="171792" y="2941684"/>
                </a:cubicBezTo>
                <a:cubicBezTo>
                  <a:pt x="205002" y="2899000"/>
                  <a:pt x="238213" y="2941684"/>
                  <a:pt x="265385" y="2923898"/>
                </a:cubicBezTo>
                <a:cubicBezTo>
                  <a:pt x="265385" y="2913227"/>
                  <a:pt x="582395" y="2980812"/>
                  <a:pt x="600510" y="2703362"/>
                </a:cubicBezTo>
                <a:cubicBezTo>
                  <a:pt x="606548" y="2703362"/>
                  <a:pt x="612587" y="2703362"/>
                  <a:pt x="618624" y="2692689"/>
                </a:cubicBezTo>
                <a:cubicBezTo>
                  <a:pt x="651834" y="2653563"/>
                  <a:pt x="621644" y="2561080"/>
                  <a:pt x="675988" y="2553965"/>
                </a:cubicBezTo>
                <a:cubicBezTo>
                  <a:pt x="736372" y="2546851"/>
                  <a:pt x="793735" y="2514837"/>
                  <a:pt x="857136" y="2532623"/>
                </a:cubicBezTo>
                <a:cubicBezTo>
                  <a:pt x="905443" y="2546851"/>
                  <a:pt x="956768" y="2564636"/>
                  <a:pt x="1008094" y="2564636"/>
                </a:cubicBezTo>
                <a:cubicBezTo>
                  <a:pt x="1062438" y="2564636"/>
                  <a:pt x="1137916" y="2685576"/>
                  <a:pt x="1171128" y="2525509"/>
                </a:cubicBezTo>
                <a:cubicBezTo>
                  <a:pt x="1171128" y="2518395"/>
                  <a:pt x="1264720" y="2536181"/>
                  <a:pt x="1316045" y="2543294"/>
                </a:cubicBezTo>
                <a:cubicBezTo>
                  <a:pt x="1358314" y="2550408"/>
                  <a:pt x="1409640" y="2582422"/>
                  <a:pt x="1439830" y="2518395"/>
                </a:cubicBezTo>
                <a:cubicBezTo>
                  <a:pt x="1454926" y="2479267"/>
                  <a:pt x="1382466" y="2408126"/>
                  <a:pt x="1319065" y="2401012"/>
                </a:cubicBezTo>
                <a:cubicBezTo>
                  <a:pt x="1261702" y="2393898"/>
                  <a:pt x="1204338" y="2386784"/>
                  <a:pt x="1149994" y="2401012"/>
                </a:cubicBezTo>
                <a:cubicBezTo>
                  <a:pt x="1083572" y="2418796"/>
                  <a:pt x="1047342" y="2390340"/>
                  <a:pt x="1029227" y="2326314"/>
                </a:cubicBezTo>
                <a:cubicBezTo>
                  <a:pt x="1008094" y="2258731"/>
                  <a:pt x="968844" y="2223159"/>
                  <a:pt x="914500" y="2191146"/>
                </a:cubicBezTo>
                <a:cubicBezTo>
                  <a:pt x="781658" y="2112891"/>
                  <a:pt x="654854" y="2020407"/>
                  <a:pt x="509936" y="1974165"/>
                </a:cubicBezTo>
                <a:cubicBezTo>
                  <a:pt x="482764" y="1967051"/>
                  <a:pt x="449553" y="1952823"/>
                  <a:pt x="437476" y="1892353"/>
                </a:cubicBezTo>
                <a:cubicBezTo>
                  <a:pt x="829964" y="1984836"/>
                  <a:pt x="1186222" y="2223159"/>
                  <a:pt x="1590788" y="2208931"/>
                </a:cubicBezTo>
                <a:cubicBezTo>
                  <a:pt x="1482098" y="2134233"/>
                  <a:pt x="1352276" y="2130676"/>
                  <a:pt x="1234528" y="2077320"/>
                </a:cubicBezTo>
                <a:cubicBezTo>
                  <a:pt x="1319065" y="2038192"/>
                  <a:pt x="1397562" y="2080877"/>
                  <a:pt x="1476060" y="2102219"/>
                </a:cubicBezTo>
                <a:cubicBezTo>
                  <a:pt x="1542482" y="2120004"/>
                  <a:pt x="1602864" y="2123562"/>
                  <a:pt x="1608902" y="2013292"/>
                </a:cubicBezTo>
                <a:cubicBezTo>
                  <a:pt x="1608902" y="2002622"/>
                  <a:pt x="1608902" y="1995507"/>
                  <a:pt x="1608902" y="1984836"/>
                </a:cubicBezTo>
                <a:cubicBezTo>
                  <a:pt x="1584749" y="1938595"/>
                  <a:pt x="1551538" y="1917252"/>
                  <a:pt x="1509271" y="1903025"/>
                </a:cubicBezTo>
                <a:cubicBezTo>
                  <a:pt x="1485118" y="1895910"/>
                  <a:pt x="1451907" y="1881683"/>
                  <a:pt x="1451907" y="1849668"/>
                </a:cubicBezTo>
                <a:cubicBezTo>
                  <a:pt x="1454926" y="1728729"/>
                  <a:pt x="1373409" y="1693158"/>
                  <a:pt x="1294912" y="1657587"/>
                </a:cubicBezTo>
                <a:cubicBezTo>
                  <a:pt x="1337180" y="1597117"/>
                  <a:pt x="1373409" y="1639802"/>
                  <a:pt x="1406620" y="1636245"/>
                </a:cubicBezTo>
                <a:cubicBezTo>
                  <a:pt x="1427754" y="1632688"/>
                  <a:pt x="1448887" y="1629132"/>
                  <a:pt x="1448887" y="1597117"/>
                </a:cubicBezTo>
                <a:cubicBezTo>
                  <a:pt x="1448887" y="1572219"/>
                  <a:pt x="1439830" y="1540204"/>
                  <a:pt x="1418696" y="1540204"/>
                </a:cubicBezTo>
                <a:cubicBezTo>
                  <a:pt x="1285854" y="1536647"/>
                  <a:pt x="1210375" y="1365909"/>
                  <a:pt x="1071494" y="1365909"/>
                </a:cubicBezTo>
                <a:cubicBezTo>
                  <a:pt x="986960" y="1365909"/>
                  <a:pt x="1113764" y="1269868"/>
                  <a:pt x="1044324" y="1230741"/>
                </a:cubicBezTo>
                <a:cubicBezTo>
                  <a:pt x="1029227" y="1220069"/>
                  <a:pt x="1086591" y="1205842"/>
                  <a:pt x="1110744" y="1209399"/>
                </a:cubicBezTo>
                <a:cubicBezTo>
                  <a:pt x="1134897" y="1212955"/>
                  <a:pt x="1156032" y="1237855"/>
                  <a:pt x="1186222" y="1220069"/>
                </a:cubicBezTo>
                <a:cubicBezTo>
                  <a:pt x="1201318" y="1156043"/>
                  <a:pt x="1162069" y="1131144"/>
                  <a:pt x="1125840" y="1113358"/>
                </a:cubicBezTo>
                <a:cubicBezTo>
                  <a:pt x="1047342" y="1070674"/>
                  <a:pt x="968844" y="1020875"/>
                  <a:pt x="881290" y="1006647"/>
                </a:cubicBezTo>
                <a:cubicBezTo>
                  <a:pt x="851099" y="1003089"/>
                  <a:pt x="832982" y="985305"/>
                  <a:pt x="836002" y="949734"/>
                </a:cubicBezTo>
                <a:cubicBezTo>
                  <a:pt x="842040" y="903491"/>
                  <a:pt x="872232" y="917720"/>
                  <a:pt x="896385" y="921277"/>
                </a:cubicBezTo>
                <a:cubicBezTo>
                  <a:pt x="911482" y="924835"/>
                  <a:pt x="926577" y="935506"/>
                  <a:pt x="941672" y="910606"/>
                </a:cubicBezTo>
                <a:cubicBezTo>
                  <a:pt x="588434" y="658055"/>
                  <a:pt x="401247" y="672284"/>
                  <a:pt x="5740" y="465975"/>
                </a:cubicBezTo>
                <a:cubicBezTo>
                  <a:pt x="93294" y="426847"/>
                  <a:pt x="156696" y="455303"/>
                  <a:pt x="217079" y="462417"/>
                </a:cubicBezTo>
                <a:cubicBezTo>
                  <a:pt x="368036" y="480203"/>
                  <a:pt x="274442" y="512216"/>
                  <a:pt x="425400" y="533558"/>
                </a:cubicBezTo>
                <a:cubicBezTo>
                  <a:pt x="497860" y="544229"/>
                  <a:pt x="564281" y="579800"/>
                  <a:pt x="645798" y="522887"/>
                </a:cubicBezTo>
                <a:cubicBezTo>
                  <a:pt x="700142" y="483759"/>
                  <a:pt x="787696" y="526444"/>
                  <a:pt x="854118" y="558458"/>
                </a:cubicBezTo>
                <a:cubicBezTo>
                  <a:pt x="908462" y="586915"/>
                  <a:pt x="962806" y="594028"/>
                  <a:pt x="1035266" y="558458"/>
                </a:cubicBezTo>
                <a:cubicBezTo>
                  <a:pt x="968844" y="537116"/>
                  <a:pt x="917520" y="519330"/>
                  <a:pt x="866193" y="505101"/>
                </a:cubicBezTo>
                <a:cubicBezTo>
                  <a:pt x="823926" y="494431"/>
                  <a:pt x="799772" y="469532"/>
                  <a:pt x="802792" y="416176"/>
                </a:cubicBezTo>
                <a:cubicBezTo>
                  <a:pt x="802792" y="387720"/>
                  <a:pt x="793735" y="348592"/>
                  <a:pt x="823926" y="334364"/>
                </a:cubicBezTo>
                <a:cubicBezTo>
                  <a:pt x="848079" y="320135"/>
                  <a:pt x="881290" y="334364"/>
                  <a:pt x="893366" y="359262"/>
                </a:cubicBezTo>
                <a:cubicBezTo>
                  <a:pt x="908462" y="405504"/>
                  <a:pt x="923557" y="448189"/>
                  <a:pt x="974883" y="451747"/>
                </a:cubicBezTo>
                <a:cubicBezTo>
                  <a:pt x="1044324" y="458860"/>
                  <a:pt x="1005074" y="430405"/>
                  <a:pt x="992998" y="394834"/>
                </a:cubicBezTo>
                <a:cubicBezTo>
                  <a:pt x="980921" y="355706"/>
                  <a:pt x="1017152" y="345034"/>
                  <a:pt x="1041304" y="352148"/>
                </a:cubicBezTo>
                <a:cubicBezTo>
                  <a:pt x="1131878" y="384162"/>
                  <a:pt x="1225472" y="327250"/>
                  <a:pt x="1319065" y="373491"/>
                </a:cubicBezTo>
                <a:cubicBezTo>
                  <a:pt x="1294912" y="259665"/>
                  <a:pt x="1243586" y="209867"/>
                  <a:pt x="1134897" y="192082"/>
                </a:cubicBezTo>
                <a:cubicBezTo>
                  <a:pt x="1095648" y="188525"/>
                  <a:pt x="1053380" y="195638"/>
                  <a:pt x="1017152" y="163625"/>
                </a:cubicBezTo>
                <a:cubicBezTo>
                  <a:pt x="996016" y="145839"/>
                  <a:pt x="974883" y="124497"/>
                  <a:pt x="989979" y="88927"/>
                </a:cubicBezTo>
                <a:cubicBezTo>
                  <a:pt x="999036" y="64027"/>
                  <a:pt x="1023188" y="64027"/>
                  <a:pt x="1044324" y="71141"/>
                </a:cubicBezTo>
                <a:cubicBezTo>
                  <a:pt x="1131878" y="110269"/>
                  <a:pt x="1225472" y="120941"/>
                  <a:pt x="1316045" y="135168"/>
                </a:cubicBezTo>
                <a:cubicBezTo>
                  <a:pt x="1331142" y="138725"/>
                  <a:pt x="1346237" y="145839"/>
                  <a:pt x="1361334" y="110269"/>
                </a:cubicBezTo>
                <a:cubicBezTo>
                  <a:pt x="1255664" y="78255"/>
                  <a:pt x="1153012" y="35571"/>
                  <a:pt x="1047342" y="0"/>
                </a:cubicBezTo>
                <a:close/>
              </a:path>
            </a:pathLst>
          </a:custGeom>
        </p:spPr>
      </p:pic>
      <p:sp>
        <p:nvSpPr>
          <p:cNvPr id="3" name="TextBox 2">
            <a:extLst>
              <a:ext uri="{FF2B5EF4-FFF2-40B4-BE49-F238E27FC236}">
                <a16:creationId xmlns:a16="http://schemas.microsoft.com/office/drawing/2014/main" id="{DEE7BA72-8B8E-9159-132D-08907AFEE340}"/>
              </a:ext>
            </a:extLst>
          </p:cNvPr>
          <p:cNvSpPr txBox="1"/>
          <p:nvPr/>
        </p:nvSpPr>
        <p:spPr>
          <a:xfrm>
            <a:off x="2057400" y="2073453"/>
            <a:ext cx="9505950" cy="4129144"/>
          </a:xfrm>
          <a:prstGeom prst="rect">
            <a:avLst/>
          </a:prstGeom>
          <a:solidFill>
            <a:srgbClr val="FFFFFF">
              <a:alpha val="80000"/>
            </a:srgbClr>
          </a:solid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1"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Exodus 4:13-17 NLT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[13] But Moses again pleaded, “Lord, please! Send anyone else.” [14] Then the Lord became angry with Moses. “All right,” he said. “What about your brother, Aaron the Levite? I know he speaks well. And look! He is on his way to meet you now. He will be delighted to see you. [15] Talk to him, and put the words in his mouth. I will be with both of you as you speak, and I will instruct you both in what to do. [16] Aaron will be your spokesman to the people. He will be your mouthpiece, and you will stand in the place of God for him, telling him what to say. [17] And take your shepherd’s staff with you, and use it to perform the miraculous signs I have shown you.”</a:t>
            </a:r>
          </a:p>
        </p:txBody>
      </p:sp>
    </p:spTree>
    <p:extLst>
      <p:ext uri="{BB962C8B-B14F-4D97-AF65-F5344CB8AC3E}">
        <p14:creationId xmlns:p14="http://schemas.microsoft.com/office/powerpoint/2010/main" val="21805055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6CF46-61C9-6326-1C1A-956CF5B0A6F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1331A44-E4BA-DAEF-0F43-D64F7DB11A96}"/>
              </a:ext>
            </a:extLst>
          </p:cNvPr>
          <p:cNvPicPr>
            <a:picLocks noChangeAspect="1"/>
          </p:cNvPicPr>
          <p:nvPr/>
        </p:nvPicPr>
        <p:blipFill>
          <a:blip r:embed="rId2">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val="0"/>
              </a:ext>
            </a:extLst>
          </a:blip>
          <a:srcRect t="6641" b="6641"/>
          <a:stretch/>
        </p:blipFill>
        <p:spPr>
          <a:xfrm>
            <a:off x="329316" y="10"/>
            <a:ext cx="11862684" cy="6857990"/>
          </a:xfrm>
          <a:custGeom>
            <a:avLst/>
            <a:gdLst/>
            <a:ahLst/>
            <a:cxnLst/>
            <a:rect l="l" t="t" r="r" b="b"/>
            <a:pathLst>
              <a:path w="11862684" h="6858000">
                <a:moveTo>
                  <a:pt x="1047342" y="0"/>
                </a:moveTo>
                <a:lnTo>
                  <a:pt x="4590463" y="0"/>
                </a:lnTo>
                <a:lnTo>
                  <a:pt x="5499874" y="0"/>
                </a:lnTo>
                <a:lnTo>
                  <a:pt x="5723425" y="0"/>
                </a:lnTo>
                <a:lnTo>
                  <a:pt x="7580390" y="0"/>
                </a:lnTo>
                <a:lnTo>
                  <a:pt x="7747884" y="0"/>
                </a:lnTo>
                <a:lnTo>
                  <a:pt x="7824084" y="0"/>
                </a:lnTo>
                <a:lnTo>
                  <a:pt x="11862684" y="0"/>
                </a:lnTo>
                <a:lnTo>
                  <a:pt x="11862684" y="6858000"/>
                </a:lnTo>
                <a:lnTo>
                  <a:pt x="7824084" y="6858000"/>
                </a:lnTo>
                <a:lnTo>
                  <a:pt x="7747884" y="6858000"/>
                </a:lnTo>
                <a:lnTo>
                  <a:pt x="7580390" y="6858000"/>
                </a:lnTo>
                <a:lnTo>
                  <a:pt x="5723425" y="6858000"/>
                </a:lnTo>
                <a:lnTo>
                  <a:pt x="5499874" y="6858000"/>
                </a:lnTo>
                <a:lnTo>
                  <a:pt x="4590463" y="6858000"/>
                </a:lnTo>
                <a:lnTo>
                  <a:pt x="1654188" y="6858000"/>
                </a:lnTo>
                <a:cubicBezTo>
                  <a:pt x="1530404" y="6786859"/>
                  <a:pt x="1412658" y="6701489"/>
                  <a:pt x="1279816" y="6658805"/>
                </a:cubicBezTo>
                <a:cubicBezTo>
                  <a:pt x="1189242" y="6630349"/>
                  <a:pt x="1101686" y="6580550"/>
                  <a:pt x="1116783" y="6431153"/>
                </a:cubicBezTo>
                <a:cubicBezTo>
                  <a:pt x="1119802" y="6388469"/>
                  <a:pt x="1095648" y="6356456"/>
                  <a:pt x="1059419" y="6367127"/>
                </a:cubicBezTo>
                <a:cubicBezTo>
                  <a:pt x="989979" y="6388469"/>
                  <a:pt x="956768" y="6327999"/>
                  <a:pt x="917520" y="6281757"/>
                </a:cubicBezTo>
                <a:cubicBezTo>
                  <a:pt x="848079" y="6199945"/>
                  <a:pt x="781658" y="6114575"/>
                  <a:pt x="669950" y="6100347"/>
                </a:cubicBezTo>
                <a:cubicBezTo>
                  <a:pt x="691084" y="6036320"/>
                  <a:pt x="727312" y="6043434"/>
                  <a:pt x="760524" y="6057663"/>
                </a:cubicBezTo>
                <a:cubicBezTo>
                  <a:pt x="848079" y="6093234"/>
                  <a:pt x="935634" y="6132361"/>
                  <a:pt x="1023188" y="6167932"/>
                </a:cubicBezTo>
                <a:cubicBezTo>
                  <a:pt x="1080552" y="6189274"/>
                  <a:pt x="1137916" y="6221287"/>
                  <a:pt x="1213395" y="6196388"/>
                </a:cubicBezTo>
                <a:cubicBezTo>
                  <a:pt x="1146974" y="6068335"/>
                  <a:pt x="1035266" y="6043434"/>
                  <a:pt x="944692" y="6004307"/>
                </a:cubicBezTo>
                <a:cubicBezTo>
                  <a:pt x="832982" y="5954508"/>
                  <a:pt x="766562" y="5862025"/>
                  <a:pt x="685045" y="5755314"/>
                </a:cubicBezTo>
                <a:cubicBezTo>
                  <a:pt x="766562" y="5726858"/>
                  <a:pt x="817887" y="5805112"/>
                  <a:pt x="884310" y="5801555"/>
                </a:cubicBezTo>
                <a:cubicBezTo>
                  <a:pt x="887328" y="5790884"/>
                  <a:pt x="893366" y="5769542"/>
                  <a:pt x="893366" y="5769542"/>
                </a:cubicBezTo>
                <a:cubicBezTo>
                  <a:pt x="784676" y="5712629"/>
                  <a:pt x="736372" y="5605917"/>
                  <a:pt x="718256" y="5474306"/>
                </a:cubicBezTo>
                <a:cubicBezTo>
                  <a:pt x="712218" y="5406721"/>
                  <a:pt x="672970" y="5385379"/>
                  <a:pt x="633720" y="5353367"/>
                </a:cubicBezTo>
                <a:cubicBezTo>
                  <a:pt x="500878" y="5243097"/>
                  <a:pt x="358980" y="5143500"/>
                  <a:pt x="247270" y="4994104"/>
                </a:cubicBezTo>
                <a:cubicBezTo>
                  <a:pt x="377094" y="5011889"/>
                  <a:pt x="479744" y="5111487"/>
                  <a:pt x="615606" y="5154171"/>
                </a:cubicBezTo>
                <a:cubicBezTo>
                  <a:pt x="506917" y="4990547"/>
                  <a:pt x="365016" y="4905177"/>
                  <a:pt x="235194" y="4805580"/>
                </a:cubicBezTo>
                <a:cubicBezTo>
                  <a:pt x="174810" y="4759339"/>
                  <a:pt x="120468" y="4702425"/>
                  <a:pt x="51026" y="4677526"/>
                </a:cubicBezTo>
                <a:cubicBezTo>
                  <a:pt x="26873" y="4670412"/>
                  <a:pt x="-15396" y="4652628"/>
                  <a:pt x="5740" y="4602828"/>
                </a:cubicBezTo>
                <a:cubicBezTo>
                  <a:pt x="23854" y="4560144"/>
                  <a:pt x="57065" y="4574373"/>
                  <a:pt x="87257" y="4585042"/>
                </a:cubicBezTo>
                <a:cubicBezTo>
                  <a:pt x="159715" y="4613499"/>
                  <a:pt x="238213" y="4613499"/>
                  <a:pt x="337844" y="4613499"/>
                </a:cubicBezTo>
                <a:cubicBezTo>
                  <a:pt x="253310" y="4478331"/>
                  <a:pt x="99332" y="4521016"/>
                  <a:pt x="26873" y="4378734"/>
                </a:cubicBezTo>
                <a:cubicBezTo>
                  <a:pt x="117448" y="4353835"/>
                  <a:pt x="186888" y="4403633"/>
                  <a:pt x="259346" y="4414305"/>
                </a:cubicBezTo>
                <a:cubicBezTo>
                  <a:pt x="325769" y="4424975"/>
                  <a:pt x="340863" y="4400076"/>
                  <a:pt x="325769" y="4321821"/>
                </a:cubicBezTo>
                <a:cubicBezTo>
                  <a:pt x="301616" y="4200882"/>
                  <a:pt x="337844" y="4140411"/>
                  <a:pt x="434458" y="4172424"/>
                </a:cubicBezTo>
                <a:cubicBezTo>
                  <a:pt x="525031" y="4204438"/>
                  <a:pt x="534089" y="4158196"/>
                  <a:pt x="509936" y="4090612"/>
                </a:cubicBezTo>
                <a:cubicBezTo>
                  <a:pt x="473706" y="3991015"/>
                  <a:pt x="512954" y="3912759"/>
                  <a:pt x="540128" y="3827390"/>
                </a:cubicBezTo>
                <a:cubicBezTo>
                  <a:pt x="582395" y="3699337"/>
                  <a:pt x="564281" y="3635309"/>
                  <a:pt x="476725" y="3539269"/>
                </a:cubicBezTo>
                <a:cubicBezTo>
                  <a:pt x="425400" y="3485914"/>
                  <a:pt x="374074" y="3439672"/>
                  <a:pt x="301616" y="3393429"/>
                </a:cubicBezTo>
                <a:cubicBezTo>
                  <a:pt x="467668" y="3368530"/>
                  <a:pt x="295577" y="3283162"/>
                  <a:pt x="352940" y="3229805"/>
                </a:cubicBezTo>
                <a:cubicBezTo>
                  <a:pt x="470686" y="3208463"/>
                  <a:pt x="564281" y="3379202"/>
                  <a:pt x="724294" y="3329402"/>
                </a:cubicBezTo>
                <a:cubicBezTo>
                  <a:pt x="531070" y="3183563"/>
                  <a:pt x="313691" y="3137322"/>
                  <a:pt x="171792" y="2941684"/>
                </a:cubicBezTo>
                <a:cubicBezTo>
                  <a:pt x="205002" y="2899000"/>
                  <a:pt x="238213" y="2941684"/>
                  <a:pt x="265385" y="2923898"/>
                </a:cubicBezTo>
                <a:cubicBezTo>
                  <a:pt x="265385" y="2913227"/>
                  <a:pt x="582395" y="2980812"/>
                  <a:pt x="600510" y="2703362"/>
                </a:cubicBezTo>
                <a:cubicBezTo>
                  <a:pt x="606548" y="2703362"/>
                  <a:pt x="612587" y="2703362"/>
                  <a:pt x="618624" y="2692689"/>
                </a:cubicBezTo>
                <a:cubicBezTo>
                  <a:pt x="651834" y="2653563"/>
                  <a:pt x="621644" y="2561080"/>
                  <a:pt x="675988" y="2553965"/>
                </a:cubicBezTo>
                <a:cubicBezTo>
                  <a:pt x="736372" y="2546851"/>
                  <a:pt x="793735" y="2514837"/>
                  <a:pt x="857136" y="2532623"/>
                </a:cubicBezTo>
                <a:cubicBezTo>
                  <a:pt x="905443" y="2546851"/>
                  <a:pt x="956768" y="2564636"/>
                  <a:pt x="1008094" y="2564636"/>
                </a:cubicBezTo>
                <a:cubicBezTo>
                  <a:pt x="1062438" y="2564636"/>
                  <a:pt x="1137916" y="2685576"/>
                  <a:pt x="1171128" y="2525509"/>
                </a:cubicBezTo>
                <a:cubicBezTo>
                  <a:pt x="1171128" y="2518395"/>
                  <a:pt x="1264720" y="2536181"/>
                  <a:pt x="1316045" y="2543294"/>
                </a:cubicBezTo>
                <a:cubicBezTo>
                  <a:pt x="1358314" y="2550408"/>
                  <a:pt x="1409640" y="2582422"/>
                  <a:pt x="1439830" y="2518395"/>
                </a:cubicBezTo>
                <a:cubicBezTo>
                  <a:pt x="1454926" y="2479267"/>
                  <a:pt x="1382466" y="2408126"/>
                  <a:pt x="1319065" y="2401012"/>
                </a:cubicBezTo>
                <a:cubicBezTo>
                  <a:pt x="1261702" y="2393898"/>
                  <a:pt x="1204338" y="2386784"/>
                  <a:pt x="1149994" y="2401012"/>
                </a:cubicBezTo>
                <a:cubicBezTo>
                  <a:pt x="1083572" y="2418796"/>
                  <a:pt x="1047342" y="2390340"/>
                  <a:pt x="1029227" y="2326314"/>
                </a:cubicBezTo>
                <a:cubicBezTo>
                  <a:pt x="1008094" y="2258731"/>
                  <a:pt x="968844" y="2223159"/>
                  <a:pt x="914500" y="2191146"/>
                </a:cubicBezTo>
                <a:cubicBezTo>
                  <a:pt x="781658" y="2112891"/>
                  <a:pt x="654854" y="2020407"/>
                  <a:pt x="509936" y="1974165"/>
                </a:cubicBezTo>
                <a:cubicBezTo>
                  <a:pt x="482764" y="1967051"/>
                  <a:pt x="449553" y="1952823"/>
                  <a:pt x="437476" y="1892353"/>
                </a:cubicBezTo>
                <a:cubicBezTo>
                  <a:pt x="829964" y="1984836"/>
                  <a:pt x="1186222" y="2223159"/>
                  <a:pt x="1590788" y="2208931"/>
                </a:cubicBezTo>
                <a:cubicBezTo>
                  <a:pt x="1482098" y="2134233"/>
                  <a:pt x="1352276" y="2130676"/>
                  <a:pt x="1234528" y="2077320"/>
                </a:cubicBezTo>
                <a:cubicBezTo>
                  <a:pt x="1319065" y="2038192"/>
                  <a:pt x="1397562" y="2080877"/>
                  <a:pt x="1476060" y="2102219"/>
                </a:cubicBezTo>
                <a:cubicBezTo>
                  <a:pt x="1542482" y="2120004"/>
                  <a:pt x="1602864" y="2123562"/>
                  <a:pt x="1608902" y="2013292"/>
                </a:cubicBezTo>
                <a:cubicBezTo>
                  <a:pt x="1608902" y="2002622"/>
                  <a:pt x="1608902" y="1995507"/>
                  <a:pt x="1608902" y="1984836"/>
                </a:cubicBezTo>
                <a:cubicBezTo>
                  <a:pt x="1584749" y="1938595"/>
                  <a:pt x="1551538" y="1917252"/>
                  <a:pt x="1509271" y="1903025"/>
                </a:cubicBezTo>
                <a:cubicBezTo>
                  <a:pt x="1485118" y="1895910"/>
                  <a:pt x="1451907" y="1881683"/>
                  <a:pt x="1451907" y="1849668"/>
                </a:cubicBezTo>
                <a:cubicBezTo>
                  <a:pt x="1454926" y="1728729"/>
                  <a:pt x="1373409" y="1693158"/>
                  <a:pt x="1294912" y="1657587"/>
                </a:cubicBezTo>
                <a:cubicBezTo>
                  <a:pt x="1337180" y="1597117"/>
                  <a:pt x="1373409" y="1639802"/>
                  <a:pt x="1406620" y="1636245"/>
                </a:cubicBezTo>
                <a:cubicBezTo>
                  <a:pt x="1427754" y="1632688"/>
                  <a:pt x="1448887" y="1629132"/>
                  <a:pt x="1448887" y="1597117"/>
                </a:cubicBezTo>
                <a:cubicBezTo>
                  <a:pt x="1448887" y="1572219"/>
                  <a:pt x="1439830" y="1540204"/>
                  <a:pt x="1418696" y="1540204"/>
                </a:cubicBezTo>
                <a:cubicBezTo>
                  <a:pt x="1285854" y="1536647"/>
                  <a:pt x="1210375" y="1365909"/>
                  <a:pt x="1071494" y="1365909"/>
                </a:cubicBezTo>
                <a:cubicBezTo>
                  <a:pt x="986960" y="1365909"/>
                  <a:pt x="1113764" y="1269868"/>
                  <a:pt x="1044324" y="1230741"/>
                </a:cubicBezTo>
                <a:cubicBezTo>
                  <a:pt x="1029227" y="1220069"/>
                  <a:pt x="1086591" y="1205842"/>
                  <a:pt x="1110744" y="1209399"/>
                </a:cubicBezTo>
                <a:cubicBezTo>
                  <a:pt x="1134897" y="1212955"/>
                  <a:pt x="1156032" y="1237855"/>
                  <a:pt x="1186222" y="1220069"/>
                </a:cubicBezTo>
                <a:cubicBezTo>
                  <a:pt x="1201318" y="1156043"/>
                  <a:pt x="1162069" y="1131144"/>
                  <a:pt x="1125840" y="1113358"/>
                </a:cubicBezTo>
                <a:cubicBezTo>
                  <a:pt x="1047342" y="1070674"/>
                  <a:pt x="968844" y="1020875"/>
                  <a:pt x="881290" y="1006647"/>
                </a:cubicBezTo>
                <a:cubicBezTo>
                  <a:pt x="851099" y="1003089"/>
                  <a:pt x="832982" y="985305"/>
                  <a:pt x="836002" y="949734"/>
                </a:cubicBezTo>
                <a:cubicBezTo>
                  <a:pt x="842040" y="903491"/>
                  <a:pt x="872232" y="917720"/>
                  <a:pt x="896385" y="921277"/>
                </a:cubicBezTo>
                <a:cubicBezTo>
                  <a:pt x="911482" y="924835"/>
                  <a:pt x="926577" y="935506"/>
                  <a:pt x="941672" y="910606"/>
                </a:cubicBezTo>
                <a:cubicBezTo>
                  <a:pt x="588434" y="658055"/>
                  <a:pt x="401247" y="672284"/>
                  <a:pt x="5740" y="465975"/>
                </a:cubicBezTo>
                <a:cubicBezTo>
                  <a:pt x="93294" y="426847"/>
                  <a:pt x="156696" y="455303"/>
                  <a:pt x="217079" y="462417"/>
                </a:cubicBezTo>
                <a:cubicBezTo>
                  <a:pt x="368036" y="480203"/>
                  <a:pt x="274442" y="512216"/>
                  <a:pt x="425400" y="533558"/>
                </a:cubicBezTo>
                <a:cubicBezTo>
                  <a:pt x="497860" y="544229"/>
                  <a:pt x="564281" y="579800"/>
                  <a:pt x="645798" y="522887"/>
                </a:cubicBezTo>
                <a:cubicBezTo>
                  <a:pt x="700142" y="483759"/>
                  <a:pt x="787696" y="526444"/>
                  <a:pt x="854118" y="558458"/>
                </a:cubicBezTo>
                <a:cubicBezTo>
                  <a:pt x="908462" y="586915"/>
                  <a:pt x="962806" y="594028"/>
                  <a:pt x="1035266" y="558458"/>
                </a:cubicBezTo>
                <a:cubicBezTo>
                  <a:pt x="968844" y="537116"/>
                  <a:pt x="917520" y="519330"/>
                  <a:pt x="866193" y="505101"/>
                </a:cubicBezTo>
                <a:cubicBezTo>
                  <a:pt x="823926" y="494431"/>
                  <a:pt x="799772" y="469532"/>
                  <a:pt x="802792" y="416176"/>
                </a:cubicBezTo>
                <a:cubicBezTo>
                  <a:pt x="802792" y="387720"/>
                  <a:pt x="793735" y="348592"/>
                  <a:pt x="823926" y="334364"/>
                </a:cubicBezTo>
                <a:cubicBezTo>
                  <a:pt x="848079" y="320135"/>
                  <a:pt x="881290" y="334364"/>
                  <a:pt x="893366" y="359262"/>
                </a:cubicBezTo>
                <a:cubicBezTo>
                  <a:pt x="908462" y="405504"/>
                  <a:pt x="923557" y="448189"/>
                  <a:pt x="974883" y="451747"/>
                </a:cubicBezTo>
                <a:cubicBezTo>
                  <a:pt x="1044324" y="458860"/>
                  <a:pt x="1005074" y="430405"/>
                  <a:pt x="992998" y="394834"/>
                </a:cubicBezTo>
                <a:cubicBezTo>
                  <a:pt x="980921" y="355706"/>
                  <a:pt x="1017152" y="345034"/>
                  <a:pt x="1041304" y="352148"/>
                </a:cubicBezTo>
                <a:cubicBezTo>
                  <a:pt x="1131878" y="384162"/>
                  <a:pt x="1225472" y="327250"/>
                  <a:pt x="1319065" y="373491"/>
                </a:cubicBezTo>
                <a:cubicBezTo>
                  <a:pt x="1294912" y="259665"/>
                  <a:pt x="1243586" y="209867"/>
                  <a:pt x="1134897" y="192082"/>
                </a:cubicBezTo>
                <a:cubicBezTo>
                  <a:pt x="1095648" y="188525"/>
                  <a:pt x="1053380" y="195638"/>
                  <a:pt x="1017152" y="163625"/>
                </a:cubicBezTo>
                <a:cubicBezTo>
                  <a:pt x="996016" y="145839"/>
                  <a:pt x="974883" y="124497"/>
                  <a:pt x="989979" y="88927"/>
                </a:cubicBezTo>
                <a:cubicBezTo>
                  <a:pt x="999036" y="64027"/>
                  <a:pt x="1023188" y="64027"/>
                  <a:pt x="1044324" y="71141"/>
                </a:cubicBezTo>
                <a:cubicBezTo>
                  <a:pt x="1131878" y="110269"/>
                  <a:pt x="1225472" y="120941"/>
                  <a:pt x="1316045" y="135168"/>
                </a:cubicBezTo>
                <a:cubicBezTo>
                  <a:pt x="1331142" y="138725"/>
                  <a:pt x="1346237" y="145839"/>
                  <a:pt x="1361334" y="110269"/>
                </a:cubicBezTo>
                <a:cubicBezTo>
                  <a:pt x="1255664" y="78255"/>
                  <a:pt x="1153012" y="35571"/>
                  <a:pt x="1047342" y="0"/>
                </a:cubicBezTo>
                <a:close/>
              </a:path>
            </a:pathLst>
          </a:custGeom>
        </p:spPr>
      </p:pic>
      <p:sp>
        <p:nvSpPr>
          <p:cNvPr id="3" name="TextBox 2">
            <a:extLst>
              <a:ext uri="{FF2B5EF4-FFF2-40B4-BE49-F238E27FC236}">
                <a16:creationId xmlns:a16="http://schemas.microsoft.com/office/drawing/2014/main" id="{D2C867B0-3D9F-8EC4-8E30-F2BE55479390}"/>
              </a:ext>
            </a:extLst>
          </p:cNvPr>
          <p:cNvSpPr txBox="1"/>
          <p:nvPr/>
        </p:nvSpPr>
        <p:spPr>
          <a:xfrm>
            <a:off x="2120900" y="762000"/>
            <a:ext cx="9505950" cy="967765"/>
          </a:xfrm>
          <a:prstGeom prst="rect">
            <a:avLst/>
          </a:prstGeom>
          <a:solidFill>
            <a:srgbClr val="FFFFFF"/>
          </a:solidFill>
        </p:spPr>
        <p:txBody>
          <a:bodyPr wrap="square">
            <a:spAutoFit/>
          </a:bodyPr>
          <a:lstStyle/>
          <a:p>
            <a:pPr>
              <a:lnSpc>
                <a:spcPct val="107000"/>
              </a:lnSpc>
              <a:spcAft>
                <a:spcPts val="800"/>
              </a:spcAft>
              <a:buNone/>
            </a:pPr>
            <a:r>
              <a:rPr lang="en-US" sz="2400" b="1"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 Corinthians 12:7 NLT</a:t>
            </a:r>
          </a:p>
          <a:p>
            <a:pPr>
              <a:lnSpc>
                <a:spcPct val="107000"/>
              </a:lnSpc>
              <a:spcAft>
                <a:spcPts val="800"/>
              </a:spcAft>
              <a:buNone/>
            </a:pPr>
            <a:r>
              <a:rPr lang="en-US" sz="2400"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[7] A spiritual gift is given to each of us so we can help each other. </a:t>
            </a:r>
          </a:p>
        </p:txBody>
      </p:sp>
    </p:spTree>
    <p:extLst>
      <p:ext uri="{BB962C8B-B14F-4D97-AF65-F5344CB8AC3E}">
        <p14:creationId xmlns:p14="http://schemas.microsoft.com/office/powerpoint/2010/main" val="11625210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0EA82-61AF-5A17-1FC2-76BE0DE1D0AA}"/>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5C0261A-A742-CF1F-A185-1B415A485A7A}"/>
              </a:ext>
            </a:extLst>
          </p:cNvPr>
          <p:cNvPicPr>
            <a:picLocks noChangeAspect="1"/>
          </p:cNvPicPr>
          <p:nvPr/>
        </p:nvPicPr>
        <p:blipFill>
          <a:blip r:embed="rId2">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val="0"/>
              </a:ext>
            </a:extLst>
          </a:blip>
          <a:srcRect t="6675" b="6675"/>
          <a:stretch/>
        </p:blipFill>
        <p:spPr>
          <a:xfrm>
            <a:off x="329316" y="10"/>
            <a:ext cx="11862684" cy="6857990"/>
          </a:xfrm>
          <a:custGeom>
            <a:avLst/>
            <a:gdLst/>
            <a:ahLst/>
            <a:cxnLst/>
            <a:rect l="l" t="t" r="r" b="b"/>
            <a:pathLst>
              <a:path w="11862684" h="6858000">
                <a:moveTo>
                  <a:pt x="1047342" y="0"/>
                </a:moveTo>
                <a:lnTo>
                  <a:pt x="4590463" y="0"/>
                </a:lnTo>
                <a:lnTo>
                  <a:pt x="5499874" y="0"/>
                </a:lnTo>
                <a:lnTo>
                  <a:pt x="5723425" y="0"/>
                </a:lnTo>
                <a:lnTo>
                  <a:pt x="7580390" y="0"/>
                </a:lnTo>
                <a:lnTo>
                  <a:pt x="7747884" y="0"/>
                </a:lnTo>
                <a:lnTo>
                  <a:pt x="7824084" y="0"/>
                </a:lnTo>
                <a:lnTo>
                  <a:pt x="11862684" y="0"/>
                </a:lnTo>
                <a:lnTo>
                  <a:pt x="11862684" y="6858000"/>
                </a:lnTo>
                <a:lnTo>
                  <a:pt x="7824084" y="6858000"/>
                </a:lnTo>
                <a:lnTo>
                  <a:pt x="7747884" y="6858000"/>
                </a:lnTo>
                <a:lnTo>
                  <a:pt x="7580390" y="6858000"/>
                </a:lnTo>
                <a:lnTo>
                  <a:pt x="5723425" y="6858000"/>
                </a:lnTo>
                <a:lnTo>
                  <a:pt x="5499874" y="6858000"/>
                </a:lnTo>
                <a:lnTo>
                  <a:pt x="4590463" y="6858000"/>
                </a:lnTo>
                <a:lnTo>
                  <a:pt x="1654188" y="6858000"/>
                </a:lnTo>
                <a:cubicBezTo>
                  <a:pt x="1530404" y="6786859"/>
                  <a:pt x="1412658" y="6701489"/>
                  <a:pt x="1279816" y="6658805"/>
                </a:cubicBezTo>
                <a:cubicBezTo>
                  <a:pt x="1189242" y="6630349"/>
                  <a:pt x="1101686" y="6580550"/>
                  <a:pt x="1116783" y="6431153"/>
                </a:cubicBezTo>
                <a:cubicBezTo>
                  <a:pt x="1119802" y="6388469"/>
                  <a:pt x="1095648" y="6356456"/>
                  <a:pt x="1059419" y="6367127"/>
                </a:cubicBezTo>
                <a:cubicBezTo>
                  <a:pt x="989979" y="6388469"/>
                  <a:pt x="956768" y="6327999"/>
                  <a:pt x="917520" y="6281757"/>
                </a:cubicBezTo>
                <a:cubicBezTo>
                  <a:pt x="848079" y="6199945"/>
                  <a:pt x="781658" y="6114575"/>
                  <a:pt x="669950" y="6100347"/>
                </a:cubicBezTo>
                <a:cubicBezTo>
                  <a:pt x="691084" y="6036320"/>
                  <a:pt x="727312" y="6043434"/>
                  <a:pt x="760524" y="6057663"/>
                </a:cubicBezTo>
                <a:cubicBezTo>
                  <a:pt x="848079" y="6093234"/>
                  <a:pt x="935634" y="6132361"/>
                  <a:pt x="1023188" y="6167932"/>
                </a:cubicBezTo>
                <a:cubicBezTo>
                  <a:pt x="1080552" y="6189274"/>
                  <a:pt x="1137916" y="6221287"/>
                  <a:pt x="1213395" y="6196388"/>
                </a:cubicBezTo>
                <a:cubicBezTo>
                  <a:pt x="1146974" y="6068335"/>
                  <a:pt x="1035266" y="6043434"/>
                  <a:pt x="944692" y="6004307"/>
                </a:cubicBezTo>
                <a:cubicBezTo>
                  <a:pt x="832982" y="5954508"/>
                  <a:pt x="766562" y="5862025"/>
                  <a:pt x="685045" y="5755314"/>
                </a:cubicBezTo>
                <a:cubicBezTo>
                  <a:pt x="766562" y="5726858"/>
                  <a:pt x="817887" y="5805112"/>
                  <a:pt x="884310" y="5801555"/>
                </a:cubicBezTo>
                <a:cubicBezTo>
                  <a:pt x="887328" y="5790884"/>
                  <a:pt x="893366" y="5769542"/>
                  <a:pt x="893366" y="5769542"/>
                </a:cubicBezTo>
                <a:cubicBezTo>
                  <a:pt x="784676" y="5712629"/>
                  <a:pt x="736372" y="5605917"/>
                  <a:pt x="718256" y="5474306"/>
                </a:cubicBezTo>
                <a:cubicBezTo>
                  <a:pt x="712218" y="5406721"/>
                  <a:pt x="672970" y="5385379"/>
                  <a:pt x="633720" y="5353367"/>
                </a:cubicBezTo>
                <a:cubicBezTo>
                  <a:pt x="500878" y="5243097"/>
                  <a:pt x="358980" y="5143500"/>
                  <a:pt x="247270" y="4994104"/>
                </a:cubicBezTo>
                <a:cubicBezTo>
                  <a:pt x="377094" y="5011889"/>
                  <a:pt x="479744" y="5111487"/>
                  <a:pt x="615606" y="5154171"/>
                </a:cubicBezTo>
                <a:cubicBezTo>
                  <a:pt x="506917" y="4990547"/>
                  <a:pt x="365016" y="4905177"/>
                  <a:pt x="235194" y="4805580"/>
                </a:cubicBezTo>
                <a:cubicBezTo>
                  <a:pt x="174810" y="4759339"/>
                  <a:pt x="120468" y="4702425"/>
                  <a:pt x="51026" y="4677526"/>
                </a:cubicBezTo>
                <a:cubicBezTo>
                  <a:pt x="26873" y="4670412"/>
                  <a:pt x="-15396" y="4652628"/>
                  <a:pt x="5740" y="4602828"/>
                </a:cubicBezTo>
                <a:cubicBezTo>
                  <a:pt x="23854" y="4560144"/>
                  <a:pt x="57065" y="4574373"/>
                  <a:pt x="87257" y="4585042"/>
                </a:cubicBezTo>
                <a:cubicBezTo>
                  <a:pt x="159715" y="4613499"/>
                  <a:pt x="238213" y="4613499"/>
                  <a:pt x="337844" y="4613499"/>
                </a:cubicBezTo>
                <a:cubicBezTo>
                  <a:pt x="253310" y="4478331"/>
                  <a:pt x="99332" y="4521016"/>
                  <a:pt x="26873" y="4378734"/>
                </a:cubicBezTo>
                <a:cubicBezTo>
                  <a:pt x="117448" y="4353835"/>
                  <a:pt x="186888" y="4403633"/>
                  <a:pt x="259346" y="4414305"/>
                </a:cubicBezTo>
                <a:cubicBezTo>
                  <a:pt x="325769" y="4424975"/>
                  <a:pt x="340863" y="4400076"/>
                  <a:pt x="325769" y="4321821"/>
                </a:cubicBezTo>
                <a:cubicBezTo>
                  <a:pt x="301616" y="4200882"/>
                  <a:pt x="337844" y="4140411"/>
                  <a:pt x="434458" y="4172424"/>
                </a:cubicBezTo>
                <a:cubicBezTo>
                  <a:pt x="525031" y="4204438"/>
                  <a:pt x="534089" y="4158196"/>
                  <a:pt x="509936" y="4090612"/>
                </a:cubicBezTo>
                <a:cubicBezTo>
                  <a:pt x="473706" y="3991015"/>
                  <a:pt x="512954" y="3912759"/>
                  <a:pt x="540128" y="3827390"/>
                </a:cubicBezTo>
                <a:cubicBezTo>
                  <a:pt x="582395" y="3699337"/>
                  <a:pt x="564281" y="3635309"/>
                  <a:pt x="476725" y="3539269"/>
                </a:cubicBezTo>
                <a:cubicBezTo>
                  <a:pt x="425400" y="3485914"/>
                  <a:pt x="374074" y="3439672"/>
                  <a:pt x="301616" y="3393429"/>
                </a:cubicBezTo>
                <a:cubicBezTo>
                  <a:pt x="467668" y="3368530"/>
                  <a:pt x="295577" y="3283162"/>
                  <a:pt x="352940" y="3229805"/>
                </a:cubicBezTo>
                <a:cubicBezTo>
                  <a:pt x="470686" y="3208463"/>
                  <a:pt x="564281" y="3379202"/>
                  <a:pt x="724294" y="3329402"/>
                </a:cubicBezTo>
                <a:cubicBezTo>
                  <a:pt x="531070" y="3183563"/>
                  <a:pt x="313691" y="3137322"/>
                  <a:pt x="171792" y="2941684"/>
                </a:cubicBezTo>
                <a:cubicBezTo>
                  <a:pt x="205002" y="2899000"/>
                  <a:pt x="238213" y="2941684"/>
                  <a:pt x="265385" y="2923898"/>
                </a:cubicBezTo>
                <a:cubicBezTo>
                  <a:pt x="265385" y="2913227"/>
                  <a:pt x="582395" y="2980812"/>
                  <a:pt x="600510" y="2703362"/>
                </a:cubicBezTo>
                <a:cubicBezTo>
                  <a:pt x="606548" y="2703362"/>
                  <a:pt x="612587" y="2703362"/>
                  <a:pt x="618624" y="2692689"/>
                </a:cubicBezTo>
                <a:cubicBezTo>
                  <a:pt x="651834" y="2653563"/>
                  <a:pt x="621644" y="2561080"/>
                  <a:pt x="675988" y="2553965"/>
                </a:cubicBezTo>
                <a:cubicBezTo>
                  <a:pt x="736372" y="2546851"/>
                  <a:pt x="793735" y="2514837"/>
                  <a:pt x="857136" y="2532623"/>
                </a:cubicBezTo>
                <a:cubicBezTo>
                  <a:pt x="905443" y="2546851"/>
                  <a:pt x="956768" y="2564636"/>
                  <a:pt x="1008094" y="2564636"/>
                </a:cubicBezTo>
                <a:cubicBezTo>
                  <a:pt x="1062438" y="2564636"/>
                  <a:pt x="1137916" y="2685576"/>
                  <a:pt x="1171128" y="2525509"/>
                </a:cubicBezTo>
                <a:cubicBezTo>
                  <a:pt x="1171128" y="2518395"/>
                  <a:pt x="1264720" y="2536181"/>
                  <a:pt x="1316045" y="2543294"/>
                </a:cubicBezTo>
                <a:cubicBezTo>
                  <a:pt x="1358314" y="2550408"/>
                  <a:pt x="1409640" y="2582422"/>
                  <a:pt x="1439830" y="2518395"/>
                </a:cubicBezTo>
                <a:cubicBezTo>
                  <a:pt x="1454926" y="2479267"/>
                  <a:pt x="1382466" y="2408126"/>
                  <a:pt x="1319065" y="2401012"/>
                </a:cubicBezTo>
                <a:cubicBezTo>
                  <a:pt x="1261702" y="2393898"/>
                  <a:pt x="1204338" y="2386784"/>
                  <a:pt x="1149994" y="2401012"/>
                </a:cubicBezTo>
                <a:cubicBezTo>
                  <a:pt x="1083572" y="2418796"/>
                  <a:pt x="1047342" y="2390340"/>
                  <a:pt x="1029227" y="2326314"/>
                </a:cubicBezTo>
                <a:cubicBezTo>
                  <a:pt x="1008094" y="2258731"/>
                  <a:pt x="968844" y="2223159"/>
                  <a:pt x="914500" y="2191146"/>
                </a:cubicBezTo>
                <a:cubicBezTo>
                  <a:pt x="781658" y="2112891"/>
                  <a:pt x="654854" y="2020407"/>
                  <a:pt x="509936" y="1974165"/>
                </a:cubicBezTo>
                <a:cubicBezTo>
                  <a:pt x="482764" y="1967051"/>
                  <a:pt x="449553" y="1952823"/>
                  <a:pt x="437476" y="1892353"/>
                </a:cubicBezTo>
                <a:cubicBezTo>
                  <a:pt x="829964" y="1984836"/>
                  <a:pt x="1186222" y="2223159"/>
                  <a:pt x="1590788" y="2208931"/>
                </a:cubicBezTo>
                <a:cubicBezTo>
                  <a:pt x="1482098" y="2134233"/>
                  <a:pt x="1352276" y="2130676"/>
                  <a:pt x="1234528" y="2077320"/>
                </a:cubicBezTo>
                <a:cubicBezTo>
                  <a:pt x="1319065" y="2038192"/>
                  <a:pt x="1397562" y="2080877"/>
                  <a:pt x="1476060" y="2102219"/>
                </a:cubicBezTo>
                <a:cubicBezTo>
                  <a:pt x="1542482" y="2120004"/>
                  <a:pt x="1602864" y="2123562"/>
                  <a:pt x="1608902" y="2013292"/>
                </a:cubicBezTo>
                <a:cubicBezTo>
                  <a:pt x="1608902" y="2002622"/>
                  <a:pt x="1608902" y="1995507"/>
                  <a:pt x="1608902" y="1984836"/>
                </a:cubicBezTo>
                <a:cubicBezTo>
                  <a:pt x="1584749" y="1938595"/>
                  <a:pt x="1551538" y="1917252"/>
                  <a:pt x="1509271" y="1903025"/>
                </a:cubicBezTo>
                <a:cubicBezTo>
                  <a:pt x="1485118" y="1895910"/>
                  <a:pt x="1451907" y="1881683"/>
                  <a:pt x="1451907" y="1849668"/>
                </a:cubicBezTo>
                <a:cubicBezTo>
                  <a:pt x="1454926" y="1728729"/>
                  <a:pt x="1373409" y="1693158"/>
                  <a:pt x="1294912" y="1657587"/>
                </a:cubicBezTo>
                <a:cubicBezTo>
                  <a:pt x="1337180" y="1597117"/>
                  <a:pt x="1373409" y="1639802"/>
                  <a:pt x="1406620" y="1636245"/>
                </a:cubicBezTo>
                <a:cubicBezTo>
                  <a:pt x="1427754" y="1632688"/>
                  <a:pt x="1448887" y="1629132"/>
                  <a:pt x="1448887" y="1597117"/>
                </a:cubicBezTo>
                <a:cubicBezTo>
                  <a:pt x="1448887" y="1572219"/>
                  <a:pt x="1439830" y="1540204"/>
                  <a:pt x="1418696" y="1540204"/>
                </a:cubicBezTo>
                <a:cubicBezTo>
                  <a:pt x="1285854" y="1536647"/>
                  <a:pt x="1210375" y="1365909"/>
                  <a:pt x="1071494" y="1365909"/>
                </a:cubicBezTo>
                <a:cubicBezTo>
                  <a:pt x="986960" y="1365909"/>
                  <a:pt x="1113764" y="1269868"/>
                  <a:pt x="1044324" y="1230741"/>
                </a:cubicBezTo>
                <a:cubicBezTo>
                  <a:pt x="1029227" y="1220069"/>
                  <a:pt x="1086591" y="1205842"/>
                  <a:pt x="1110744" y="1209399"/>
                </a:cubicBezTo>
                <a:cubicBezTo>
                  <a:pt x="1134897" y="1212955"/>
                  <a:pt x="1156032" y="1237855"/>
                  <a:pt x="1186222" y="1220069"/>
                </a:cubicBezTo>
                <a:cubicBezTo>
                  <a:pt x="1201318" y="1156043"/>
                  <a:pt x="1162069" y="1131144"/>
                  <a:pt x="1125840" y="1113358"/>
                </a:cubicBezTo>
                <a:cubicBezTo>
                  <a:pt x="1047342" y="1070674"/>
                  <a:pt x="968844" y="1020875"/>
                  <a:pt x="881290" y="1006647"/>
                </a:cubicBezTo>
                <a:cubicBezTo>
                  <a:pt x="851099" y="1003089"/>
                  <a:pt x="832982" y="985305"/>
                  <a:pt x="836002" y="949734"/>
                </a:cubicBezTo>
                <a:cubicBezTo>
                  <a:pt x="842040" y="903491"/>
                  <a:pt x="872232" y="917720"/>
                  <a:pt x="896385" y="921277"/>
                </a:cubicBezTo>
                <a:cubicBezTo>
                  <a:pt x="911482" y="924835"/>
                  <a:pt x="926577" y="935506"/>
                  <a:pt x="941672" y="910606"/>
                </a:cubicBezTo>
                <a:cubicBezTo>
                  <a:pt x="588434" y="658055"/>
                  <a:pt x="401247" y="672284"/>
                  <a:pt x="5740" y="465975"/>
                </a:cubicBezTo>
                <a:cubicBezTo>
                  <a:pt x="93294" y="426847"/>
                  <a:pt x="156696" y="455303"/>
                  <a:pt x="217079" y="462417"/>
                </a:cubicBezTo>
                <a:cubicBezTo>
                  <a:pt x="368036" y="480203"/>
                  <a:pt x="274442" y="512216"/>
                  <a:pt x="425400" y="533558"/>
                </a:cubicBezTo>
                <a:cubicBezTo>
                  <a:pt x="497860" y="544229"/>
                  <a:pt x="564281" y="579800"/>
                  <a:pt x="645798" y="522887"/>
                </a:cubicBezTo>
                <a:cubicBezTo>
                  <a:pt x="700142" y="483759"/>
                  <a:pt x="787696" y="526444"/>
                  <a:pt x="854118" y="558458"/>
                </a:cubicBezTo>
                <a:cubicBezTo>
                  <a:pt x="908462" y="586915"/>
                  <a:pt x="962806" y="594028"/>
                  <a:pt x="1035266" y="558458"/>
                </a:cubicBezTo>
                <a:cubicBezTo>
                  <a:pt x="968844" y="537116"/>
                  <a:pt x="917520" y="519330"/>
                  <a:pt x="866193" y="505101"/>
                </a:cubicBezTo>
                <a:cubicBezTo>
                  <a:pt x="823926" y="494431"/>
                  <a:pt x="799772" y="469532"/>
                  <a:pt x="802792" y="416176"/>
                </a:cubicBezTo>
                <a:cubicBezTo>
                  <a:pt x="802792" y="387720"/>
                  <a:pt x="793735" y="348592"/>
                  <a:pt x="823926" y="334364"/>
                </a:cubicBezTo>
                <a:cubicBezTo>
                  <a:pt x="848079" y="320135"/>
                  <a:pt x="881290" y="334364"/>
                  <a:pt x="893366" y="359262"/>
                </a:cubicBezTo>
                <a:cubicBezTo>
                  <a:pt x="908462" y="405504"/>
                  <a:pt x="923557" y="448189"/>
                  <a:pt x="974883" y="451747"/>
                </a:cubicBezTo>
                <a:cubicBezTo>
                  <a:pt x="1044324" y="458860"/>
                  <a:pt x="1005074" y="430405"/>
                  <a:pt x="992998" y="394834"/>
                </a:cubicBezTo>
                <a:cubicBezTo>
                  <a:pt x="980921" y="355706"/>
                  <a:pt x="1017152" y="345034"/>
                  <a:pt x="1041304" y="352148"/>
                </a:cubicBezTo>
                <a:cubicBezTo>
                  <a:pt x="1131878" y="384162"/>
                  <a:pt x="1225472" y="327250"/>
                  <a:pt x="1319065" y="373491"/>
                </a:cubicBezTo>
                <a:cubicBezTo>
                  <a:pt x="1294912" y="259665"/>
                  <a:pt x="1243586" y="209867"/>
                  <a:pt x="1134897" y="192082"/>
                </a:cubicBezTo>
                <a:cubicBezTo>
                  <a:pt x="1095648" y="188525"/>
                  <a:pt x="1053380" y="195638"/>
                  <a:pt x="1017152" y="163625"/>
                </a:cubicBezTo>
                <a:cubicBezTo>
                  <a:pt x="996016" y="145839"/>
                  <a:pt x="974883" y="124497"/>
                  <a:pt x="989979" y="88927"/>
                </a:cubicBezTo>
                <a:cubicBezTo>
                  <a:pt x="999036" y="64027"/>
                  <a:pt x="1023188" y="64027"/>
                  <a:pt x="1044324" y="71141"/>
                </a:cubicBezTo>
                <a:cubicBezTo>
                  <a:pt x="1131878" y="110269"/>
                  <a:pt x="1225472" y="120941"/>
                  <a:pt x="1316045" y="135168"/>
                </a:cubicBezTo>
                <a:cubicBezTo>
                  <a:pt x="1331142" y="138725"/>
                  <a:pt x="1346237" y="145839"/>
                  <a:pt x="1361334" y="110269"/>
                </a:cubicBezTo>
                <a:cubicBezTo>
                  <a:pt x="1255664" y="78255"/>
                  <a:pt x="1153012" y="35571"/>
                  <a:pt x="1047342" y="0"/>
                </a:cubicBezTo>
                <a:close/>
              </a:path>
            </a:pathLst>
          </a:custGeom>
        </p:spPr>
      </p:pic>
      <p:sp>
        <p:nvSpPr>
          <p:cNvPr id="2" name="Title 1">
            <a:extLst>
              <a:ext uri="{FF2B5EF4-FFF2-40B4-BE49-F238E27FC236}">
                <a16:creationId xmlns:a16="http://schemas.microsoft.com/office/drawing/2014/main" id="{F6D7DBDC-C0DD-B662-96B2-8CA708D61C3E}"/>
              </a:ext>
            </a:extLst>
          </p:cNvPr>
          <p:cNvSpPr>
            <a:spLocks noGrp="1"/>
          </p:cNvSpPr>
          <p:nvPr>
            <p:ph type="ctrTitle"/>
          </p:nvPr>
        </p:nvSpPr>
        <p:spPr>
          <a:xfrm>
            <a:off x="1524000" y="309562"/>
            <a:ext cx="9144000" cy="1366838"/>
          </a:xfrm>
        </p:spPr>
        <p:txBody>
          <a:bodyPr>
            <a:normAutofit/>
          </a:bodyPr>
          <a:lstStyle/>
          <a:p>
            <a:r>
              <a:rPr lang="en-ZA" b="1" dirty="0">
                <a:latin typeface="Calibri" panose="020F0502020204030204" pitchFamily="34" charset="0"/>
                <a:ea typeface="Calibri" panose="020F0502020204030204" pitchFamily="34" charset="0"/>
                <a:cs typeface="Calibri" panose="020F0502020204030204" pitchFamily="34" charset="0"/>
              </a:rPr>
              <a:t>Each called… To Go</a:t>
            </a:r>
          </a:p>
        </p:txBody>
      </p:sp>
    </p:spTree>
    <p:extLst>
      <p:ext uri="{BB962C8B-B14F-4D97-AF65-F5344CB8AC3E}">
        <p14:creationId xmlns:p14="http://schemas.microsoft.com/office/powerpoint/2010/main" val="644064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952524-3203-C3FE-5044-DF919756813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41CDB7B-6898-3390-CF83-5C3A17843D30}"/>
              </a:ext>
            </a:extLst>
          </p:cNvPr>
          <p:cNvPicPr>
            <a:picLocks noChangeAspect="1"/>
          </p:cNvPicPr>
          <p:nvPr/>
        </p:nvPicPr>
        <p:blipFill>
          <a:blip r:embed="rId2">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val="0"/>
              </a:ext>
            </a:extLst>
          </a:blip>
          <a:srcRect t="11459" b="11459"/>
          <a:stretch/>
        </p:blipFill>
        <p:spPr>
          <a:xfrm>
            <a:off x="329316" y="10"/>
            <a:ext cx="11862684" cy="6857990"/>
          </a:xfrm>
          <a:custGeom>
            <a:avLst/>
            <a:gdLst/>
            <a:ahLst/>
            <a:cxnLst/>
            <a:rect l="l" t="t" r="r" b="b"/>
            <a:pathLst>
              <a:path w="11862684" h="6858000">
                <a:moveTo>
                  <a:pt x="1047342" y="0"/>
                </a:moveTo>
                <a:lnTo>
                  <a:pt x="4590463" y="0"/>
                </a:lnTo>
                <a:lnTo>
                  <a:pt x="5499874" y="0"/>
                </a:lnTo>
                <a:lnTo>
                  <a:pt x="5723425" y="0"/>
                </a:lnTo>
                <a:lnTo>
                  <a:pt x="7580390" y="0"/>
                </a:lnTo>
                <a:lnTo>
                  <a:pt x="7747884" y="0"/>
                </a:lnTo>
                <a:lnTo>
                  <a:pt x="7824084" y="0"/>
                </a:lnTo>
                <a:lnTo>
                  <a:pt x="11862684" y="0"/>
                </a:lnTo>
                <a:lnTo>
                  <a:pt x="11862684" y="6858000"/>
                </a:lnTo>
                <a:lnTo>
                  <a:pt x="7824084" y="6858000"/>
                </a:lnTo>
                <a:lnTo>
                  <a:pt x="7747884" y="6858000"/>
                </a:lnTo>
                <a:lnTo>
                  <a:pt x="7580390" y="6858000"/>
                </a:lnTo>
                <a:lnTo>
                  <a:pt x="5723425" y="6858000"/>
                </a:lnTo>
                <a:lnTo>
                  <a:pt x="5499874" y="6858000"/>
                </a:lnTo>
                <a:lnTo>
                  <a:pt x="4590463" y="6858000"/>
                </a:lnTo>
                <a:lnTo>
                  <a:pt x="1654188" y="6858000"/>
                </a:lnTo>
                <a:cubicBezTo>
                  <a:pt x="1530404" y="6786859"/>
                  <a:pt x="1412658" y="6701489"/>
                  <a:pt x="1279816" y="6658805"/>
                </a:cubicBezTo>
                <a:cubicBezTo>
                  <a:pt x="1189242" y="6630349"/>
                  <a:pt x="1101686" y="6580550"/>
                  <a:pt x="1116783" y="6431153"/>
                </a:cubicBezTo>
                <a:cubicBezTo>
                  <a:pt x="1119802" y="6388469"/>
                  <a:pt x="1095648" y="6356456"/>
                  <a:pt x="1059419" y="6367127"/>
                </a:cubicBezTo>
                <a:cubicBezTo>
                  <a:pt x="989979" y="6388469"/>
                  <a:pt x="956768" y="6327999"/>
                  <a:pt x="917520" y="6281757"/>
                </a:cubicBezTo>
                <a:cubicBezTo>
                  <a:pt x="848079" y="6199945"/>
                  <a:pt x="781658" y="6114575"/>
                  <a:pt x="669950" y="6100347"/>
                </a:cubicBezTo>
                <a:cubicBezTo>
                  <a:pt x="691084" y="6036320"/>
                  <a:pt x="727312" y="6043434"/>
                  <a:pt x="760524" y="6057663"/>
                </a:cubicBezTo>
                <a:cubicBezTo>
                  <a:pt x="848079" y="6093234"/>
                  <a:pt x="935634" y="6132361"/>
                  <a:pt x="1023188" y="6167932"/>
                </a:cubicBezTo>
                <a:cubicBezTo>
                  <a:pt x="1080552" y="6189274"/>
                  <a:pt x="1137916" y="6221287"/>
                  <a:pt x="1213395" y="6196388"/>
                </a:cubicBezTo>
                <a:cubicBezTo>
                  <a:pt x="1146974" y="6068335"/>
                  <a:pt x="1035266" y="6043434"/>
                  <a:pt x="944692" y="6004307"/>
                </a:cubicBezTo>
                <a:cubicBezTo>
                  <a:pt x="832982" y="5954508"/>
                  <a:pt x="766562" y="5862025"/>
                  <a:pt x="685045" y="5755314"/>
                </a:cubicBezTo>
                <a:cubicBezTo>
                  <a:pt x="766562" y="5726858"/>
                  <a:pt x="817887" y="5805112"/>
                  <a:pt x="884310" y="5801555"/>
                </a:cubicBezTo>
                <a:cubicBezTo>
                  <a:pt x="887328" y="5790884"/>
                  <a:pt x="893366" y="5769542"/>
                  <a:pt x="893366" y="5769542"/>
                </a:cubicBezTo>
                <a:cubicBezTo>
                  <a:pt x="784676" y="5712629"/>
                  <a:pt x="736372" y="5605917"/>
                  <a:pt x="718256" y="5474306"/>
                </a:cubicBezTo>
                <a:cubicBezTo>
                  <a:pt x="712218" y="5406721"/>
                  <a:pt x="672970" y="5385379"/>
                  <a:pt x="633720" y="5353367"/>
                </a:cubicBezTo>
                <a:cubicBezTo>
                  <a:pt x="500878" y="5243097"/>
                  <a:pt x="358980" y="5143500"/>
                  <a:pt x="247270" y="4994104"/>
                </a:cubicBezTo>
                <a:cubicBezTo>
                  <a:pt x="377094" y="5011889"/>
                  <a:pt x="479744" y="5111487"/>
                  <a:pt x="615606" y="5154171"/>
                </a:cubicBezTo>
                <a:cubicBezTo>
                  <a:pt x="506917" y="4990547"/>
                  <a:pt x="365016" y="4905177"/>
                  <a:pt x="235194" y="4805580"/>
                </a:cubicBezTo>
                <a:cubicBezTo>
                  <a:pt x="174810" y="4759339"/>
                  <a:pt x="120468" y="4702425"/>
                  <a:pt x="51026" y="4677526"/>
                </a:cubicBezTo>
                <a:cubicBezTo>
                  <a:pt x="26873" y="4670412"/>
                  <a:pt x="-15396" y="4652628"/>
                  <a:pt x="5740" y="4602828"/>
                </a:cubicBezTo>
                <a:cubicBezTo>
                  <a:pt x="23854" y="4560144"/>
                  <a:pt x="57065" y="4574373"/>
                  <a:pt x="87257" y="4585042"/>
                </a:cubicBezTo>
                <a:cubicBezTo>
                  <a:pt x="159715" y="4613499"/>
                  <a:pt x="238213" y="4613499"/>
                  <a:pt x="337844" y="4613499"/>
                </a:cubicBezTo>
                <a:cubicBezTo>
                  <a:pt x="253310" y="4478331"/>
                  <a:pt x="99332" y="4521016"/>
                  <a:pt x="26873" y="4378734"/>
                </a:cubicBezTo>
                <a:cubicBezTo>
                  <a:pt x="117448" y="4353835"/>
                  <a:pt x="186888" y="4403633"/>
                  <a:pt x="259346" y="4414305"/>
                </a:cubicBezTo>
                <a:cubicBezTo>
                  <a:pt x="325769" y="4424975"/>
                  <a:pt x="340863" y="4400076"/>
                  <a:pt x="325769" y="4321821"/>
                </a:cubicBezTo>
                <a:cubicBezTo>
                  <a:pt x="301616" y="4200882"/>
                  <a:pt x="337844" y="4140411"/>
                  <a:pt x="434458" y="4172424"/>
                </a:cubicBezTo>
                <a:cubicBezTo>
                  <a:pt x="525031" y="4204438"/>
                  <a:pt x="534089" y="4158196"/>
                  <a:pt x="509936" y="4090612"/>
                </a:cubicBezTo>
                <a:cubicBezTo>
                  <a:pt x="473706" y="3991015"/>
                  <a:pt x="512954" y="3912759"/>
                  <a:pt x="540128" y="3827390"/>
                </a:cubicBezTo>
                <a:cubicBezTo>
                  <a:pt x="582395" y="3699337"/>
                  <a:pt x="564281" y="3635309"/>
                  <a:pt x="476725" y="3539269"/>
                </a:cubicBezTo>
                <a:cubicBezTo>
                  <a:pt x="425400" y="3485914"/>
                  <a:pt x="374074" y="3439672"/>
                  <a:pt x="301616" y="3393429"/>
                </a:cubicBezTo>
                <a:cubicBezTo>
                  <a:pt x="467668" y="3368530"/>
                  <a:pt x="295577" y="3283162"/>
                  <a:pt x="352940" y="3229805"/>
                </a:cubicBezTo>
                <a:cubicBezTo>
                  <a:pt x="470686" y="3208463"/>
                  <a:pt x="564281" y="3379202"/>
                  <a:pt x="724294" y="3329402"/>
                </a:cubicBezTo>
                <a:cubicBezTo>
                  <a:pt x="531070" y="3183563"/>
                  <a:pt x="313691" y="3137322"/>
                  <a:pt x="171792" y="2941684"/>
                </a:cubicBezTo>
                <a:cubicBezTo>
                  <a:pt x="205002" y="2899000"/>
                  <a:pt x="238213" y="2941684"/>
                  <a:pt x="265385" y="2923898"/>
                </a:cubicBezTo>
                <a:cubicBezTo>
                  <a:pt x="265385" y="2913227"/>
                  <a:pt x="582395" y="2980812"/>
                  <a:pt x="600510" y="2703362"/>
                </a:cubicBezTo>
                <a:cubicBezTo>
                  <a:pt x="606548" y="2703362"/>
                  <a:pt x="612587" y="2703362"/>
                  <a:pt x="618624" y="2692689"/>
                </a:cubicBezTo>
                <a:cubicBezTo>
                  <a:pt x="651834" y="2653563"/>
                  <a:pt x="621644" y="2561080"/>
                  <a:pt x="675988" y="2553965"/>
                </a:cubicBezTo>
                <a:cubicBezTo>
                  <a:pt x="736372" y="2546851"/>
                  <a:pt x="793735" y="2514837"/>
                  <a:pt x="857136" y="2532623"/>
                </a:cubicBezTo>
                <a:cubicBezTo>
                  <a:pt x="905443" y="2546851"/>
                  <a:pt x="956768" y="2564636"/>
                  <a:pt x="1008094" y="2564636"/>
                </a:cubicBezTo>
                <a:cubicBezTo>
                  <a:pt x="1062438" y="2564636"/>
                  <a:pt x="1137916" y="2685576"/>
                  <a:pt x="1171128" y="2525509"/>
                </a:cubicBezTo>
                <a:cubicBezTo>
                  <a:pt x="1171128" y="2518395"/>
                  <a:pt x="1264720" y="2536181"/>
                  <a:pt x="1316045" y="2543294"/>
                </a:cubicBezTo>
                <a:cubicBezTo>
                  <a:pt x="1358314" y="2550408"/>
                  <a:pt x="1409640" y="2582422"/>
                  <a:pt x="1439830" y="2518395"/>
                </a:cubicBezTo>
                <a:cubicBezTo>
                  <a:pt x="1454926" y="2479267"/>
                  <a:pt x="1382466" y="2408126"/>
                  <a:pt x="1319065" y="2401012"/>
                </a:cubicBezTo>
                <a:cubicBezTo>
                  <a:pt x="1261702" y="2393898"/>
                  <a:pt x="1204338" y="2386784"/>
                  <a:pt x="1149994" y="2401012"/>
                </a:cubicBezTo>
                <a:cubicBezTo>
                  <a:pt x="1083572" y="2418796"/>
                  <a:pt x="1047342" y="2390340"/>
                  <a:pt x="1029227" y="2326314"/>
                </a:cubicBezTo>
                <a:cubicBezTo>
                  <a:pt x="1008094" y="2258731"/>
                  <a:pt x="968844" y="2223159"/>
                  <a:pt x="914500" y="2191146"/>
                </a:cubicBezTo>
                <a:cubicBezTo>
                  <a:pt x="781658" y="2112891"/>
                  <a:pt x="654854" y="2020407"/>
                  <a:pt x="509936" y="1974165"/>
                </a:cubicBezTo>
                <a:cubicBezTo>
                  <a:pt x="482764" y="1967051"/>
                  <a:pt x="449553" y="1952823"/>
                  <a:pt x="437476" y="1892353"/>
                </a:cubicBezTo>
                <a:cubicBezTo>
                  <a:pt x="829964" y="1984836"/>
                  <a:pt x="1186222" y="2223159"/>
                  <a:pt x="1590788" y="2208931"/>
                </a:cubicBezTo>
                <a:cubicBezTo>
                  <a:pt x="1482098" y="2134233"/>
                  <a:pt x="1352276" y="2130676"/>
                  <a:pt x="1234528" y="2077320"/>
                </a:cubicBezTo>
                <a:cubicBezTo>
                  <a:pt x="1319065" y="2038192"/>
                  <a:pt x="1397562" y="2080877"/>
                  <a:pt x="1476060" y="2102219"/>
                </a:cubicBezTo>
                <a:cubicBezTo>
                  <a:pt x="1542482" y="2120004"/>
                  <a:pt x="1602864" y="2123562"/>
                  <a:pt x="1608902" y="2013292"/>
                </a:cubicBezTo>
                <a:cubicBezTo>
                  <a:pt x="1608902" y="2002622"/>
                  <a:pt x="1608902" y="1995507"/>
                  <a:pt x="1608902" y="1984836"/>
                </a:cubicBezTo>
                <a:cubicBezTo>
                  <a:pt x="1584749" y="1938595"/>
                  <a:pt x="1551538" y="1917252"/>
                  <a:pt x="1509271" y="1903025"/>
                </a:cubicBezTo>
                <a:cubicBezTo>
                  <a:pt x="1485118" y="1895910"/>
                  <a:pt x="1451907" y="1881683"/>
                  <a:pt x="1451907" y="1849668"/>
                </a:cubicBezTo>
                <a:cubicBezTo>
                  <a:pt x="1454926" y="1728729"/>
                  <a:pt x="1373409" y="1693158"/>
                  <a:pt x="1294912" y="1657587"/>
                </a:cubicBezTo>
                <a:cubicBezTo>
                  <a:pt x="1337180" y="1597117"/>
                  <a:pt x="1373409" y="1639802"/>
                  <a:pt x="1406620" y="1636245"/>
                </a:cubicBezTo>
                <a:cubicBezTo>
                  <a:pt x="1427754" y="1632688"/>
                  <a:pt x="1448887" y="1629132"/>
                  <a:pt x="1448887" y="1597117"/>
                </a:cubicBezTo>
                <a:cubicBezTo>
                  <a:pt x="1448887" y="1572219"/>
                  <a:pt x="1439830" y="1540204"/>
                  <a:pt x="1418696" y="1540204"/>
                </a:cubicBezTo>
                <a:cubicBezTo>
                  <a:pt x="1285854" y="1536647"/>
                  <a:pt x="1210375" y="1365909"/>
                  <a:pt x="1071494" y="1365909"/>
                </a:cubicBezTo>
                <a:cubicBezTo>
                  <a:pt x="986960" y="1365909"/>
                  <a:pt x="1113764" y="1269868"/>
                  <a:pt x="1044324" y="1230741"/>
                </a:cubicBezTo>
                <a:cubicBezTo>
                  <a:pt x="1029227" y="1220069"/>
                  <a:pt x="1086591" y="1205842"/>
                  <a:pt x="1110744" y="1209399"/>
                </a:cubicBezTo>
                <a:cubicBezTo>
                  <a:pt x="1134897" y="1212955"/>
                  <a:pt x="1156032" y="1237855"/>
                  <a:pt x="1186222" y="1220069"/>
                </a:cubicBezTo>
                <a:cubicBezTo>
                  <a:pt x="1201318" y="1156043"/>
                  <a:pt x="1162069" y="1131144"/>
                  <a:pt x="1125840" y="1113358"/>
                </a:cubicBezTo>
                <a:cubicBezTo>
                  <a:pt x="1047342" y="1070674"/>
                  <a:pt x="968844" y="1020875"/>
                  <a:pt x="881290" y="1006647"/>
                </a:cubicBezTo>
                <a:cubicBezTo>
                  <a:pt x="851099" y="1003089"/>
                  <a:pt x="832982" y="985305"/>
                  <a:pt x="836002" y="949734"/>
                </a:cubicBezTo>
                <a:cubicBezTo>
                  <a:pt x="842040" y="903491"/>
                  <a:pt x="872232" y="917720"/>
                  <a:pt x="896385" y="921277"/>
                </a:cubicBezTo>
                <a:cubicBezTo>
                  <a:pt x="911482" y="924835"/>
                  <a:pt x="926577" y="935506"/>
                  <a:pt x="941672" y="910606"/>
                </a:cubicBezTo>
                <a:cubicBezTo>
                  <a:pt x="588434" y="658055"/>
                  <a:pt x="401247" y="672284"/>
                  <a:pt x="5740" y="465975"/>
                </a:cubicBezTo>
                <a:cubicBezTo>
                  <a:pt x="93294" y="426847"/>
                  <a:pt x="156696" y="455303"/>
                  <a:pt x="217079" y="462417"/>
                </a:cubicBezTo>
                <a:cubicBezTo>
                  <a:pt x="368036" y="480203"/>
                  <a:pt x="274442" y="512216"/>
                  <a:pt x="425400" y="533558"/>
                </a:cubicBezTo>
                <a:cubicBezTo>
                  <a:pt x="497860" y="544229"/>
                  <a:pt x="564281" y="579800"/>
                  <a:pt x="645798" y="522887"/>
                </a:cubicBezTo>
                <a:cubicBezTo>
                  <a:pt x="700142" y="483759"/>
                  <a:pt x="787696" y="526444"/>
                  <a:pt x="854118" y="558458"/>
                </a:cubicBezTo>
                <a:cubicBezTo>
                  <a:pt x="908462" y="586915"/>
                  <a:pt x="962806" y="594028"/>
                  <a:pt x="1035266" y="558458"/>
                </a:cubicBezTo>
                <a:cubicBezTo>
                  <a:pt x="968844" y="537116"/>
                  <a:pt x="917520" y="519330"/>
                  <a:pt x="866193" y="505101"/>
                </a:cubicBezTo>
                <a:cubicBezTo>
                  <a:pt x="823926" y="494431"/>
                  <a:pt x="799772" y="469532"/>
                  <a:pt x="802792" y="416176"/>
                </a:cubicBezTo>
                <a:cubicBezTo>
                  <a:pt x="802792" y="387720"/>
                  <a:pt x="793735" y="348592"/>
                  <a:pt x="823926" y="334364"/>
                </a:cubicBezTo>
                <a:cubicBezTo>
                  <a:pt x="848079" y="320135"/>
                  <a:pt x="881290" y="334364"/>
                  <a:pt x="893366" y="359262"/>
                </a:cubicBezTo>
                <a:cubicBezTo>
                  <a:pt x="908462" y="405504"/>
                  <a:pt x="923557" y="448189"/>
                  <a:pt x="974883" y="451747"/>
                </a:cubicBezTo>
                <a:cubicBezTo>
                  <a:pt x="1044324" y="458860"/>
                  <a:pt x="1005074" y="430405"/>
                  <a:pt x="992998" y="394834"/>
                </a:cubicBezTo>
                <a:cubicBezTo>
                  <a:pt x="980921" y="355706"/>
                  <a:pt x="1017152" y="345034"/>
                  <a:pt x="1041304" y="352148"/>
                </a:cubicBezTo>
                <a:cubicBezTo>
                  <a:pt x="1131878" y="384162"/>
                  <a:pt x="1225472" y="327250"/>
                  <a:pt x="1319065" y="373491"/>
                </a:cubicBezTo>
                <a:cubicBezTo>
                  <a:pt x="1294912" y="259665"/>
                  <a:pt x="1243586" y="209867"/>
                  <a:pt x="1134897" y="192082"/>
                </a:cubicBezTo>
                <a:cubicBezTo>
                  <a:pt x="1095648" y="188525"/>
                  <a:pt x="1053380" y="195638"/>
                  <a:pt x="1017152" y="163625"/>
                </a:cubicBezTo>
                <a:cubicBezTo>
                  <a:pt x="996016" y="145839"/>
                  <a:pt x="974883" y="124497"/>
                  <a:pt x="989979" y="88927"/>
                </a:cubicBezTo>
                <a:cubicBezTo>
                  <a:pt x="999036" y="64027"/>
                  <a:pt x="1023188" y="64027"/>
                  <a:pt x="1044324" y="71141"/>
                </a:cubicBezTo>
                <a:cubicBezTo>
                  <a:pt x="1131878" y="110269"/>
                  <a:pt x="1225472" y="120941"/>
                  <a:pt x="1316045" y="135168"/>
                </a:cubicBezTo>
                <a:cubicBezTo>
                  <a:pt x="1331142" y="138725"/>
                  <a:pt x="1346237" y="145839"/>
                  <a:pt x="1361334" y="110269"/>
                </a:cubicBezTo>
                <a:cubicBezTo>
                  <a:pt x="1255664" y="78255"/>
                  <a:pt x="1153012" y="35571"/>
                  <a:pt x="1047342" y="0"/>
                </a:cubicBezTo>
                <a:close/>
              </a:path>
            </a:pathLst>
          </a:custGeom>
        </p:spPr>
      </p:pic>
    </p:spTree>
    <p:extLst>
      <p:ext uri="{BB962C8B-B14F-4D97-AF65-F5344CB8AC3E}">
        <p14:creationId xmlns:p14="http://schemas.microsoft.com/office/powerpoint/2010/main" val="3926128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27451-F15A-23A6-1909-5A204B236F7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F8DB821-ACD8-95D6-4882-A9102225A0D3}"/>
              </a:ext>
            </a:extLst>
          </p:cNvPr>
          <p:cNvPicPr>
            <a:picLocks noChangeAspect="1"/>
          </p:cNvPicPr>
          <p:nvPr/>
        </p:nvPicPr>
        <p:blipFill>
          <a:blip r:embed="rId2">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val="0"/>
              </a:ext>
            </a:extLst>
          </a:blip>
          <a:srcRect t="11459" b="11459"/>
          <a:stretch/>
        </p:blipFill>
        <p:spPr>
          <a:xfrm>
            <a:off x="329316" y="10"/>
            <a:ext cx="11862684" cy="6857990"/>
          </a:xfrm>
          <a:custGeom>
            <a:avLst/>
            <a:gdLst/>
            <a:ahLst/>
            <a:cxnLst/>
            <a:rect l="l" t="t" r="r" b="b"/>
            <a:pathLst>
              <a:path w="11862684" h="6858000">
                <a:moveTo>
                  <a:pt x="1047342" y="0"/>
                </a:moveTo>
                <a:lnTo>
                  <a:pt x="4590463" y="0"/>
                </a:lnTo>
                <a:lnTo>
                  <a:pt x="5499874" y="0"/>
                </a:lnTo>
                <a:lnTo>
                  <a:pt x="5723425" y="0"/>
                </a:lnTo>
                <a:lnTo>
                  <a:pt x="7580390" y="0"/>
                </a:lnTo>
                <a:lnTo>
                  <a:pt x="7747884" y="0"/>
                </a:lnTo>
                <a:lnTo>
                  <a:pt x="7824084" y="0"/>
                </a:lnTo>
                <a:lnTo>
                  <a:pt x="11862684" y="0"/>
                </a:lnTo>
                <a:lnTo>
                  <a:pt x="11862684" y="6858000"/>
                </a:lnTo>
                <a:lnTo>
                  <a:pt x="7824084" y="6858000"/>
                </a:lnTo>
                <a:lnTo>
                  <a:pt x="7747884" y="6858000"/>
                </a:lnTo>
                <a:lnTo>
                  <a:pt x="7580390" y="6858000"/>
                </a:lnTo>
                <a:lnTo>
                  <a:pt x="5723425" y="6858000"/>
                </a:lnTo>
                <a:lnTo>
                  <a:pt x="5499874" y="6858000"/>
                </a:lnTo>
                <a:lnTo>
                  <a:pt x="4590463" y="6858000"/>
                </a:lnTo>
                <a:lnTo>
                  <a:pt x="1654188" y="6858000"/>
                </a:lnTo>
                <a:cubicBezTo>
                  <a:pt x="1530404" y="6786859"/>
                  <a:pt x="1412658" y="6701489"/>
                  <a:pt x="1279816" y="6658805"/>
                </a:cubicBezTo>
                <a:cubicBezTo>
                  <a:pt x="1189242" y="6630349"/>
                  <a:pt x="1101686" y="6580550"/>
                  <a:pt x="1116783" y="6431153"/>
                </a:cubicBezTo>
                <a:cubicBezTo>
                  <a:pt x="1119802" y="6388469"/>
                  <a:pt x="1095648" y="6356456"/>
                  <a:pt x="1059419" y="6367127"/>
                </a:cubicBezTo>
                <a:cubicBezTo>
                  <a:pt x="989979" y="6388469"/>
                  <a:pt x="956768" y="6327999"/>
                  <a:pt x="917520" y="6281757"/>
                </a:cubicBezTo>
                <a:cubicBezTo>
                  <a:pt x="848079" y="6199945"/>
                  <a:pt x="781658" y="6114575"/>
                  <a:pt x="669950" y="6100347"/>
                </a:cubicBezTo>
                <a:cubicBezTo>
                  <a:pt x="691084" y="6036320"/>
                  <a:pt x="727312" y="6043434"/>
                  <a:pt x="760524" y="6057663"/>
                </a:cubicBezTo>
                <a:cubicBezTo>
                  <a:pt x="848079" y="6093234"/>
                  <a:pt x="935634" y="6132361"/>
                  <a:pt x="1023188" y="6167932"/>
                </a:cubicBezTo>
                <a:cubicBezTo>
                  <a:pt x="1080552" y="6189274"/>
                  <a:pt x="1137916" y="6221287"/>
                  <a:pt x="1213395" y="6196388"/>
                </a:cubicBezTo>
                <a:cubicBezTo>
                  <a:pt x="1146974" y="6068335"/>
                  <a:pt x="1035266" y="6043434"/>
                  <a:pt x="944692" y="6004307"/>
                </a:cubicBezTo>
                <a:cubicBezTo>
                  <a:pt x="832982" y="5954508"/>
                  <a:pt x="766562" y="5862025"/>
                  <a:pt x="685045" y="5755314"/>
                </a:cubicBezTo>
                <a:cubicBezTo>
                  <a:pt x="766562" y="5726858"/>
                  <a:pt x="817887" y="5805112"/>
                  <a:pt x="884310" y="5801555"/>
                </a:cubicBezTo>
                <a:cubicBezTo>
                  <a:pt x="887328" y="5790884"/>
                  <a:pt x="893366" y="5769542"/>
                  <a:pt x="893366" y="5769542"/>
                </a:cubicBezTo>
                <a:cubicBezTo>
                  <a:pt x="784676" y="5712629"/>
                  <a:pt x="736372" y="5605917"/>
                  <a:pt x="718256" y="5474306"/>
                </a:cubicBezTo>
                <a:cubicBezTo>
                  <a:pt x="712218" y="5406721"/>
                  <a:pt x="672970" y="5385379"/>
                  <a:pt x="633720" y="5353367"/>
                </a:cubicBezTo>
                <a:cubicBezTo>
                  <a:pt x="500878" y="5243097"/>
                  <a:pt x="358980" y="5143500"/>
                  <a:pt x="247270" y="4994104"/>
                </a:cubicBezTo>
                <a:cubicBezTo>
                  <a:pt x="377094" y="5011889"/>
                  <a:pt x="479744" y="5111487"/>
                  <a:pt x="615606" y="5154171"/>
                </a:cubicBezTo>
                <a:cubicBezTo>
                  <a:pt x="506917" y="4990547"/>
                  <a:pt x="365016" y="4905177"/>
                  <a:pt x="235194" y="4805580"/>
                </a:cubicBezTo>
                <a:cubicBezTo>
                  <a:pt x="174810" y="4759339"/>
                  <a:pt x="120468" y="4702425"/>
                  <a:pt x="51026" y="4677526"/>
                </a:cubicBezTo>
                <a:cubicBezTo>
                  <a:pt x="26873" y="4670412"/>
                  <a:pt x="-15396" y="4652628"/>
                  <a:pt x="5740" y="4602828"/>
                </a:cubicBezTo>
                <a:cubicBezTo>
                  <a:pt x="23854" y="4560144"/>
                  <a:pt x="57065" y="4574373"/>
                  <a:pt x="87257" y="4585042"/>
                </a:cubicBezTo>
                <a:cubicBezTo>
                  <a:pt x="159715" y="4613499"/>
                  <a:pt x="238213" y="4613499"/>
                  <a:pt x="337844" y="4613499"/>
                </a:cubicBezTo>
                <a:cubicBezTo>
                  <a:pt x="253310" y="4478331"/>
                  <a:pt x="99332" y="4521016"/>
                  <a:pt x="26873" y="4378734"/>
                </a:cubicBezTo>
                <a:cubicBezTo>
                  <a:pt x="117448" y="4353835"/>
                  <a:pt x="186888" y="4403633"/>
                  <a:pt x="259346" y="4414305"/>
                </a:cubicBezTo>
                <a:cubicBezTo>
                  <a:pt x="325769" y="4424975"/>
                  <a:pt x="340863" y="4400076"/>
                  <a:pt x="325769" y="4321821"/>
                </a:cubicBezTo>
                <a:cubicBezTo>
                  <a:pt x="301616" y="4200882"/>
                  <a:pt x="337844" y="4140411"/>
                  <a:pt x="434458" y="4172424"/>
                </a:cubicBezTo>
                <a:cubicBezTo>
                  <a:pt x="525031" y="4204438"/>
                  <a:pt x="534089" y="4158196"/>
                  <a:pt x="509936" y="4090612"/>
                </a:cubicBezTo>
                <a:cubicBezTo>
                  <a:pt x="473706" y="3991015"/>
                  <a:pt x="512954" y="3912759"/>
                  <a:pt x="540128" y="3827390"/>
                </a:cubicBezTo>
                <a:cubicBezTo>
                  <a:pt x="582395" y="3699337"/>
                  <a:pt x="564281" y="3635309"/>
                  <a:pt x="476725" y="3539269"/>
                </a:cubicBezTo>
                <a:cubicBezTo>
                  <a:pt x="425400" y="3485914"/>
                  <a:pt x="374074" y="3439672"/>
                  <a:pt x="301616" y="3393429"/>
                </a:cubicBezTo>
                <a:cubicBezTo>
                  <a:pt x="467668" y="3368530"/>
                  <a:pt x="295577" y="3283162"/>
                  <a:pt x="352940" y="3229805"/>
                </a:cubicBezTo>
                <a:cubicBezTo>
                  <a:pt x="470686" y="3208463"/>
                  <a:pt x="564281" y="3379202"/>
                  <a:pt x="724294" y="3329402"/>
                </a:cubicBezTo>
                <a:cubicBezTo>
                  <a:pt x="531070" y="3183563"/>
                  <a:pt x="313691" y="3137322"/>
                  <a:pt x="171792" y="2941684"/>
                </a:cubicBezTo>
                <a:cubicBezTo>
                  <a:pt x="205002" y="2899000"/>
                  <a:pt x="238213" y="2941684"/>
                  <a:pt x="265385" y="2923898"/>
                </a:cubicBezTo>
                <a:cubicBezTo>
                  <a:pt x="265385" y="2913227"/>
                  <a:pt x="582395" y="2980812"/>
                  <a:pt x="600510" y="2703362"/>
                </a:cubicBezTo>
                <a:cubicBezTo>
                  <a:pt x="606548" y="2703362"/>
                  <a:pt x="612587" y="2703362"/>
                  <a:pt x="618624" y="2692689"/>
                </a:cubicBezTo>
                <a:cubicBezTo>
                  <a:pt x="651834" y="2653563"/>
                  <a:pt x="621644" y="2561080"/>
                  <a:pt x="675988" y="2553965"/>
                </a:cubicBezTo>
                <a:cubicBezTo>
                  <a:pt x="736372" y="2546851"/>
                  <a:pt x="793735" y="2514837"/>
                  <a:pt x="857136" y="2532623"/>
                </a:cubicBezTo>
                <a:cubicBezTo>
                  <a:pt x="905443" y="2546851"/>
                  <a:pt x="956768" y="2564636"/>
                  <a:pt x="1008094" y="2564636"/>
                </a:cubicBezTo>
                <a:cubicBezTo>
                  <a:pt x="1062438" y="2564636"/>
                  <a:pt x="1137916" y="2685576"/>
                  <a:pt x="1171128" y="2525509"/>
                </a:cubicBezTo>
                <a:cubicBezTo>
                  <a:pt x="1171128" y="2518395"/>
                  <a:pt x="1264720" y="2536181"/>
                  <a:pt x="1316045" y="2543294"/>
                </a:cubicBezTo>
                <a:cubicBezTo>
                  <a:pt x="1358314" y="2550408"/>
                  <a:pt x="1409640" y="2582422"/>
                  <a:pt x="1439830" y="2518395"/>
                </a:cubicBezTo>
                <a:cubicBezTo>
                  <a:pt x="1454926" y="2479267"/>
                  <a:pt x="1382466" y="2408126"/>
                  <a:pt x="1319065" y="2401012"/>
                </a:cubicBezTo>
                <a:cubicBezTo>
                  <a:pt x="1261702" y="2393898"/>
                  <a:pt x="1204338" y="2386784"/>
                  <a:pt x="1149994" y="2401012"/>
                </a:cubicBezTo>
                <a:cubicBezTo>
                  <a:pt x="1083572" y="2418796"/>
                  <a:pt x="1047342" y="2390340"/>
                  <a:pt x="1029227" y="2326314"/>
                </a:cubicBezTo>
                <a:cubicBezTo>
                  <a:pt x="1008094" y="2258731"/>
                  <a:pt x="968844" y="2223159"/>
                  <a:pt x="914500" y="2191146"/>
                </a:cubicBezTo>
                <a:cubicBezTo>
                  <a:pt x="781658" y="2112891"/>
                  <a:pt x="654854" y="2020407"/>
                  <a:pt x="509936" y="1974165"/>
                </a:cubicBezTo>
                <a:cubicBezTo>
                  <a:pt x="482764" y="1967051"/>
                  <a:pt x="449553" y="1952823"/>
                  <a:pt x="437476" y="1892353"/>
                </a:cubicBezTo>
                <a:cubicBezTo>
                  <a:pt x="829964" y="1984836"/>
                  <a:pt x="1186222" y="2223159"/>
                  <a:pt x="1590788" y="2208931"/>
                </a:cubicBezTo>
                <a:cubicBezTo>
                  <a:pt x="1482098" y="2134233"/>
                  <a:pt x="1352276" y="2130676"/>
                  <a:pt x="1234528" y="2077320"/>
                </a:cubicBezTo>
                <a:cubicBezTo>
                  <a:pt x="1319065" y="2038192"/>
                  <a:pt x="1397562" y="2080877"/>
                  <a:pt x="1476060" y="2102219"/>
                </a:cubicBezTo>
                <a:cubicBezTo>
                  <a:pt x="1542482" y="2120004"/>
                  <a:pt x="1602864" y="2123562"/>
                  <a:pt x="1608902" y="2013292"/>
                </a:cubicBezTo>
                <a:cubicBezTo>
                  <a:pt x="1608902" y="2002622"/>
                  <a:pt x="1608902" y="1995507"/>
                  <a:pt x="1608902" y="1984836"/>
                </a:cubicBezTo>
                <a:cubicBezTo>
                  <a:pt x="1584749" y="1938595"/>
                  <a:pt x="1551538" y="1917252"/>
                  <a:pt x="1509271" y="1903025"/>
                </a:cubicBezTo>
                <a:cubicBezTo>
                  <a:pt x="1485118" y="1895910"/>
                  <a:pt x="1451907" y="1881683"/>
                  <a:pt x="1451907" y="1849668"/>
                </a:cubicBezTo>
                <a:cubicBezTo>
                  <a:pt x="1454926" y="1728729"/>
                  <a:pt x="1373409" y="1693158"/>
                  <a:pt x="1294912" y="1657587"/>
                </a:cubicBezTo>
                <a:cubicBezTo>
                  <a:pt x="1337180" y="1597117"/>
                  <a:pt x="1373409" y="1639802"/>
                  <a:pt x="1406620" y="1636245"/>
                </a:cubicBezTo>
                <a:cubicBezTo>
                  <a:pt x="1427754" y="1632688"/>
                  <a:pt x="1448887" y="1629132"/>
                  <a:pt x="1448887" y="1597117"/>
                </a:cubicBezTo>
                <a:cubicBezTo>
                  <a:pt x="1448887" y="1572219"/>
                  <a:pt x="1439830" y="1540204"/>
                  <a:pt x="1418696" y="1540204"/>
                </a:cubicBezTo>
                <a:cubicBezTo>
                  <a:pt x="1285854" y="1536647"/>
                  <a:pt x="1210375" y="1365909"/>
                  <a:pt x="1071494" y="1365909"/>
                </a:cubicBezTo>
                <a:cubicBezTo>
                  <a:pt x="986960" y="1365909"/>
                  <a:pt x="1113764" y="1269868"/>
                  <a:pt x="1044324" y="1230741"/>
                </a:cubicBezTo>
                <a:cubicBezTo>
                  <a:pt x="1029227" y="1220069"/>
                  <a:pt x="1086591" y="1205842"/>
                  <a:pt x="1110744" y="1209399"/>
                </a:cubicBezTo>
                <a:cubicBezTo>
                  <a:pt x="1134897" y="1212955"/>
                  <a:pt x="1156032" y="1237855"/>
                  <a:pt x="1186222" y="1220069"/>
                </a:cubicBezTo>
                <a:cubicBezTo>
                  <a:pt x="1201318" y="1156043"/>
                  <a:pt x="1162069" y="1131144"/>
                  <a:pt x="1125840" y="1113358"/>
                </a:cubicBezTo>
                <a:cubicBezTo>
                  <a:pt x="1047342" y="1070674"/>
                  <a:pt x="968844" y="1020875"/>
                  <a:pt x="881290" y="1006647"/>
                </a:cubicBezTo>
                <a:cubicBezTo>
                  <a:pt x="851099" y="1003089"/>
                  <a:pt x="832982" y="985305"/>
                  <a:pt x="836002" y="949734"/>
                </a:cubicBezTo>
                <a:cubicBezTo>
                  <a:pt x="842040" y="903491"/>
                  <a:pt x="872232" y="917720"/>
                  <a:pt x="896385" y="921277"/>
                </a:cubicBezTo>
                <a:cubicBezTo>
                  <a:pt x="911482" y="924835"/>
                  <a:pt x="926577" y="935506"/>
                  <a:pt x="941672" y="910606"/>
                </a:cubicBezTo>
                <a:cubicBezTo>
                  <a:pt x="588434" y="658055"/>
                  <a:pt x="401247" y="672284"/>
                  <a:pt x="5740" y="465975"/>
                </a:cubicBezTo>
                <a:cubicBezTo>
                  <a:pt x="93294" y="426847"/>
                  <a:pt x="156696" y="455303"/>
                  <a:pt x="217079" y="462417"/>
                </a:cubicBezTo>
                <a:cubicBezTo>
                  <a:pt x="368036" y="480203"/>
                  <a:pt x="274442" y="512216"/>
                  <a:pt x="425400" y="533558"/>
                </a:cubicBezTo>
                <a:cubicBezTo>
                  <a:pt x="497860" y="544229"/>
                  <a:pt x="564281" y="579800"/>
                  <a:pt x="645798" y="522887"/>
                </a:cubicBezTo>
                <a:cubicBezTo>
                  <a:pt x="700142" y="483759"/>
                  <a:pt x="787696" y="526444"/>
                  <a:pt x="854118" y="558458"/>
                </a:cubicBezTo>
                <a:cubicBezTo>
                  <a:pt x="908462" y="586915"/>
                  <a:pt x="962806" y="594028"/>
                  <a:pt x="1035266" y="558458"/>
                </a:cubicBezTo>
                <a:cubicBezTo>
                  <a:pt x="968844" y="537116"/>
                  <a:pt x="917520" y="519330"/>
                  <a:pt x="866193" y="505101"/>
                </a:cubicBezTo>
                <a:cubicBezTo>
                  <a:pt x="823926" y="494431"/>
                  <a:pt x="799772" y="469532"/>
                  <a:pt x="802792" y="416176"/>
                </a:cubicBezTo>
                <a:cubicBezTo>
                  <a:pt x="802792" y="387720"/>
                  <a:pt x="793735" y="348592"/>
                  <a:pt x="823926" y="334364"/>
                </a:cubicBezTo>
                <a:cubicBezTo>
                  <a:pt x="848079" y="320135"/>
                  <a:pt x="881290" y="334364"/>
                  <a:pt x="893366" y="359262"/>
                </a:cubicBezTo>
                <a:cubicBezTo>
                  <a:pt x="908462" y="405504"/>
                  <a:pt x="923557" y="448189"/>
                  <a:pt x="974883" y="451747"/>
                </a:cubicBezTo>
                <a:cubicBezTo>
                  <a:pt x="1044324" y="458860"/>
                  <a:pt x="1005074" y="430405"/>
                  <a:pt x="992998" y="394834"/>
                </a:cubicBezTo>
                <a:cubicBezTo>
                  <a:pt x="980921" y="355706"/>
                  <a:pt x="1017152" y="345034"/>
                  <a:pt x="1041304" y="352148"/>
                </a:cubicBezTo>
                <a:cubicBezTo>
                  <a:pt x="1131878" y="384162"/>
                  <a:pt x="1225472" y="327250"/>
                  <a:pt x="1319065" y="373491"/>
                </a:cubicBezTo>
                <a:cubicBezTo>
                  <a:pt x="1294912" y="259665"/>
                  <a:pt x="1243586" y="209867"/>
                  <a:pt x="1134897" y="192082"/>
                </a:cubicBezTo>
                <a:cubicBezTo>
                  <a:pt x="1095648" y="188525"/>
                  <a:pt x="1053380" y="195638"/>
                  <a:pt x="1017152" y="163625"/>
                </a:cubicBezTo>
                <a:cubicBezTo>
                  <a:pt x="996016" y="145839"/>
                  <a:pt x="974883" y="124497"/>
                  <a:pt x="989979" y="88927"/>
                </a:cubicBezTo>
                <a:cubicBezTo>
                  <a:pt x="999036" y="64027"/>
                  <a:pt x="1023188" y="64027"/>
                  <a:pt x="1044324" y="71141"/>
                </a:cubicBezTo>
                <a:cubicBezTo>
                  <a:pt x="1131878" y="110269"/>
                  <a:pt x="1225472" y="120941"/>
                  <a:pt x="1316045" y="135168"/>
                </a:cubicBezTo>
                <a:cubicBezTo>
                  <a:pt x="1331142" y="138725"/>
                  <a:pt x="1346237" y="145839"/>
                  <a:pt x="1361334" y="110269"/>
                </a:cubicBezTo>
                <a:cubicBezTo>
                  <a:pt x="1255664" y="78255"/>
                  <a:pt x="1153012" y="35571"/>
                  <a:pt x="1047342" y="0"/>
                </a:cubicBezTo>
                <a:close/>
              </a:path>
            </a:pathLst>
          </a:custGeom>
        </p:spPr>
      </p:pic>
      <p:sp>
        <p:nvSpPr>
          <p:cNvPr id="2" name="TextBox 1">
            <a:extLst>
              <a:ext uri="{FF2B5EF4-FFF2-40B4-BE49-F238E27FC236}">
                <a16:creationId xmlns:a16="http://schemas.microsoft.com/office/drawing/2014/main" id="{4BC9A02B-BCD6-7657-0726-F44A172537EA}"/>
              </a:ext>
            </a:extLst>
          </p:cNvPr>
          <p:cNvSpPr txBox="1"/>
          <p:nvPr/>
        </p:nvSpPr>
        <p:spPr>
          <a:xfrm>
            <a:off x="2085975" y="601039"/>
            <a:ext cx="9505950" cy="5391412"/>
          </a:xfrm>
          <a:prstGeom prst="rect">
            <a:avLst/>
          </a:prstGeom>
          <a:solidFill>
            <a:srgbClr val="FFFFFF">
              <a:alpha val="80000"/>
            </a:srgbClr>
          </a:solidFill>
        </p:spPr>
        <p:txBody>
          <a:bodyPr wrap="square">
            <a:spAutoFit/>
          </a:bodyPr>
          <a:lstStyle/>
          <a:p>
            <a:pPr>
              <a:lnSpc>
                <a:spcPct val="107000"/>
              </a:lnSpc>
              <a:spcAft>
                <a:spcPts val="800"/>
              </a:spcAft>
              <a:buNone/>
            </a:pPr>
            <a:r>
              <a:rPr lang="en-ZA" sz="2400" b="1"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Exodus 3:1-6 NLT</a:t>
            </a:r>
            <a:endParaRPr lang="en-ZA" sz="2400" b="1" i="1"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en-ZA" sz="2400" i="1" dirty="0">
                <a:effectLst/>
                <a:latin typeface="Calibri" panose="020F0502020204030204" pitchFamily="34" charset="0"/>
                <a:ea typeface="Aptos" panose="020B0004020202020204" pitchFamily="34" charset="0"/>
              </a:rPr>
              <a:t>[1] One day Moses was tending the flock of his father-in-law, Jethro, the priest of Midian. He led the flock far into the wilderness and came to Sinai, the mountain of God. [2] There the angel of the Lord appeared to him in a blazing fire from the middle of a bush. Moses stared in amazement. Though the bush was engulfed in flames, it didn’t burn up. [3] “This is amazing,” Moses said to himself. “Why isn’t that bush burning up? I must go see it.” [4] When the Lord saw Moses coming to take a closer look, God called to him from the middle of the bush, “Moses! Moses!” “Here I am!” Moses replied. [5] “Do not come any closer,” the Lord warned. “Take off your sandals, for you are standing on holy ground. [6] I am the God of your father—the God of Abraham, the God of Isaac, and the God of Jacob.” When Moses heard this, he covered his face because he was afraid to look at God</a:t>
            </a:r>
            <a:endParaRPr lang="en-ZA" sz="2400" i="1" dirty="0"/>
          </a:p>
        </p:txBody>
      </p:sp>
    </p:spTree>
    <p:extLst>
      <p:ext uri="{BB962C8B-B14F-4D97-AF65-F5344CB8AC3E}">
        <p14:creationId xmlns:p14="http://schemas.microsoft.com/office/powerpoint/2010/main" val="3143635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1CAE4-0AA7-2BFE-2539-8A91DE111AC8}"/>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BF61ECB-9633-C73E-FE94-93F97E7FD1E2}"/>
              </a:ext>
            </a:extLst>
          </p:cNvPr>
          <p:cNvPicPr>
            <a:picLocks noChangeAspect="1"/>
          </p:cNvPicPr>
          <p:nvPr/>
        </p:nvPicPr>
        <p:blipFill>
          <a:blip r:embed="rId2">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val="0"/>
              </a:ext>
            </a:extLst>
          </a:blip>
          <a:srcRect t="11459" b="11459"/>
          <a:stretch/>
        </p:blipFill>
        <p:spPr>
          <a:xfrm>
            <a:off x="329316" y="10"/>
            <a:ext cx="11862684" cy="6857990"/>
          </a:xfrm>
          <a:custGeom>
            <a:avLst/>
            <a:gdLst/>
            <a:ahLst/>
            <a:cxnLst/>
            <a:rect l="l" t="t" r="r" b="b"/>
            <a:pathLst>
              <a:path w="11862684" h="6858000">
                <a:moveTo>
                  <a:pt x="1047342" y="0"/>
                </a:moveTo>
                <a:lnTo>
                  <a:pt x="4590463" y="0"/>
                </a:lnTo>
                <a:lnTo>
                  <a:pt x="5499874" y="0"/>
                </a:lnTo>
                <a:lnTo>
                  <a:pt x="5723425" y="0"/>
                </a:lnTo>
                <a:lnTo>
                  <a:pt x="7580390" y="0"/>
                </a:lnTo>
                <a:lnTo>
                  <a:pt x="7747884" y="0"/>
                </a:lnTo>
                <a:lnTo>
                  <a:pt x="7824084" y="0"/>
                </a:lnTo>
                <a:lnTo>
                  <a:pt x="11862684" y="0"/>
                </a:lnTo>
                <a:lnTo>
                  <a:pt x="11862684" y="6858000"/>
                </a:lnTo>
                <a:lnTo>
                  <a:pt x="7824084" y="6858000"/>
                </a:lnTo>
                <a:lnTo>
                  <a:pt x="7747884" y="6858000"/>
                </a:lnTo>
                <a:lnTo>
                  <a:pt x="7580390" y="6858000"/>
                </a:lnTo>
                <a:lnTo>
                  <a:pt x="5723425" y="6858000"/>
                </a:lnTo>
                <a:lnTo>
                  <a:pt x="5499874" y="6858000"/>
                </a:lnTo>
                <a:lnTo>
                  <a:pt x="4590463" y="6858000"/>
                </a:lnTo>
                <a:lnTo>
                  <a:pt x="1654188" y="6858000"/>
                </a:lnTo>
                <a:cubicBezTo>
                  <a:pt x="1530404" y="6786859"/>
                  <a:pt x="1412658" y="6701489"/>
                  <a:pt x="1279816" y="6658805"/>
                </a:cubicBezTo>
                <a:cubicBezTo>
                  <a:pt x="1189242" y="6630349"/>
                  <a:pt x="1101686" y="6580550"/>
                  <a:pt x="1116783" y="6431153"/>
                </a:cubicBezTo>
                <a:cubicBezTo>
                  <a:pt x="1119802" y="6388469"/>
                  <a:pt x="1095648" y="6356456"/>
                  <a:pt x="1059419" y="6367127"/>
                </a:cubicBezTo>
                <a:cubicBezTo>
                  <a:pt x="989979" y="6388469"/>
                  <a:pt x="956768" y="6327999"/>
                  <a:pt x="917520" y="6281757"/>
                </a:cubicBezTo>
                <a:cubicBezTo>
                  <a:pt x="848079" y="6199945"/>
                  <a:pt x="781658" y="6114575"/>
                  <a:pt x="669950" y="6100347"/>
                </a:cubicBezTo>
                <a:cubicBezTo>
                  <a:pt x="691084" y="6036320"/>
                  <a:pt x="727312" y="6043434"/>
                  <a:pt x="760524" y="6057663"/>
                </a:cubicBezTo>
                <a:cubicBezTo>
                  <a:pt x="848079" y="6093234"/>
                  <a:pt x="935634" y="6132361"/>
                  <a:pt x="1023188" y="6167932"/>
                </a:cubicBezTo>
                <a:cubicBezTo>
                  <a:pt x="1080552" y="6189274"/>
                  <a:pt x="1137916" y="6221287"/>
                  <a:pt x="1213395" y="6196388"/>
                </a:cubicBezTo>
                <a:cubicBezTo>
                  <a:pt x="1146974" y="6068335"/>
                  <a:pt x="1035266" y="6043434"/>
                  <a:pt x="944692" y="6004307"/>
                </a:cubicBezTo>
                <a:cubicBezTo>
                  <a:pt x="832982" y="5954508"/>
                  <a:pt x="766562" y="5862025"/>
                  <a:pt x="685045" y="5755314"/>
                </a:cubicBezTo>
                <a:cubicBezTo>
                  <a:pt x="766562" y="5726858"/>
                  <a:pt x="817887" y="5805112"/>
                  <a:pt x="884310" y="5801555"/>
                </a:cubicBezTo>
                <a:cubicBezTo>
                  <a:pt x="887328" y="5790884"/>
                  <a:pt x="893366" y="5769542"/>
                  <a:pt x="893366" y="5769542"/>
                </a:cubicBezTo>
                <a:cubicBezTo>
                  <a:pt x="784676" y="5712629"/>
                  <a:pt x="736372" y="5605917"/>
                  <a:pt x="718256" y="5474306"/>
                </a:cubicBezTo>
                <a:cubicBezTo>
                  <a:pt x="712218" y="5406721"/>
                  <a:pt x="672970" y="5385379"/>
                  <a:pt x="633720" y="5353367"/>
                </a:cubicBezTo>
                <a:cubicBezTo>
                  <a:pt x="500878" y="5243097"/>
                  <a:pt x="358980" y="5143500"/>
                  <a:pt x="247270" y="4994104"/>
                </a:cubicBezTo>
                <a:cubicBezTo>
                  <a:pt x="377094" y="5011889"/>
                  <a:pt x="479744" y="5111487"/>
                  <a:pt x="615606" y="5154171"/>
                </a:cubicBezTo>
                <a:cubicBezTo>
                  <a:pt x="506917" y="4990547"/>
                  <a:pt x="365016" y="4905177"/>
                  <a:pt x="235194" y="4805580"/>
                </a:cubicBezTo>
                <a:cubicBezTo>
                  <a:pt x="174810" y="4759339"/>
                  <a:pt x="120468" y="4702425"/>
                  <a:pt x="51026" y="4677526"/>
                </a:cubicBezTo>
                <a:cubicBezTo>
                  <a:pt x="26873" y="4670412"/>
                  <a:pt x="-15396" y="4652628"/>
                  <a:pt x="5740" y="4602828"/>
                </a:cubicBezTo>
                <a:cubicBezTo>
                  <a:pt x="23854" y="4560144"/>
                  <a:pt x="57065" y="4574373"/>
                  <a:pt x="87257" y="4585042"/>
                </a:cubicBezTo>
                <a:cubicBezTo>
                  <a:pt x="159715" y="4613499"/>
                  <a:pt x="238213" y="4613499"/>
                  <a:pt x="337844" y="4613499"/>
                </a:cubicBezTo>
                <a:cubicBezTo>
                  <a:pt x="253310" y="4478331"/>
                  <a:pt x="99332" y="4521016"/>
                  <a:pt x="26873" y="4378734"/>
                </a:cubicBezTo>
                <a:cubicBezTo>
                  <a:pt x="117448" y="4353835"/>
                  <a:pt x="186888" y="4403633"/>
                  <a:pt x="259346" y="4414305"/>
                </a:cubicBezTo>
                <a:cubicBezTo>
                  <a:pt x="325769" y="4424975"/>
                  <a:pt x="340863" y="4400076"/>
                  <a:pt x="325769" y="4321821"/>
                </a:cubicBezTo>
                <a:cubicBezTo>
                  <a:pt x="301616" y="4200882"/>
                  <a:pt x="337844" y="4140411"/>
                  <a:pt x="434458" y="4172424"/>
                </a:cubicBezTo>
                <a:cubicBezTo>
                  <a:pt x="525031" y="4204438"/>
                  <a:pt x="534089" y="4158196"/>
                  <a:pt x="509936" y="4090612"/>
                </a:cubicBezTo>
                <a:cubicBezTo>
                  <a:pt x="473706" y="3991015"/>
                  <a:pt x="512954" y="3912759"/>
                  <a:pt x="540128" y="3827390"/>
                </a:cubicBezTo>
                <a:cubicBezTo>
                  <a:pt x="582395" y="3699337"/>
                  <a:pt x="564281" y="3635309"/>
                  <a:pt x="476725" y="3539269"/>
                </a:cubicBezTo>
                <a:cubicBezTo>
                  <a:pt x="425400" y="3485914"/>
                  <a:pt x="374074" y="3439672"/>
                  <a:pt x="301616" y="3393429"/>
                </a:cubicBezTo>
                <a:cubicBezTo>
                  <a:pt x="467668" y="3368530"/>
                  <a:pt x="295577" y="3283162"/>
                  <a:pt x="352940" y="3229805"/>
                </a:cubicBezTo>
                <a:cubicBezTo>
                  <a:pt x="470686" y="3208463"/>
                  <a:pt x="564281" y="3379202"/>
                  <a:pt x="724294" y="3329402"/>
                </a:cubicBezTo>
                <a:cubicBezTo>
                  <a:pt x="531070" y="3183563"/>
                  <a:pt x="313691" y="3137322"/>
                  <a:pt x="171792" y="2941684"/>
                </a:cubicBezTo>
                <a:cubicBezTo>
                  <a:pt x="205002" y="2899000"/>
                  <a:pt x="238213" y="2941684"/>
                  <a:pt x="265385" y="2923898"/>
                </a:cubicBezTo>
                <a:cubicBezTo>
                  <a:pt x="265385" y="2913227"/>
                  <a:pt x="582395" y="2980812"/>
                  <a:pt x="600510" y="2703362"/>
                </a:cubicBezTo>
                <a:cubicBezTo>
                  <a:pt x="606548" y="2703362"/>
                  <a:pt x="612587" y="2703362"/>
                  <a:pt x="618624" y="2692689"/>
                </a:cubicBezTo>
                <a:cubicBezTo>
                  <a:pt x="651834" y="2653563"/>
                  <a:pt x="621644" y="2561080"/>
                  <a:pt x="675988" y="2553965"/>
                </a:cubicBezTo>
                <a:cubicBezTo>
                  <a:pt x="736372" y="2546851"/>
                  <a:pt x="793735" y="2514837"/>
                  <a:pt x="857136" y="2532623"/>
                </a:cubicBezTo>
                <a:cubicBezTo>
                  <a:pt x="905443" y="2546851"/>
                  <a:pt x="956768" y="2564636"/>
                  <a:pt x="1008094" y="2564636"/>
                </a:cubicBezTo>
                <a:cubicBezTo>
                  <a:pt x="1062438" y="2564636"/>
                  <a:pt x="1137916" y="2685576"/>
                  <a:pt x="1171128" y="2525509"/>
                </a:cubicBezTo>
                <a:cubicBezTo>
                  <a:pt x="1171128" y="2518395"/>
                  <a:pt x="1264720" y="2536181"/>
                  <a:pt x="1316045" y="2543294"/>
                </a:cubicBezTo>
                <a:cubicBezTo>
                  <a:pt x="1358314" y="2550408"/>
                  <a:pt x="1409640" y="2582422"/>
                  <a:pt x="1439830" y="2518395"/>
                </a:cubicBezTo>
                <a:cubicBezTo>
                  <a:pt x="1454926" y="2479267"/>
                  <a:pt x="1382466" y="2408126"/>
                  <a:pt x="1319065" y="2401012"/>
                </a:cubicBezTo>
                <a:cubicBezTo>
                  <a:pt x="1261702" y="2393898"/>
                  <a:pt x="1204338" y="2386784"/>
                  <a:pt x="1149994" y="2401012"/>
                </a:cubicBezTo>
                <a:cubicBezTo>
                  <a:pt x="1083572" y="2418796"/>
                  <a:pt x="1047342" y="2390340"/>
                  <a:pt x="1029227" y="2326314"/>
                </a:cubicBezTo>
                <a:cubicBezTo>
                  <a:pt x="1008094" y="2258731"/>
                  <a:pt x="968844" y="2223159"/>
                  <a:pt x="914500" y="2191146"/>
                </a:cubicBezTo>
                <a:cubicBezTo>
                  <a:pt x="781658" y="2112891"/>
                  <a:pt x="654854" y="2020407"/>
                  <a:pt x="509936" y="1974165"/>
                </a:cubicBezTo>
                <a:cubicBezTo>
                  <a:pt x="482764" y="1967051"/>
                  <a:pt x="449553" y="1952823"/>
                  <a:pt x="437476" y="1892353"/>
                </a:cubicBezTo>
                <a:cubicBezTo>
                  <a:pt x="829964" y="1984836"/>
                  <a:pt x="1186222" y="2223159"/>
                  <a:pt x="1590788" y="2208931"/>
                </a:cubicBezTo>
                <a:cubicBezTo>
                  <a:pt x="1482098" y="2134233"/>
                  <a:pt x="1352276" y="2130676"/>
                  <a:pt x="1234528" y="2077320"/>
                </a:cubicBezTo>
                <a:cubicBezTo>
                  <a:pt x="1319065" y="2038192"/>
                  <a:pt x="1397562" y="2080877"/>
                  <a:pt x="1476060" y="2102219"/>
                </a:cubicBezTo>
                <a:cubicBezTo>
                  <a:pt x="1542482" y="2120004"/>
                  <a:pt x="1602864" y="2123562"/>
                  <a:pt x="1608902" y="2013292"/>
                </a:cubicBezTo>
                <a:cubicBezTo>
                  <a:pt x="1608902" y="2002622"/>
                  <a:pt x="1608902" y="1995507"/>
                  <a:pt x="1608902" y="1984836"/>
                </a:cubicBezTo>
                <a:cubicBezTo>
                  <a:pt x="1584749" y="1938595"/>
                  <a:pt x="1551538" y="1917252"/>
                  <a:pt x="1509271" y="1903025"/>
                </a:cubicBezTo>
                <a:cubicBezTo>
                  <a:pt x="1485118" y="1895910"/>
                  <a:pt x="1451907" y="1881683"/>
                  <a:pt x="1451907" y="1849668"/>
                </a:cubicBezTo>
                <a:cubicBezTo>
                  <a:pt x="1454926" y="1728729"/>
                  <a:pt x="1373409" y="1693158"/>
                  <a:pt x="1294912" y="1657587"/>
                </a:cubicBezTo>
                <a:cubicBezTo>
                  <a:pt x="1337180" y="1597117"/>
                  <a:pt x="1373409" y="1639802"/>
                  <a:pt x="1406620" y="1636245"/>
                </a:cubicBezTo>
                <a:cubicBezTo>
                  <a:pt x="1427754" y="1632688"/>
                  <a:pt x="1448887" y="1629132"/>
                  <a:pt x="1448887" y="1597117"/>
                </a:cubicBezTo>
                <a:cubicBezTo>
                  <a:pt x="1448887" y="1572219"/>
                  <a:pt x="1439830" y="1540204"/>
                  <a:pt x="1418696" y="1540204"/>
                </a:cubicBezTo>
                <a:cubicBezTo>
                  <a:pt x="1285854" y="1536647"/>
                  <a:pt x="1210375" y="1365909"/>
                  <a:pt x="1071494" y="1365909"/>
                </a:cubicBezTo>
                <a:cubicBezTo>
                  <a:pt x="986960" y="1365909"/>
                  <a:pt x="1113764" y="1269868"/>
                  <a:pt x="1044324" y="1230741"/>
                </a:cubicBezTo>
                <a:cubicBezTo>
                  <a:pt x="1029227" y="1220069"/>
                  <a:pt x="1086591" y="1205842"/>
                  <a:pt x="1110744" y="1209399"/>
                </a:cubicBezTo>
                <a:cubicBezTo>
                  <a:pt x="1134897" y="1212955"/>
                  <a:pt x="1156032" y="1237855"/>
                  <a:pt x="1186222" y="1220069"/>
                </a:cubicBezTo>
                <a:cubicBezTo>
                  <a:pt x="1201318" y="1156043"/>
                  <a:pt x="1162069" y="1131144"/>
                  <a:pt x="1125840" y="1113358"/>
                </a:cubicBezTo>
                <a:cubicBezTo>
                  <a:pt x="1047342" y="1070674"/>
                  <a:pt x="968844" y="1020875"/>
                  <a:pt x="881290" y="1006647"/>
                </a:cubicBezTo>
                <a:cubicBezTo>
                  <a:pt x="851099" y="1003089"/>
                  <a:pt x="832982" y="985305"/>
                  <a:pt x="836002" y="949734"/>
                </a:cubicBezTo>
                <a:cubicBezTo>
                  <a:pt x="842040" y="903491"/>
                  <a:pt x="872232" y="917720"/>
                  <a:pt x="896385" y="921277"/>
                </a:cubicBezTo>
                <a:cubicBezTo>
                  <a:pt x="911482" y="924835"/>
                  <a:pt x="926577" y="935506"/>
                  <a:pt x="941672" y="910606"/>
                </a:cubicBezTo>
                <a:cubicBezTo>
                  <a:pt x="588434" y="658055"/>
                  <a:pt x="401247" y="672284"/>
                  <a:pt x="5740" y="465975"/>
                </a:cubicBezTo>
                <a:cubicBezTo>
                  <a:pt x="93294" y="426847"/>
                  <a:pt x="156696" y="455303"/>
                  <a:pt x="217079" y="462417"/>
                </a:cubicBezTo>
                <a:cubicBezTo>
                  <a:pt x="368036" y="480203"/>
                  <a:pt x="274442" y="512216"/>
                  <a:pt x="425400" y="533558"/>
                </a:cubicBezTo>
                <a:cubicBezTo>
                  <a:pt x="497860" y="544229"/>
                  <a:pt x="564281" y="579800"/>
                  <a:pt x="645798" y="522887"/>
                </a:cubicBezTo>
                <a:cubicBezTo>
                  <a:pt x="700142" y="483759"/>
                  <a:pt x="787696" y="526444"/>
                  <a:pt x="854118" y="558458"/>
                </a:cubicBezTo>
                <a:cubicBezTo>
                  <a:pt x="908462" y="586915"/>
                  <a:pt x="962806" y="594028"/>
                  <a:pt x="1035266" y="558458"/>
                </a:cubicBezTo>
                <a:cubicBezTo>
                  <a:pt x="968844" y="537116"/>
                  <a:pt x="917520" y="519330"/>
                  <a:pt x="866193" y="505101"/>
                </a:cubicBezTo>
                <a:cubicBezTo>
                  <a:pt x="823926" y="494431"/>
                  <a:pt x="799772" y="469532"/>
                  <a:pt x="802792" y="416176"/>
                </a:cubicBezTo>
                <a:cubicBezTo>
                  <a:pt x="802792" y="387720"/>
                  <a:pt x="793735" y="348592"/>
                  <a:pt x="823926" y="334364"/>
                </a:cubicBezTo>
                <a:cubicBezTo>
                  <a:pt x="848079" y="320135"/>
                  <a:pt x="881290" y="334364"/>
                  <a:pt x="893366" y="359262"/>
                </a:cubicBezTo>
                <a:cubicBezTo>
                  <a:pt x="908462" y="405504"/>
                  <a:pt x="923557" y="448189"/>
                  <a:pt x="974883" y="451747"/>
                </a:cubicBezTo>
                <a:cubicBezTo>
                  <a:pt x="1044324" y="458860"/>
                  <a:pt x="1005074" y="430405"/>
                  <a:pt x="992998" y="394834"/>
                </a:cubicBezTo>
                <a:cubicBezTo>
                  <a:pt x="980921" y="355706"/>
                  <a:pt x="1017152" y="345034"/>
                  <a:pt x="1041304" y="352148"/>
                </a:cubicBezTo>
                <a:cubicBezTo>
                  <a:pt x="1131878" y="384162"/>
                  <a:pt x="1225472" y="327250"/>
                  <a:pt x="1319065" y="373491"/>
                </a:cubicBezTo>
                <a:cubicBezTo>
                  <a:pt x="1294912" y="259665"/>
                  <a:pt x="1243586" y="209867"/>
                  <a:pt x="1134897" y="192082"/>
                </a:cubicBezTo>
                <a:cubicBezTo>
                  <a:pt x="1095648" y="188525"/>
                  <a:pt x="1053380" y="195638"/>
                  <a:pt x="1017152" y="163625"/>
                </a:cubicBezTo>
                <a:cubicBezTo>
                  <a:pt x="996016" y="145839"/>
                  <a:pt x="974883" y="124497"/>
                  <a:pt x="989979" y="88927"/>
                </a:cubicBezTo>
                <a:cubicBezTo>
                  <a:pt x="999036" y="64027"/>
                  <a:pt x="1023188" y="64027"/>
                  <a:pt x="1044324" y="71141"/>
                </a:cubicBezTo>
                <a:cubicBezTo>
                  <a:pt x="1131878" y="110269"/>
                  <a:pt x="1225472" y="120941"/>
                  <a:pt x="1316045" y="135168"/>
                </a:cubicBezTo>
                <a:cubicBezTo>
                  <a:pt x="1331142" y="138725"/>
                  <a:pt x="1346237" y="145839"/>
                  <a:pt x="1361334" y="110269"/>
                </a:cubicBezTo>
                <a:cubicBezTo>
                  <a:pt x="1255664" y="78255"/>
                  <a:pt x="1153012" y="35571"/>
                  <a:pt x="1047342" y="0"/>
                </a:cubicBezTo>
                <a:close/>
              </a:path>
            </a:pathLst>
          </a:custGeom>
        </p:spPr>
      </p:pic>
      <p:sp>
        <p:nvSpPr>
          <p:cNvPr id="2" name="TextBox 1">
            <a:extLst>
              <a:ext uri="{FF2B5EF4-FFF2-40B4-BE49-F238E27FC236}">
                <a16:creationId xmlns:a16="http://schemas.microsoft.com/office/drawing/2014/main" id="{9912A6C7-4E5C-F624-9A80-4821FF34B165}"/>
              </a:ext>
            </a:extLst>
          </p:cNvPr>
          <p:cNvSpPr txBox="1"/>
          <p:nvPr/>
        </p:nvSpPr>
        <p:spPr>
          <a:xfrm>
            <a:off x="2085975" y="601039"/>
            <a:ext cx="9505950" cy="3544753"/>
          </a:xfrm>
          <a:prstGeom prst="rect">
            <a:avLst/>
          </a:prstGeom>
          <a:solidFill>
            <a:srgbClr val="FFFFFF">
              <a:alpha val="80000"/>
            </a:srgbClr>
          </a:solidFill>
        </p:spPr>
        <p:txBody>
          <a:bodyPr wrap="square">
            <a:spAutoFit/>
          </a:bodyPr>
          <a:lstStyle/>
          <a:p>
            <a:pPr>
              <a:lnSpc>
                <a:spcPct val="107000"/>
              </a:lnSpc>
              <a:spcAft>
                <a:spcPts val="800"/>
              </a:spcAft>
              <a:buNone/>
            </a:pPr>
            <a:r>
              <a:rPr lang="en-ZA" sz="2400" b="1"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Exodus 3:7-</a:t>
            </a:r>
            <a:r>
              <a:rPr lang="en-ZA" sz="2400" b="1" i="1" kern="100" dirty="0">
                <a:solidFill>
                  <a:srgbClr val="000000"/>
                </a:solidFill>
                <a:latin typeface="Calibri" panose="020F0502020204030204" pitchFamily="34" charset="0"/>
                <a:ea typeface="Aptos" panose="020B0004020202020204" pitchFamily="34" charset="0"/>
                <a:cs typeface="Times New Roman" panose="02020603050405020304" pitchFamily="18" charset="0"/>
              </a:rPr>
              <a:t>10</a:t>
            </a:r>
            <a:r>
              <a:rPr lang="en-ZA" sz="2400" b="1"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NLT</a:t>
            </a:r>
            <a:endParaRPr lang="en-ZA" sz="2400" b="1" i="1"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en-US" sz="2400" i="1" dirty="0">
                <a:effectLst/>
                <a:latin typeface="Calibri" panose="020F0502020204030204" pitchFamily="34" charset="0"/>
                <a:ea typeface="Aptos" panose="020B0004020202020204" pitchFamily="34" charset="0"/>
              </a:rPr>
              <a:t>[7] Then the Lord told him, “I have certainly seen the oppression of my people in Egypt. I have heard their cries of distress because of their harsh slave drivers. Yes, I am aware of their suffering. [8] So I have come down to rescue them from the power of the Egyptians and lead them out of Egypt into their own fertile and spacious land. It is a land flowing with milk and honey—the land where the Canaanites, Hittites, Amorites, Perizzites, Hivites, and Jebusites now live. [9] Look! The cry of the people of Israel has reached me, and I have seen how harshly the Egyptians abuse them. </a:t>
            </a:r>
            <a:endParaRPr lang="en-ZA" sz="2400" i="1" dirty="0"/>
          </a:p>
        </p:txBody>
      </p:sp>
      <p:sp>
        <p:nvSpPr>
          <p:cNvPr id="3" name="TextBox 2">
            <a:extLst>
              <a:ext uri="{FF2B5EF4-FFF2-40B4-BE49-F238E27FC236}">
                <a16:creationId xmlns:a16="http://schemas.microsoft.com/office/drawing/2014/main" id="{FDCC0E26-9E41-8EEF-CF59-0827200B2C40}"/>
              </a:ext>
            </a:extLst>
          </p:cNvPr>
          <p:cNvSpPr txBox="1"/>
          <p:nvPr/>
        </p:nvSpPr>
        <p:spPr>
          <a:xfrm>
            <a:off x="2085975" y="4312695"/>
            <a:ext cx="9505950" cy="868251"/>
          </a:xfrm>
          <a:prstGeom prst="rect">
            <a:avLst/>
          </a:prstGeom>
          <a:solidFill>
            <a:srgbClr val="FFFFFF">
              <a:alpha val="80000"/>
            </a:srgbClr>
          </a:solidFill>
        </p:spPr>
        <p:txBody>
          <a:bodyPr wrap="square">
            <a:spAutoFit/>
          </a:bodyPr>
          <a:lstStyle/>
          <a:p>
            <a:pPr>
              <a:lnSpc>
                <a:spcPct val="107000"/>
              </a:lnSpc>
              <a:spcAft>
                <a:spcPts val="800"/>
              </a:spcAft>
              <a:buNone/>
            </a:pPr>
            <a:r>
              <a:rPr lang="en-US" sz="2400"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[10] </a:t>
            </a:r>
            <a:r>
              <a:rPr lang="en-US" sz="2400" b="1"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Now go, for I am sending you </a:t>
            </a:r>
            <a:r>
              <a:rPr lang="en-US" sz="2400"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to Pharaoh. You must lead my people Israel out of Egypt.” </a:t>
            </a:r>
            <a:endParaRPr lang="en-ZA" sz="2400" i="1" dirty="0"/>
          </a:p>
        </p:txBody>
      </p:sp>
    </p:spTree>
    <p:extLst>
      <p:ext uri="{BB962C8B-B14F-4D97-AF65-F5344CB8AC3E}">
        <p14:creationId xmlns:p14="http://schemas.microsoft.com/office/powerpoint/2010/main" val="2740986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F43A0-C37D-F8D5-B1F0-EBD94B75D2C8}"/>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C3D3A3E-3E3C-E249-AE04-38A87CA2375F}"/>
              </a:ext>
            </a:extLst>
          </p:cNvPr>
          <p:cNvPicPr>
            <a:picLocks noChangeAspect="1"/>
          </p:cNvPicPr>
          <p:nvPr/>
        </p:nvPicPr>
        <p:blipFill>
          <a:blip r:embed="rId2">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val="0"/>
              </a:ext>
            </a:extLst>
          </a:blip>
          <a:srcRect t="11459" b="11459"/>
          <a:stretch/>
        </p:blipFill>
        <p:spPr>
          <a:xfrm>
            <a:off x="329316" y="10"/>
            <a:ext cx="11862684" cy="6857990"/>
          </a:xfrm>
          <a:custGeom>
            <a:avLst/>
            <a:gdLst/>
            <a:ahLst/>
            <a:cxnLst/>
            <a:rect l="l" t="t" r="r" b="b"/>
            <a:pathLst>
              <a:path w="11862684" h="6858000">
                <a:moveTo>
                  <a:pt x="1047342" y="0"/>
                </a:moveTo>
                <a:lnTo>
                  <a:pt x="4590463" y="0"/>
                </a:lnTo>
                <a:lnTo>
                  <a:pt x="5499874" y="0"/>
                </a:lnTo>
                <a:lnTo>
                  <a:pt x="5723425" y="0"/>
                </a:lnTo>
                <a:lnTo>
                  <a:pt x="7580390" y="0"/>
                </a:lnTo>
                <a:lnTo>
                  <a:pt x="7747884" y="0"/>
                </a:lnTo>
                <a:lnTo>
                  <a:pt x="7824084" y="0"/>
                </a:lnTo>
                <a:lnTo>
                  <a:pt x="11862684" y="0"/>
                </a:lnTo>
                <a:lnTo>
                  <a:pt x="11862684" y="6858000"/>
                </a:lnTo>
                <a:lnTo>
                  <a:pt x="7824084" y="6858000"/>
                </a:lnTo>
                <a:lnTo>
                  <a:pt x="7747884" y="6858000"/>
                </a:lnTo>
                <a:lnTo>
                  <a:pt x="7580390" y="6858000"/>
                </a:lnTo>
                <a:lnTo>
                  <a:pt x="5723425" y="6858000"/>
                </a:lnTo>
                <a:lnTo>
                  <a:pt x="5499874" y="6858000"/>
                </a:lnTo>
                <a:lnTo>
                  <a:pt x="4590463" y="6858000"/>
                </a:lnTo>
                <a:lnTo>
                  <a:pt x="1654188" y="6858000"/>
                </a:lnTo>
                <a:cubicBezTo>
                  <a:pt x="1530404" y="6786859"/>
                  <a:pt x="1412658" y="6701489"/>
                  <a:pt x="1279816" y="6658805"/>
                </a:cubicBezTo>
                <a:cubicBezTo>
                  <a:pt x="1189242" y="6630349"/>
                  <a:pt x="1101686" y="6580550"/>
                  <a:pt x="1116783" y="6431153"/>
                </a:cubicBezTo>
                <a:cubicBezTo>
                  <a:pt x="1119802" y="6388469"/>
                  <a:pt x="1095648" y="6356456"/>
                  <a:pt x="1059419" y="6367127"/>
                </a:cubicBezTo>
                <a:cubicBezTo>
                  <a:pt x="989979" y="6388469"/>
                  <a:pt x="956768" y="6327999"/>
                  <a:pt x="917520" y="6281757"/>
                </a:cubicBezTo>
                <a:cubicBezTo>
                  <a:pt x="848079" y="6199945"/>
                  <a:pt x="781658" y="6114575"/>
                  <a:pt x="669950" y="6100347"/>
                </a:cubicBezTo>
                <a:cubicBezTo>
                  <a:pt x="691084" y="6036320"/>
                  <a:pt x="727312" y="6043434"/>
                  <a:pt x="760524" y="6057663"/>
                </a:cubicBezTo>
                <a:cubicBezTo>
                  <a:pt x="848079" y="6093234"/>
                  <a:pt x="935634" y="6132361"/>
                  <a:pt x="1023188" y="6167932"/>
                </a:cubicBezTo>
                <a:cubicBezTo>
                  <a:pt x="1080552" y="6189274"/>
                  <a:pt x="1137916" y="6221287"/>
                  <a:pt x="1213395" y="6196388"/>
                </a:cubicBezTo>
                <a:cubicBezTo>
                  <a:pt x="1146974" y="6068335"/>
                  <a:pt x="1035266" y="6043434"/>
                  <a:pt x="944692" y="6004307"/>
                </a:cubicBezTo>
                <a:cubicBezTo>
                  <a:pt x="832982" y="5954508"/>
                  <a:pt x="766562" y="5862025"/>
                  <a:pt x="685045" y="5755314"/>
                </a:cubicBezTo>
                <a:cubicBezTo>
                  <a:pt x="766562" y="5726858"/>
                  <a:pt x="817887" y="5805112"/>
                  <a:pt x="884310" y="5801555"/>
                </a:cubicBezTo>
                <a:cubicBezTo>
                  <a:pt x="887328" y="5790884"/>
                  <a:pt x="893366" y="5769542"/>
                  <a:pt x="893366" y="5769542"/>
                </a:cubicBezTo>
                <a:cubicBezTo>
                  <a:pt x="784676" y="5712629"/>
                  <a:pt x="736372" y="5605917"/>
                  <a:pt x="718256" y="5474306"/>
                </a:cubicBezTo>
                <a:cubicBezTo>
                  <a:pt x="712218" y="5406721"/>
                  <a:pt x="672970" y="5385379"/>
                  <a:pt x="633720" y="5353367"/>
                </a:cubicBezTo>
                <a:cubicBezTo>
                  <a:pt x="500878" y="5243097"/>
                  <a:pt x="358980" y="5143500"/>
                  <a:pt x="247270" y="4994104"/>
                </a:cubicBezTo>
                <a:cubicBezTo>
                  <a:pt x="377094" y="5011889"/>
                  <a:pt x="479744" y="5111487"/>
                  <a:pt x="615606" y="5154171"/>
                </a:cubicBezTo>
                <a:cubicBezTo>
                  <a:pt x="506917" y="4990547"/>
                  <a:pt x="365016" y="4905177"/>
                  <a:pt x="235194" y="4805580"/>
                </a:cubicBezTo>
                <a:cubicBezTo>
                  <a:pt x="174810" y="4759339"/>
                  <a:pt x="120468" y="4702425"/>
                  <a:pt x="51026" y="4677526"/>
                </a:cubicBezTo>
                <a:cubicBezTo>
                  <a:pt x="26873" y="4670412"/>
                  <a:pt x="-15396" y="4652628"/>
                  <a:pt x="5740" y="4602828"/>
                </a:cubicBezTo>
                <a:cubicBezTo>
                  <a:pt x="23854" y="4560144"/>
                  <a:pt x="57065" y="4574373"/>
                  <a:pt x="87257" y="4585042"/>
                </a:cubicBezTo>
                <a:cubicBezTo>
                  <a:pt x="159715" y="4613499"/>
                  <a:pt x="238213" y="4613499"/>
                  <a:pt x="337844" y="4613499"/>
                </a:cubicBezTo>
                <a:cubicBezTo>
                  <a:pt x="253310" y="4478331"/>
                  <a:pt x="99332" y="4521016"/>
                  <a:pt x="26873" y="4378734"/>
                </a:cubicBezTo>
                <a:cubicBezTo>
                  <a:pt x="117448" y="4353835"/>
                  <a:pt x="186888" y="4403633"/>
                  <a:pt x="259346" y="4414305"/>
                </a:cubicBezTo>
                <a:cubicBezTo>
                  <a:pt x="325769" y="4424975"/>
                  <a:pt x="340863" y="4400076"/>
                  <a:pt x="325769" y="4321821"/>
                </a:cubicBezTo>
                <a:cubicBezTo>
                  <a:pt x="301616" y="4200882"/>
                  <a:pt x="337844" y="4140411"/>
                  <a:pt x="434458" y="4172424"/>
                </a:cubicBezTo>
                <a:cubicBezTo>
                  <a:pt x="525031" y="4204438"/>
                  <a:pt x="534089" y="4158196"/>
                  <a:pt x="509936" y="4090612"/>
                </a:cubicBezTo>
                <a:cubicBezTo>
                  <a:pt x="473706" y="3991015"/>
                  <a:pt x="512954" y="3912759"/>
                  <a:pt x="540128" y="3827390"/>
                </a:cubicBezTo>
                <a:cubicBezTo>
                  <a:pt x="582395" y="3699337"/>
                  <a:pt x="564281" y="3635309"/>
                  <a:pt x="476725" y="3539269"/>
                </a:cubicBezTo>
                <a:cubicBezTo>
                  <a:pt x="425400" y="3485914"/>
                  <a:pt x="374074" y="3439672"/>
                  <a:pt x="301616" y="3393429"/>
                </a:cubicBezTo>
                <a:cubicBezTo>
                  <a:pt x="467668" y="3368530"/>
                  <a:pt x="295577" y="3283162"/>
                  <a:pt x="352940" y="3229805"/>
                </a:cubicBezTo>
                <a:cubicBezTo>
                  <a:pt x="470686" y="3208463"/>
                  <a:pt x="564281" y="3379202"/>
                  <a:pt x="724294" y="3329402"/>
                </a:cubicBezTo>
                <a:cubicBezTo>
                  <a:pt x="531070" y="3183563"/>
                  <a:pt x="313691" y="3137322"/>
                  <a:pt x="171792" y="2941684"/>
                </a:cubicBezTo>
                <a:cubicBezTo>
                  <a:pt x="205002" y="2899000"/>
                  <a:pt x="238213" y="2941684"/>
                  <a:pt x="265385" y="2923898"/>
                </a:cubicBezTo>
                <a:cubicBezTo>
                  <a:pt x="265385" y="2913227"/>
                  <a:pt x="582395" y="2980812"/>
                  <a:pt x="600510" y="2703362"/>
                </a:cubicBezTo>
                <a:cubicBezTo>
                  <a:pt x="606548" y="2703362"/>
                  <a:pt x="612587" y="2703362"/>
                  <a:pt x="618624" y="2692689"/>
                </a:cubicBezTo>
                <a:cubicBezTo>
                  <a:pt x="651834" y="2653563"/>
                  <a:pt x="621644" y="2561080"/>
                  <a:pt x="675988" y="2553965"/>
                </a:cubicBezTo>
                <a:cubicBezTo>
                  <a:pt x="736372" y="2546851"/>
                  <a:pt x="793735" y="2514837"/>
                  <a:pt x="857136" y="2532623"/>
                </a:cubicBezTo>
                <a:cubicBezTo>
                  <a:pt x="905443" y="2546851"/>
                  <a:pt x="956768" y="2564636"/>
                  <a:pt x="1008094" y="2564636"/>
                </a:cubicBezTo>
                <a:cubicBezTo>
                  <a:pt x="1062438" y="2564636"/>
                  <a:pt x="1137916" y="2685576"/>
                  <a:pt x="1171128" y="2525509"/>
                </a:cubicBezTo>
                <a:cubicBezTo>
                  <a:pt x="1171128" y="2518395"/>
                  <a:pt x="1264720" y="2536181"/>
                  <a:pt x="1316045" y="2543294"/>
                </a:cubicBezTo>
                <a:cubicBezTo>
                  <a:pt x="1358314" y="2550408"/>
                  <a:pt x="1409640" y="2582422"/>
                  <a:pt x="1439830" y="2518395"/>
                </a:cubicBezTo>
                <a:cubicBezTo>
                  <a:pt x="1454926" y="2479267"/>
                  <a:pt x="1382466" y="2408126"/>
                  <a:pt x="1319065" y="2401012"/>
                </a:cubicBezTo>
                <a:cubicBezTo>
                  <a:pt x="1261702" y="2393898"/>
                  <a:pt x="1204338" y="2386784"/>
                  <a:pt x="1149994" y="2401012"/>
                </a:cubicBezTo>
                <a:cubicBezTo>
                  <a:pt x="1083572" y="2418796"/>
                  <a:pt x="1047342" y="2390340"/>
                  <a:pt x="1029227" y="2326314"/>
                </a:cubicBezTo>
                <a:cubicBezTo>
                  <a:pt x="1008094" y="2258731"/>
                  <a:pt x="968844" y="2223159"/>
                  <a:pt x="914500" y="2191146"/>
                </a:cubicBezTo>
                <a:cubicBezTo>
                  <a:pt x="781658" y="2112891"/>
                  <a:pt x="654854" y="2020407"/>
                  <a:pt x="509936" y="1974165"/>
                </a:cubicBezTo>
                <a:cubicBezTo>
                  <a:pt x="482764" y="1967051"/>
                  <a:pt x="449553" y="1952823"/>
                  <a:pt x="437476" y="1892353"/>
                </a:cubicBezTo>
                <a:cubicBezTo>
                  <a:pt x="829964" y="1984836"/>
                  <a:pt x="1186222" y="2223159"/>
                  <a:pt x="1590788" y="2208931"/>
                </a:cubicBezTo>
                <a:cubicBezTo>
                  <a:pt x="1482098" y="2134233"/>
                  <a:pt x="1352276" y="2130676"/>
                  <a:pt x="1234528" y="2077320"/>
                </a:cubicBezTo>
                <a:cubicBezTo>
                  <a:pt x="1319065" y="2038192"/>
                  <a:pt x="1397562" y="2080877"/>
                  <a:pt x="1476060" y="2102219"/>
                </a:cubicBezTo>
                <a:cubicBezTo>
                  <a:pt x="1542482" y="2120004"/>
                  <a:pt x="1602864" y="2123562"/>
                  <a:pt x="1608902" y="2013292"/>
                </a:cubicBezTo>
                <a:cubicBezTo>
                  <a:pt x="1608902" y="2002622"/>
                  <a:pt x="1608902" y="1995507"/>
                  <a:pt x="1608902" y="1984836"/>
                </a:cubicBezTo>
                <a:cubicBezTo>
                  <a:pt x="1584749" y="1938595"/>
                  <a:pt x="1551538" y="1917252"/>
                  <a:pt x="1509271" y="1903025"/>
                </a:cubicBezTo>
                <a:cubicBezTo>
                  <a:pt x="1485118" y="1895910"/>
                  <a:pt x="1451907" y="1881683"/>
                  <a:pt x="1451907" y="1849668"/>
                </a:cubicBezTo>
                <a:cubicBezTo>
                  <a:pt x="1454926" y="1728729"/>
                  <a:pt x="1373409" y="1693158"/>
                  <a:pt x="1294912" y="1657587"/>
                </a:cubicBezTo>
                <a:cubicBezTo>
                  <a:pt x="1337180" y="1597117"/>
                  <a:pt x="1373409" y="1639802"/>
                  <a:pt x="1406620" y="1636245"/>
                </a:cubicBezTo>
                <a:cubicBezTo>
                  <a:pt x="1427754" y="1632688"/>
                  <a:pt x="1448887" y="1629132"/>
                  <a:pt x="1448887" y="1597117"/>
                </a:cubicBezTo>
                <a:cubicBezTo>
                  <a:pt x="1448887" y="1572219"/>
                  <a:pt x="1439830" y="1540204"/>
                  <a:pt x="1418696" y="1540204"/>
                </a:cubicBezTo>
                <a:cubicBezTo>
                  <a:pt x="1285854" y="1536647"/>
                  <a:pt x="1210375" y="1365909"/>
                  <a:pt x="1071494" y="1365909"/>
                </a:cubicBezTo>
                <a:cubicBezTo>
                  <a:pt x="986960" y="1365909"/>
                  <a:pt x="1113764" y="1269868"/>
                  <a:pt x="1044324" y="1230741"/>
                </a:cubicBezTo>
                <a:cubicBezTo>
                  <a:pt x="1029227" y="1220069"/>
                  <a:pt x="1086591" y="1205842"/>
                  <a:pt x="1110744" y="1209399"/>
                </a:cubicBezTo>
                <a:cubicBezTo>
                  <a:pt x="1134897" y="1212955"/>
                  <a:pt x="1156032" y="1237855"/>
                  <a:pt x="1186222" y="1220069"/>
                </a:cubicBezTo>
                <a:cubicBezTo>
                  <a:pt x="1201318" y="1156043"/>
                  <a:pt x="1162069" y="1131144"/>
                  <a:pt x="1125840" y="1113358"/>
                </a:cubicBezTo>
                <a:cubicBezTo>
                  <a:pt x="1047342" y="1070674"/>
                  <a:pt x="968844" y="1020875"/>
                  <a:pt x="881290" y="1006647"/>
                </a:cubicBezTo>
                <a:cubicBezTo>
                  <a:pt x="851099" y="1003089"/>
                  <a:pt x="832982" y="985305"/>
                  <a:pt x="836002" y="949734"/>
                </a:cubicBezTo>
                <a:cubicBezTo>
                  <a:pt x="842040" y="903491"/>
                  <a:pt x="872232" y="917720"/>
                  <a:pt x="896385" y="921277"/>
                </a:cubicBezTo>
                <a:cubicBezTo>
                  <a:pt x="911482" y="924835"/>
                  <a:pt x="926577" y="935506"/>
                  <a:pt x="941672" y="910606"/>
                </a:cubicBezTo>
                <a:cubicBezTo>
                  <a:pt x="588434" y="658055"/>
                  <a:pt x="401247" y="672284"/>
                  <a:pt x="5740" y="465975"/>
                </a:cubicBezTo>
                <a:cubicBezTo>
                  <a:pt x="93294" y="426847"/>
                  <a:pt x="156696" y="455303"/>
                  <a:pt x="217079" y="462417"/>
                </a:cubicBezTo>
                <a:cubicBezTo>
                  <a:pt x="368036" y="480203"/>
                  <a:pt x="274442" y="512216"/>
                  <a:pt x="425400" y="533558"/>
                </a:cubicBezTo>
                <a:cubicBezTo>
                  <a:pt x="497860" y="544229"/>
                  <a:pt x="564281" y="579800"/>
                  <a:pt x="645798" y="522887"/>
                </a:cubicBezTo>
                <a:cubicBezTo>
                  <a:pt x="700142" y="483759"/>
                  <a:pt x="787696" y="526444"/>
                  <a:pt x="854118" y="558458"/>
                </a:cubicBezTo>
                <a:cubicBezTo>
                  <a:pt x="908462" y="586915"/>
                  <a:pt x="962806" y="594028"/>
                  <a:pt x="1035266" y="558458"/>
                </a:cubicBezTo>
                <a:cubicBezTo>
                  <a:pt x="968844" y="537116"/>
                  <a:pt x="917520" y="519330"/>
                  <a:pt x="866193" y="505101"/>
                </a:cubicBezTo>
                <a:cubicBezTo>
                  <a:pt x="823926" y="494431"/>
                  <a:pt x="799772" y="469532"/>
                  <a:pt x="802792" y="416176"/>
                </a:cubicBezTo>
                <a:cubicBezTo>
                  <a:pt x="802792" y="387720"/>
                  <a:pt x="793735" y="348592"/>
                  <a:pt x="823926" y="334364"/>
                </a:cubicBezTo>
                <a:cubicBezTo>
                  <a:pt x="848079" y="320135"/>
                  <a:pt x="881290" y="334364"/>
                  <a:pt x="893366" y="359262"/>
                </a:cubicBezTo>
                <a:cubicBezTo>
                  <a:pt x="908462" y="405504"/>
                  <a:pt x="923557" y="448189"/>
                  <a:pt x="974883" y="451747"/>
                </a:cubicBezTo>
                <a:cubicBezTo>
                  <a:pt x="1044324" y="458860"/>
                  <a:pt x="1005074" y="430405"/>
                  <a:pt x="992998" y="394834"/>
                </a:cubicBezTo>
                <a:cubicBezTo>
                  <a:pt x="980921" y="355706"/>
                  <a:pt x="1017152" y="345034"/>
                  <a:pt x="1041304" y="352148"/>
                </a:cubicBezTo>
                <a:cubicBezTo>
                  <a:pt x="1131878" y="384162"/>
                  <a:pt x="1225472" y="327250"/>
                  <a:pt x="1319065" y="373491"/>
                </a:cubicBezTo>
                <a:cubicBezTo>
                  <a:pt x="1294912" y="259665"/>
                  <a:pt x="1243586" y="209867"/>
                  <a:pt x="1134897" y="192082"/>
                </a:cubicBezTo>
                <a:cubicBezTo>
                  <a:pt x="1095648" y="188525"/>
                  <a:pt x="1053380" y="195638"/>
                  <a:pt x="1017152" y="163625"/>
                </a:cubicBezTo>
                <a:cubicBezTo>
                  <a:pt x="996016" y="145839"/>
                  <a:pt x="974883" y="124497"/>
                  <a:pt x="989979" y="88927"/>
                </a:cubicBezTo>
                <a:cubicBezTo>
                  <a:pt x="999036" y="64027"/>
                  <a:pt x="1023188" y="64027"/>
                  <a:pt x="1044324" y="71141"/>
                </a:cubicBezTo>
                <a:cubicBezTo>
                  <a:pt x="1131878" y="110269"/>
                  <a:pt x="1225472" y="120941"/>
                  <a:pt x="1316045" y="135168"/>
                </a:cubicBezTo>
                <a:cubicBezTo>
                  <a:pt x="1331142" y="138725"/>
                  <a:pt x="1346237" y="145839"/>
                  <a:pt x="1361334" y="110269"/>
                </a:cubicBezTo>
                <a:cubicBezTo>
                  <a:pt x="1255664" y="78255"/>
                  <a:pt x="1153012" y="35571"/>
                  <a:pt x="1047342" y="0"/>
                </a:cubicBezTo>
                <a:close/>
              </a:path>
            </a:pathLst>
          </a:custGeom>
        </p:spPr>
      </p:pic>
      <p:sp>
        <p:nvSpPr>
          <p:cNvPr id="3" name="TextBox 2">
            <a:extLst>
              <a:ext uri="{FF2B5EF4-FFF2-40B4-BE49-F238E27FC236}">
                <a16:creationId xmlns:a16="http://schemas.microsoft.com/office/drawing/2014/main" id="{233B911D-C99C-8B18-2071-ECC53C4D9CF4}"/>
              </a:ext>
            </a:extLst>
          </p:cNvPr>
          <p:cNvSpPr txBox="1"/>
          <p:nvPr/>
        </p:nvSpPr>
        <p:spPr>
          <a:xfrm>
            <a:off x="2057400" y="2063949"/>
            <a:ext cx="9505950" cy="1366015"/>
          </a:xfrm>
          <a:prstGeom prst="rect">
            <a:avLst/>
          </a:prstGeom>
          <a:solidFill>
            <a:srgbClr val="FFFFFF">
              <a:alpha val="80000"/>
            </a:srgbClr>
          </a:solidFill>
        </p:spPr>
        <p:txBody>
          <a:bodyPr wrap="square">
            <a:spAutoFit/>
          </a:bodyPr>
          <a:lstStyle/>
          <a:p>
            <a:pPr>
              <a:lnSpc>
                <a:spcPct val="107000"/>
              </a:lnSpc>
              <a:spcAft>
                <a:spcPts val="800"/>
              </a:spcAft>
            </a:pPr>
            <a:r>
              <a:rPr lang="en-ZA" sz="2400" b="1" i="1" kern="100" dirty="0">
                <a:solidFill>
                  <a:srgbClr val="000000"/>
                </a:solidFill>
                <a:latin typeface="Calibri" panose="020F0502020204030204" pitchFamily="34" charset="0"/>
                <a:ea typeface="Aptos" panose="020B0004020202020204" pitchFamily="34" charset="0"/>
                <a:cs typeface="Times New Roman" panose="02020603050405020304" pitchFamily="18" charset="0"/>
              </a:rPr>
              <a:t>Exodus 3:11 NLT</a:t>
            </a:r>
            <a:endParaRPr lang="en-ZA" sz="2400" b="1" i="1" kern="100"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US" sz="2400"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[11] But Moses protested to God, “Who am I to appear before Pharaoh? Who am I to lead the people of Israel out of Egypt?” </a:t>
            </a:r>
            <a:endParaRPr lang="en-ZA" sz="2400" i="1" dirty="0"/>
          </a:p>
        </p:txBody>
      </p:sp>
      <p:sp>
        <p:nvSpPr>
          <p:cNvPr id="4" name="Title 1">
            <a:extLst>
              <a:ext uri="{FF2B5EF4-FFF2-40B4-BE49-F238E27FC236}">
                <a16:creationId xmlns:a16="http://schemas.microsoft.com/office/drawing/2014/main" id="{C42E7B66-0CD1-8CF1-53FF-D7B749C589B1}"/>
              </a:ext>
            </a:extLst>
          </p:cNvPr>
          <p:cNvSpPr txBox="1">
            <a:spLocks/>
          </p:cNvSpPr>
          <p:nvPr/>
        </p:nvSpPr>
        <p:spPr>
          <a:xfrm>
            <a:off x="838200" y="365125"/>
            <a:ext cx="7800975" cy="873125"/>
          </a:xfrm>
          <a:prstGeom prst="rect">
            <a:avLst/>
          </a:prstGeom>
        </p:spPr>
        <p:txBody>
          <a:bodyPr vert="horz" lIns="91440" tIns="45720" rIns="91440" bIns="45720" rtlCol="0" anchor="b">
            <a:normAutofit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a:solidFill>
                  <a:schemeClr val="bg1"/>
                </a:solidFill>
              </a:rPr>
              <a:t>Moses’ Response</a:t>
            </a:r>
            <a:endParaRPr lang="en-ZA" dirty="0">
              <a:solidFill>
                <a:schemeClr val="bg1"/>
              </a:solidFill>
            </a:endParaRPr>
          </a:p>
        </p:txBody>
      </p:sp>
    </p:spTree>
    <p:extLst>
      <p:ext uri="{BB962C8B-B14F-4D97-AF65-F5344CB8AC3E}">
        <p14:creationId xmlns:p14="http://schemas.microsoft.com/office/powerpoint/2010/main" val="2142421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8FFC3-A566-3AD1-7631-4E1C6AB42D3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C922BBF-F75C-7E7B-BDB3-CC4F60701918}"/>
              </a:ext>
            </a:extLst>
          </p:cNvPr>
          <p:cNvPicPr>
            <a:picLocks noChangeAspect="1"/>
          </p:cNvPicPr>
          <p:nvPr/>
        </p:nvPicPr>
        <p:blipFill>
          <a:blip r:embed="rId2">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val="0"/>
              </a:ext>
            </a:extLst>
          </a:blip>
          <a:srcRect t="11459" b="11459"/>
          <a:stretch/>
        </p:blipFill>
        <p:spPr>
          <a:xfrm>
            <a:off x="329316" y="10"/>
            <a:ext cx="11862684" cy="6857990"/>
          </a:xfrm>
          <a:custGeom>
            <a:avLst/>
            <a:gdLst/>
            <a:ahLst/>
            <a:cxnLst/>
            <a:rect l="l" t="t" r="r" b="b"/>
            <a:pathLst>
              <a:path w="11862684" h="6858000">
                <a:moveTo>
                  <a:pt x="1047342" y="0"/>
                </a:moveTo>
                <a:lnTo>
                  <a:pt x="4590463" y="0"/>
                </a:lnTo>
                <a:lnTo>
                  <a:pt x="5499874" y="0"/>
                </a:lnTo>
                <a:lnTo>
                  <a:pt x="5723425" y="0"/>
                </a:lnTo>
                <a:lnTo>
                  <a:pt x="7580390" y="0"/>
                </a:lnTo>
                <a:lnTo>
                  <a:pt x="7747884" y="0"/>
                </a:lnTo>
                <a:lnTo>
                  <a:pt x="7824084" y="0"/>
                </a:lnTo>
                <a:lnTo>
                  <a:pt x="11862684" y="0"/>
                </a:lnTo>
                <a:lnTo>
                  <a:pt x="11862684" y="6858000"/>
                </a:lnTo>
                <a:lnTo>
                  <a:pt x="7824084" y="6858000"/>
                </a:lnTo>
                <a:lnTo>
                  <a:pt x="7747884" y="6858000"/>
                </a:lnTo>
                <a:lnTo>
                  <a:pt x="7580390" y="6858000"/>
                </a:lnTo>
                <a:lnTo>
                  <a:pt x="5723425" y="6858000"/>
                </a:lnTo>
                <a:lnTo>
                  <a:pt x="5499874" y="6858000"/>
                </a:lnTo>
                <a:lnTo>
                  <a:pt x="4590463" y="6858000"/>
                </a:lnTo>
                <a:lnTo>
                  <a:pt x="1654188" y="6858000"/>
                </a:lnTo>
                <a:cubicBezTo>
                  <a:pt x="1530404" y="6786859"/>
                  <a:pt x="1412658" y="6701489"/>
                  <a:pt x="1279816" y="6658805"/>
                </a:cubicBezTo>
                <a:cubicBezTo>
                  <a:pt x="1189242" y="6630349"/>
                  <a:pt x="1101686" y="6580550"/>
                  <a:pt x="1116783" y="6431153"/>
                </a:cubicBezTo>
                <a:cubicBezTo>
                  <a:pt x="1119802" y="6388469"/>
                  <a:pt x="1095648" y="6356456"/>
                  <a:pt x="1059419" y="6367127"/>
                </a:cubicBezTo>
                <a:cubicBezTo>
                  <a:pt x="989979" y="6388469"/>
                  <a:pt x="956768" y="6327999"/>
                  <a:pt x="917520" y="6281757"/>
                </a:cubicBezTo>
                <a:cubicBezTo>
                  <a:pt x="848079" y="6199945"/>
                  <a:pt x="781658" y="6114575"/>
                  <a:pt x="669950" y="6100347"/>
                </a:cubicBezTo>
                <a:cubicBezTo>
                  <a:pt x="691084" y="6036320"/>
                  <a:pt x="727312" y="6043434"/>
                  <a:pt x="760524" y="6057663"/>
                </a:cubicBezTo>
                <a:cubicBezTo>
                  <a:pt x="848079" y="6093234"/>
                  <a:pt x="935634" y="6132361"/>
                  <a:pt x="1023188" y="6167932"/>
                </a:cubicBezTo>
                <a:cubicBezTo>
                  <a:pt x="1080552" y="6189274"/>
                  <a:pt x="1137916" y="6221287"/>
                  <a:pt x="1213395" y="6196388"/>
                </a:cubicBezTo>
                <a:cubicBezTo>
                  <a:pt x="1146974" y="6068335"/>
                  <a:pt x="1035266" y="6043434"/>
                  <a:pt x="944692" y="6004307"/>
                </a:cubicBezTo>
                <a:cubicBezTo>
                  <a:pt x="832982" y="5954508"/>
                  <a:pt x="766562" y="5862025"/>
                  <a:pt x="685045" y="5755314"/>
                </a:cubicBezTo>
                <a:cubicBezTo>
                  <a:pt x="766562" y="5726858"/>
                  <a:pt x="817887" y="5805112"/>
                  <a:pt x="884310" y="5801555"/>
                </a:cubicBezTo>
                <a:cubicBezTo>
                  <a:pt x="887328" y="5790884"/>
                  <a:pt x="893366" y="5769542"/>
                  <a:pt x="893366" y="5769542"/>
                </a:cubicBezTo>
                <a:cubicBezTo>
                  <a:pt x="784676" y="5712629"/>
                  <a:pt x="736372" y="5605917"/>
                  <a:pt x="718256" y="5474306"/>
                </a:cubicBezTo>
                <a:cubicBezTo>
                  <a:pt x="712218" y="5406721"/>
                  <a:pt x="672970" y="5385379"/>
                  <a:pt x="633720" y="5353367"/>
                </a:cubicBezTo>
                <a:cubicBezTo>
                  <a:pt x="500878" y="5243097"/>
                  <a:pt x="358980" y="5143500"/>
                  <a:pt x="247270" y="4994104"/>
                </a:cubicBezTo>
                <a:cubicBezTo>
                  <a:pt x="377094" y="5011889"/>
                  <a:pt x="479744" y="5111487"/>
                  <a:pt x="615606" y="5154171"/>
                </a:cubicBezTo>
                <a:cubicBezTo>
                  <a:pt x="506917" y="4990547"/>
                  <a:pt x="365016" y="4905177"/>
                  <a:pt x="235194" y="4805580"/>
                </a:cubicBezTo>
                <a:cubicBezTo>
                  <a:pt x="174810" y="4759339"/>
                  <a:pt x="120468" y="4702425"/>
                  <a:pt x="51026" y="4677526"/>
                </a:cubicBezTo>
                <a:cubicBezTo>
                  <a:pt x="26873" y="4670412"/>
                  <a:pt x="-15396" y="4652628"/>
                  <a:pt x="5740" y="4602828"/>
                </a:cubicBezTo>
                <a:cubicBezTo>
                  <a:pt x="23854" y="4560144"/>
                  <a:pt x="57065" y="4574373"/>
                  <a:pt x="87257" y="4585042"/>
                </a:cubicBezTo>
                <a:cubicBezTo>
                  <a:pt x="159715" y="4613499"/>
                  <a:pt x="238213" y="4613499"/>
                  <a:pt x="337844" y="4613499"/>
                </a:cubicBezTo>
                <a:cubicBezTo>
                  <a:pt x="253310" y="4478331"/>
                  <a:pt x="99332" y="4521016"/>
                  <a:pt x="26873" y="4378734"/>
                </a:cubicBezTo>
                <a:cubicBezTo>
                  <a:pt x="117448" y="4353835"/>
                  <a:pt x="186888" y="4403633"/>
                  <a:pt x="259346" y="4414305"/>
                </a:cubicBezTo>
                <a:cubicBezTo>
                  <a:pt x="325769" y="4424975"/>
                  <a:pt x="340863" y="4400076"/>
                  <a:pt x="325769" y="4321821"/>
                </a:cubicBezTo>
                <a:cubicBezTo>
                  <a:pt x="301616" y="4200882"/>
                  <a:pt x="337844" y="4140411"/>
                  <a:pt x="434458" y="4172424"/>
                </a:cubicBezTo>
                <a:cubicBezTo>
                  <a:pt x="525031" y="4204438"/>
                  <a:pt x="534089" y="4158196"/>
                  <a:pt x="509936" y="4090612"/>
                </a:cubicBezTo>
                <a:cubicBezTo>
                  <a:pt x="473706" y="3991015"/>
                  <a:pt x="512954" y="3912759"/>
                  <a:pt x="540128" y="3827390"/>
                </a:cubicBezTo>
                <a:cubicBezTo>
                  <a:pt x="582395" y="3699337"/>
                  <a:pt x="564281" y="3635309"/>
                  <a:pt x="476725" y="3539269"/>
                </a:cubicBezTo>
                <a:cubicBezTo>
                  <a:pt x="425400" y="3485914"/>
                  <a:pt x="374074" y="3439672"/>
                  <a:pt x="301616" y="3393429"/>
                </a:cubicBezTo>
                <a:cubicBezTo>
                  <a:pt x="467668" y="3368530"/>
                  <a:pt x="295577" y="3283162"/>
                  <a:pt x="352940" y="3229805"/>
                </a:cubicBezTo>
                <a:cubicBezTo>
                  <a:pt x="470686" y="3208463"/>
                  <a:pt x="564281" y="3379202"/>
                  <a:pt x="724294" y="3329402"/>
                </a:cubicBezTo>
                <a:cubicBezTo>
                  <a:pt x="531070" y="3183563"/>
                  <a:pt x="313691" y="3137322"/>
                  <a:pt x="171792" y="2941684"/>
                </a:cubicBezTo>
                <a:cubicBezTo>
                  <a:pt x="205002" y="2899000"/>
                  <a:pt x="238213" y="2941684"/>
                  <a:pt x="265385" y="2923898"/>
                </a:cubicBezTo>
                <a:cubicBezTo>
                  <a:pt x="265385" y="2913227"/>
                  <a:pt x="582395" y="2980812"/>
                  <a:pt x="600510" y="2703362"/>
                </a:cubicBezTo>
                <a:cubicBezTo>
                  <a:pt x="606548" y="2703362"/>
                  <a:pt x="612587" y="2703362"/>
                  <a:pt x="618624" y="2692689"/>
                </a:cubicBezTo>
                <a:cubicBezTo>
                  <a:pt x="651834" y="2653563"/>
                  <a:pt x="621644" y="2561080"/>
                  <a:pt x="675988" y="2553965"/>
                </a:cubicBezTo>
                <a:cubicBezTo>
                  <a:pt x="736372" y="2546851"/>
                  <a:pt x="793735" y="2514837"/>
                  <a:pt x="857136" y="2532623"/>
                </a:cubicBezTo>
                <a:cubicBezTo>
                  <a:pt x="905443" y="2546851"/>
                  <a:pt x="956768" y="2564636"/>
                  <a:pt x="1008094" y="2564636"/>
                </a:cubicBezTo>
                <a:cubicBezTo>
                  <a:pt x="1062438" y="2564636"/>
                  <a:pt x="1137916" y="2685576"/>
                  <a:pt x="1171128" y="2525509"/>
                </a:cubicBezTo>
                <a:cubicBezTo>
                  <a:pt x="1171128" y="2518395"/>
                  <a:pt x="1264720" y="2536181"/>
                  <a:pt x="1316045" y="2543294"/>
                </a:cubicBezTo>
                <a:cubicBezTo>
                  <a:pt x="1358314" y="2550408"/>
                  <a:pt x="1409640" y="2582422"/>
                  <a:pt x="1439830" y="2518395"/>
                </a:cubicBezTo>
                <a:cubicBezTo>
                  <a:pt x="1454926" y="2479267"/>
                  <a:pt x="1382466" y="2408126"/>
                  <a:pt x="1319065" y="2401012"/>
                </a:cubicBezTo>
                <a:cubicBezTo>
                  <a:pt x="1261702" y="2393898"/>
                  <a:pt x="1204338" y="2386784"/>
                  <a:pt x="1149994" y="2401012"/>
                </a:cubicBezTo>
                <a:cubicBezTo>
                  <a:pt x="1083572" y="2418796"/>
                  <a:pt x="1047342" y="2390340"/>
                  <a:pt x="1029227" y="2326314"/>
                </a:cubicBezTo>
                <a:cubicBezTo>
                  <a:pt x="1008094" y="2258731"/>
                  <a:pt x="968844" y="2223159"/>
                  <a:pt x="914500" y="2191146"/>
                </a:cubicBezTo>
                <a:cubicBezTo>
                  <a:pt x="781658" y="2112891"/>
                  <a:pt x="654854" y="2020407"/>
                  <a:pt x="509936" y="1974165"/>
                </a:cubicBezTo>
                <a:cubicBezTo>
                  <a:pt x="482764" y="1967051"/>
                  <a:pt x="449553" y="1952823"/>
                  <a:pt x="437476" y="1892353"/>
                </a:cubicBezTo>
                <a:cubicBezTo>
                  <a:pt x="829964" y="1984836"/>
                  <a:pt x="1186222" y="2223159"/>
                  <a:pt x="1590788" y="2208931"/>
                </a:cubicBezTo>
                <a:cubicBezTo>
                  <a:pt x="1482098" y="2134233"/>
                  <a:pt x="1352276" y="2130676"/>
                  <a:pt x="1234528" y="2077320"/>
                </a:cubicBezTo>
                <a:cubicBezTo>
                  <a:pt x="1319065" y="2038192"/>
                  <a:pt x="1397562" y="2080877"/>
                  <a:pt x="1476060" y="2102219"/>
                </a:cubicBezTo>
                <a:cubicBezTo>
                  <a:pt x="1542482" y="2120004"/>
                  <a:pt x="1602864" y="2123562"/>
                  <a:pt x="1608902" y="2013292"/>
                </a:cubicBezTo>
                <a:cubicBezTo>
                  <a:pt x="1608902" y="2002622"/>
                  <a:pt x="1608902" y="1995507"/>
                  <a:pt x="1608902" y="1984836"/>
                </a:cubicBezTo>
                <a:cubicBezTo>
                  <a:pt x="1584749" y="1938595"/>
                  <a:pt x="1551538" y="1917252"/>
                  <a:pt x="1509271" y="1903025"/>
                </a:cubicBezTo>
                <a:cubicBezTo>
                  <a:pt x="1485118" y="1895910"/>
                  <a:pt x="1451907" y="1881683"/>
                  <a:pt x="1451907" y="1849668"/>
                </a:cubicBezTo>
                <a:cubicBezTo>
                  <a:pt x="1454926" y="1728729"/>
                  <a:pt x="1373409" y="1693158"/>
                  <a:pt x="1294912" y="1657587"/>
                </a:cubicBezTo>
                <a:cubicBezTo>
                  <a:pt x="1337180" y="1597117"/>
                  <a:pt x="1373409" y="1639802"/>
                  <a:pt x="1406620" y="1636245"/>
                </a:cubicBezTo>
                <a:cubicBezTo>
                  <a:pt x="1427754" y="1632688"/>
                  <a:pt x="1448887" y="1629132"/>
                  <a:pt x="1448887" y="1597117"/>
                </a:cubicBezTo>
                <a:cubicBezTo>
                  <a:pt x="1448887" y="1572219"/>
                  <a:pt x="1439830" y="1540204"/>
                  <a:pt x="1418696" y="1540204"/>
                </a:cubicBezTo>
                <a:cubicBezTo>
                  <a:pt x="1285854" y="1536647"/>
                  <a:pt x="1210375" y="1365909"/>
                  <a:pt x="1071494" y="1365909"/>
                </a:cubicBezTo>
                <a:cubicBezTo>
                  <a:pt x="986960" y="1365909"/>
                  <a:pt x="1113764" y="1269868"/>
                  <a:pt x="1044324" y="1230741"/>
                </a:cubicBezTo>
                <a:cubicBezTo>
                  <a:pt x="1029227" y="1220069"/>
                  <a:pt x="1086591" y="1205842"/>
                  <a:pt x="1110744" y="1209399"/>
                </a:cubicBezTo>
                <a:cubicBezTo>
                  <a:pt x="1134897" y="1212955"/>
                  <a:pt x="1156032" y="1237855"/>
                  <a:pt x="1186222" y="1220069"/>
                </a:cubicBezTo>
                <a:cubicBezTo>
                  <a:pt x="1201318" y="1156043"/>
                  <a:pt x="1162069" y="1131144"/>
                  <a:pt x="1125840" y="1113358"/>
                </a:cubicBezTo>
                <a:cubicBezTo>
                  <a:pt x="1047342" y="1070674"/>
                  <a:pt x="968844" y="1020875"/>
                  <a:pt x="881290" y="1006647"/>
                </a:cubicBezTo>
                <a:cubicBezTo>
                  <a:pt x="851099" y="1003089"/>
                  <a:pt x="832982" y="985305"/>
                  <a:pt x="836002" y="949734"/>
                </a:cubicBezTo>
                <a:cubicBezTo>
                  <a:pt x="842040" y="903491"/>
                  <a:pt x="872232" y="917720"/>
                  <a:pt x="896385" y="921277"/>
                </a:cubicBezTo>
                <a:cubicBezTo>
                  <a:pt x="911482" y="924835"/>
                  <a:pt x="926577" y="935506"/>
                  <a:pt x="941672" y="910606"/>
                </a:cubicBezTo>
                <a:cubicBezTo>
                  <a:pt x="588434" y="658055"/>
                  <a:pt x="401247" y="672284"/>
                  <a:pt x="5740" y="465975"/>
                </a:cubicBezTo>
                <a:cubicBezTo>
                  <a:pt x="93294" y="426847"/>
                  <a:pt x="156696" y="455303"/>
                  <a:pt x="217079" y="462417"/>
                </a:cubicBezTo>
                <a:cubicBezTo>
                  <a:pt x="368036" y="480203"/>
                  <a:pt x="274442" y="512216"/>
                  <a:pt x="425400" y="533558"/>
                </a:cubicBezTo>
                <a:cubicBezTo>
                  <a:pt x="497860" y="544229"/>
                  <a:pt x="564281" y="579800"/>
                  <a:pt x="645798" y="522887"/>
                </a:cubicBezTo>
                <a:cubicBezTo>
                  <a:pt x="700142" y="483759"/>
                  <a:pt x="787696" y="526444"/>
                  <a:pt x="854118" y="558458"/>
                </a:cubicBezTo>
                <a:cubicBezTo>
                  <a:pt x="908462" y="586915"/>
                  <a:pt x="962806" y="594028"/>
                  <a:pt x="1035266" y="558458"/>
                </a:cubicBezTo>
                <a:cubicBezTo>
                  <a:pt x="968844" y="537116"/>
                  <a:pt x="917520" y="519330"/>
                  <a:pt x="866193" y="505101"/>
                </a:cubicBezTo>
                <a:cubicBezTo>
                  <a:pt x="823926" y="494431"/>
                  <a:pt x="799772" y="469532"/>
                  <a:pt x="802792" y="416176"/>
                </a:cubicBezTo>
                <a:cubicBezTo>
                  <a:pt x="802792" y="387720"/>
                  <a:pt x="793735" y="348592"/>
                  <a:pt x="823926" y="334364"/>
                </a:cubicBezTo>
                <a:cubicBezTo>
                  <a:pt x="848079" y="320135"/>
                  <a:pt x="881290" y="334364"/>
                  <a:pt x="893366" y="359262"/>
                </a:cubicBezTo>
                <a:cubicBezTo>
                  <a:pt x="908462" y="405504"/>
                  <a:pt x="923557" y="448189"/>
                  <a:pt x="974883" y="451747"/>
                </a:cubicBezTo>
                <a:cubicBezTo>
                  <a:pt x="1044324" y="458860"/>
                  <a:pt x="1005074" y="430405"/>
                  <a:pt x="992998" y="394834"/>
                </a:cubicBezTo>
                <a:cubicBezTo>
                  <a:pt x="980921" y="355706"/>
                  <a:pt x="1017152" y="345034"/>
                  <a:pt x="1041304" y="352148"/>
                </a:cubicBezTo>
                <a:cubicBezTo>
                  <a:pt x="1131878" y="384162"/>
                  <a:pt x="1225472" y="327250"/>
                  <a:pt x="1319065" y="373491"/>
                </a:cubicBezTo>
                <a:cubicBezTo>
                  <a:pt x="1294912" y="259665"/>
                  <a:pt x="1243586" y="209867"/>
                  <a:pt x="1134897" y="192082"/>
                </a:cubicBezTo>
                <a:cubicBezTo>
                  <a:pt x="1095648" y="188525"/>
                  <a:pt x="1053380" y="195638"/>
                  <a:pt x="1017152" y="163625"/>
                </a:cubicBezTo>
                <a:cubicBezTo>
                  <a:pt x="996016" y="145839"/>
                  <a:pt x="974883" y="124497"/>
                  <a:pt x="989979" y="88927"/>
                </a:cubicBezTo>
                <a:cubicBezTo>
                  <a:pt x="999036" y="64027"/>
                  <a:pt x="1023188" y="64027"/>
                  <a:pt x="1044324" y="71141"/>
                </a:cubicBezTo>
                <a:cubicBezTo>
                  <a:pt x="1131878" y="110269"/>
                  <a:pt x="1225472" y="120941"/>
                  <a:pt x="1316045" y="135168"/>
                </a:cubicBezTo>
                <a:cubicBezTo>
                  <a:pt x="1331142" y="138725"/>
                  <a:pt x="1346237" y="145839"/>
                  <a:pt x="1361334" y="110269"/>
                </a:cubicBezTo>
                <a:cubicBezTo>
                  <a:pt x="1255664" y="78255"/>
                  <a:pt x="1153012" y="35571"/>
                  <a:pt x="1047342" y="0"/>
                </a:cubicBezTo>
                <a:close/>
              </a:path>
            </a:pathLst>
          </a:custGeom>
        </p:spPr>
      </p:pic>
      <p:sp>
        <p:nvSpPr>
          <p:cNvPr id="3" name="TextBox 2">
            <a:extLst>
              <a:ext uri="{FF2B5EF4-FFF2-40B4-BE49-F238E27FC236}">
                <a16:creationId xmlns:a16="http://schemas.microsoft.com/office/drawing/2014/main" id="{3F8D7670-B458-B2AB-644D-1CA06B625AF5}"/>
              </a:ext>
            </a:extLst>
          </p:cNvPr>
          <p:cNvSpPr txBox="1"/>
          <p:nvPr/>
        </p:nvSpPr>
        <p:spPr>
          <a:xfrm>
            <a:off x="2057400" y="2063949"/>
            <a:ext cx="9505950" cy="1366015"/>
          </a:xfrm>
          <a:prstGeom prst="rect">
            <a:avLst/>
          </a:prstGeom>
          <a:solidFill>
            <a:srgbClr val="FFFFFF">
              <a:alpha val="80000"/>
            </a:srgbClr>
          </a:solidFill>
        </p:spPr>
        <p:txBody>
          <a:bodyPr wrap="square">
            <a:spAutoFit/>
          </a:bodyPr>
          <a:lstStyle/>
          <a:p>
            <a:pPr>
              <a:lnSpc>
                <a:spcPct val="107000"/>
              </a:lnSpc>
              <a:spcAft>
                <a:spcPts val="800"/>
              </a:spcAft>
            </a:pPr>
            <a:r>
              <a:rPr lang="en-ZA" sz="2400" b="1" i="1" kern="100" dirty="0">
                <a:solidFill>
                  <a:srgbClr val="000000"/>
                </a:solidFill>
                <a:latin typeface="Calibri" panose="020F0502020204030204" pitchFamily="34" charset="0"/>
                <a:ea typeface="Aptos" panose="020B0004020202020204" pitchFamily="34" charset="0"/>
                <a:cs typeface="Times New Roman" panose="02020603050405020304" pitchFamily="18" charset="0"/>
              </a:rPr>
              <a:t>Exodus 3:11 NLT</a:t>
            </a:r>
            <a:endParaRPr lang="en-ZA" sz="2400" b="1" i="1" kern="100"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US" sz="2400"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[11] But Moses protested to God, “Who am I to appear before Pharaoh? Who am I to lead the people of Israel out of Egypt?” </a:t>
            </a:r>
            <a:endParaRPr lang="en-ZA" sz="2400" i="1" dirty="0"/>
          </a:p>
        </p:txBody>
      </p:sp>
      <p:sp>
        <p:nvSpPr>
          <p:cNvPr id="2" name="TextBox 1">
            <a:extLst>
              <a:ext uri="{FF2B5EF4-FFF2-40B4-BE49-F238E27FC236}">
                <a16:creationId xmlns:a16="http://schemas.microsoft.com/office/drawing/2014/main" id="{F1F3C1B8-F4AE-9A70-237B-4D050E3CB791}"/>
              </a:ext>
            </a:extLst>
          </p:cNvPr>
          <p:cNvSpPr txBox="1"/>
          <p:nvPr/>
        </p:nvSpPr>
        <p:spPr>
          <a:xfrm>
            <a:off x="2057400" y="3777966"/>
            <a:ext cx="9505950" cy="1761188"/>
          </a:xfrm>
          <a:prstGeom prst="rect">
            <a:avLst/>
          </a:prstGeom>
          <a:solidFill>
            <a:srgbClr val="FFFFFF"/>
          </a:solidFill>
        </p:spPr>
        <p:txBody>
          <a:bodyPr wrap="square">
            <a:spAutoFit/>
          </a:bodyPr>
          <a:lstStyle/>
          <a:p>
            <a:pPr>
              <a:lnSpc>
                <a:spcPct val="107000"/>
              </a:lnSpc>
              <a:spcAft>
                <a:spcPts val="800"/>
              </a:spcAft>
            </a:pPr>
            <a:r>
              <a:rPr lang="en-ZA" sz="2400" b="1" i="1" kern="100" dirty="0">
                <a:solidFill>
                  <a:srgbClr val="000000"/>
                </a:solidFill>
                <a:latin typeface="Calibri" panose="020F0502020204030204" pitchFamily="34" charset="0"/>
                <a:ea typeface="Aptos" panose="020B0004020202020204" pitchFamily="34" charset="0"/>
                <a:cs typeface="Times New Roman" panose="02020603050405020304" pitchFamily="18" charset="0"/>
              </a:rPr>
              <a:t>Exodus 3:12 NLT</a:t>
            </a:r>
            <a:endParaRPr lang="en-ZA" sz="2400" b="1" i="1" kern="100"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US" sz="2400"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[12] God answered, “</a:t>
            </a:r>
            <a:r>
              <a:rPr lang="en-US" sz="2400" b="1"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 will be with you</a:t>
            </a:r>
            <a:r>
              <a:rPr lang="en-US" sz="2400"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And this is your sign that I am the one who has sent you: When you have brought the people out of Egypt, you will worship God at this very mountain.” </a:t>
            </a:r>
            <a:endParaRPr lang="en-ZA" sz="2400" i="1" dirty="0"/>
          </a:p>
        </p:txBody>
      </p:sp>
    </p:spTree>
    <p:extLst>
      <p:ext uri="{BB962C8B-B14F-4D97-AF65-F5344CB8AC3E}">
        <p14:creationId xmlns:p14="http://schemas.microsoft.com/office/powerpoint/2010/main" val="1794245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E2D2D-A0C9-21A6-59D2-6A8F91CB824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954571BF-C30D-BB5D-8CF5-B8464FB848A6}"/>
              </a:ext>
            </a:extLst>
          </p:cNvPr>
          <p:cNvPicPr>
            <a:picLocks noChangeAspect="1"/>
          </p:cNvPicPr>
          <p:nvPr/>
        </p:nvPicPr>
        <p:blipFill>
          <a:blip r:embed="rId2">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val="0"/>
              </a:ext>
            </a:extLst>
          </a:blip>
          <a:srcRect t="3321" b="3321"/>
          <a:stretch/>
        </p:blipFill>
        <p:spPr>
          <a:xfrm>
            <a:off x="329316" y="10"/>
            <a:ext cx="11862684" cy="6857990"/>
          </a:xfrm>
          <a:custGeom>
            <a:avLst/>
            <a:gdLst/>
            <a:ahLst/>
            <a:cxnLst/>
            <a:rect l="l" t="t" r="r" b="b"/>
            <a:pathLst>
              <a:path w="11862684" h="6858000">
                <a:moveTo>
                  <a:pt x="1047342" y="0"/>
                </a:moveTo>
                <a:lnTo>
                  <a:pt x="4590463" y="0"/>
                </a:lnTo>
                <a:lnTo>
                  <a:pt x="5499874" y="0"/>
                </a:lnTo>
                <a:lnTo>
                  <a:pt x="5723425" y="0"/>
                </a:lnTo>
                <a:lnTo>
                  <a:pt x="7580390" y="0"/>
                </a:lnTo>
                <a:lnTo>
                  <a:pt x="7747884" y="0"/>
                </a:lnTo>
                <a:lnTo>
                  <a:pt x="7824084" y="0"/>
                </a:lnTo>
                <a:lnTo>
                  <a:pt x="11862684" y="0"/>
                </a:lnTo>
                <a:lnTo>
                  <a:pt x="11862684" y="6858000"/>
                </a:lnTo>
                <a:lnTo>
                  <a:pt x="7824084" y="6858000"/>
                </a:lnTo>
                <a:lnTo>
                  <a:pt x="7747884" y="6858000"/>
                </a:lnTo>
                <a:lnTo>
                  <a:pt x="7580390" y="6858000"/>
                </a:lnTo>
                <a:lnTo>
                  <a:pt x="5723425" y="6858000"/>
                </a:lnTo>
                <a:lnTo>
                  <a:pt x="5499874" y="6858000"/>
                </a:lnTo>
                <a:lnTo>
                  <a:pt x="4590463" y="6858000"/>
                </a:lnTo>
                <a:lnTo>
                  <a:pt x="1654188" y="6858000"/>
                </a:lnTo>
                <a:cubicBezTo>
                  <a:pt x="1530404" y="6786859"/>
                  <a:pt x="1412658" y="6701489"/>
                  <a:pt x="1279816" y="6658805"/>
                </a:cubicBezTo>
                <a:cubicBezTo>
                  <a:pt x="1189242" y="6630349"/>
                  <a:pt x="1101686" y="6580550"/>
                  <a:pt x="1116783" y="6431153"/>
                </a:cubicBezTo>
                <a:cubicBezTo>
                  <a:pt x="1119802" y="6388469"/>
                  <a:pt x="1095648" y="6356456"/>
                  <a:pt x="1059419" y="6367127"/>
                </a:cubicBezTo>
                <a:cubicBezTo>
                  <a:pt x="989979" y="6388469"/>
                  <a:pt x="956768" y="6327999"/>
                  <a:pt x="917520" y="6281757"/>
                </a:cubicBezTo>
                <a:cubicBezTo>
                  <a:pt x="848079" y="6199945"/>
                  <a:pt x="781658" y="6114575"/>
                  <a:pt x="669950" y="6100347"/>
                </a:cubicBezTo>
                <a:cubicBezTo>
                  <a:pt x="691084" y="6036320"/>
                  <a:pt x="727312" y="6043434"/>
                  <a:pt x="760524" y="6057663"/>
                </a:cubicBezTo>
                <a:cubicBezTo>
                  <a:pt x="848079" y="6093234"/>
                  <a:pt x="935634" y="6132361"/>
                  <a:pt x="1023188" y="6167932"/>
                </a:cubicBezTo>
                <a:cubicBezTo>
                  <a:pt x="1080552" y="6189274"/>
                  <a:pt x="1137916" y="6221287"/>
                  <a:pt x="1213395" y="6196388"/>
                </a:cubicBezTo>
                <a:cubicBezTo>
                  <a:pt x="1146974" y="6068335"/>
                  <a:pt x="1035266" y="6043434"/>
                  <a:pt x="944692" y="6004307"/>
                </a:cubicBezTo>
                <a:cubicBezTo>
                  <a:pt x="832982" y="5954508"/>
                  <a:pt x="766562" y="5862025"/>
                  <a:pt x="685045" y="5755314"/>
                </a:cubicBezTo>
                <a:cubicBezTo>
                  <a:pt x="766562" y="5726858"/>
                  <a:pt x="817887" y="5805112"/>
                  <a:pt x="884310" y="5801555"/>
                </a:cubicBezTo>
                <a:cubicBezTo>
                  <a:pt x="887328" y="5790884"/>
                  <a:pt x="893366" y="5769542"/>
                  <a:pt x="893366" y="5769542"/>
                </a:cubicBezTo>
                <a:cubicBezTo>
                  <a:pt x="784676" y="5712629"/>
                  <a:pt x="736372" y="5605917"/>
                  <a:pt x="718256" y="5474306"/>
                </a:cubicBezTo>
                <a:cubicBezTo>
                  <a:pt x="712218" y="5406721"/>
                  <a:pt x="672970" y="5385379"/>
                  <a:pt x="633720" y="5353367"/>
                </a:cubicBezTo>
                <a:cubicBezTo>
                  <a:pt x="500878" y="5243097"/>
                  <a:pt x="358980" y="5143500"/>
                  <a:pt x="247270" y="4994104"/>
                </a:cubicBezTo>
                <a:cubicBezTo>
                  <a:pt x="377094" y="5011889"/>
                  <a:pt x="479744" y="5111487"/>
                  <a:pt x="615606" y="5154171"/>
                </a:cubicBezTo>
                <a:cubicBezTo>
                  <a:pt x="506917" y="4990547"/>
                  <a:pt x="365016" y="4905177"/>
                  <a:pt x="235194" y="4805580"/>
                </a:cubicBezTo>
                <a:cubicBezTo>
                  <a:pt x="174810" y="4759339"/>
                  <a:pt x="120468" y="4702425"/>
                  <a:pt x="51026" y="4677526"/>
                </a:cubicBezTo>
                <a:cubicBezTo>
                  <a:pt x="26873" y="4670412"/>
                  <a:pt x="-15396" y="4652628"/>
                  <a:pt x="5740" y="4602828"/>
                </a:cubicBezTo>
                <a:cubicBezTo>
                  <a:pt x="23854" y="4560144"/>
                  <a:pt x="57065" y="4574373"/>
                  <a:pt x="87257" y="4585042"/>
                </a:cubicBezTo>
                <a:cubicBezTo>
                  <a:pt x="159715" y="4613499"/>
                  <a:pt x="238213" y="4613499"/>
                  <a:pt x="337844" y="4613499"/>
                </a:cubicBezTo>
                <a:cubicBezTo>
                  <a:pt x="253310" y="4478331"/>
                  <a:pt x="99332" y="4521016"/>
                  <a:pt x="26873" y="4378734"/>
                </a:cubicBezTo>
                <a:cubicBezTo>
                  <a:pt x="117448" y="4353835"/>
                  <a:pt x="186888" y="4403633"/>
                  <a:pt x="259346" y="4414305"/>
                </a:cubicBezTo>
                <a:cubicBezTo>
                  <a:pt x="325769" y="4424975"/>
                  <a:pt x="340863" y="4400076"/>
                  <a:pt x="325769" y="4321821"/>
                </a:cubicBezTo>
                <a:cubicBezTo>
                  <a:pt x="301616" y="4200882"/>
                  <a:pt x="337844" y="4140411"/>
                  <a:pt x="434458" y="4172424"/>
                </a:cubicBezTo>
                <a:cubicBezTo>
                  <a:pt x="525031" y="4204438"/>
                  <a:pt x="534089" y="4158196"/>
                  <a:pt x="509936" y="4090612"/>
                </a:cubicBezTo>
                <a:cubicBezTo>
                  <a:pt x="473706" y="3991015"/>
                  <a:pt x="512954" y="3912759"/>
                  <a:pt x="540128" y="3827390"/>
                </a:cubicBezTo>
                <a:cubicBezTo>
                  <a:pt x="582395" y="3699337"/>
                  <a:pt x="564281" y="3635309"/>
                  <a:pt x="476725" y="3539269"/>
                </a:cubicBezTo>
                <a:cubicBezTo>
                  <a:pt x="425400" y="3485914"/>
                  <a:pt x="374074" y="3439672"/>
                  <a:pt x="301616" y="3393429"/>
                </a:cubicBezTo>
                <a:cubicBezTo>
                  <a:pt x="467668" y="3368530"/>
                  <a:pt x="295577" y="3283162"/>
                  <a:pt x="352940" y="3229805"/>
                </a:cubicBezTo>
                <a:cubicBezTo>
                  <a:pt x="470686" y="3208463"/>
                  <a:pt x="564281" y="3379202"/>
                  <a:pt x="724294" y="3329402"/>
                </a:cubicBezTo>
                <a:cubicBezTo>
                  <a:pt x="531070" y="3183563"/>
                  <a:pt x="313691" y="3137322"/>
                  <a:pt x="171792" y="2941684"/>
                </a:cubicBezTo>
                <a:cubicBezTo>
                  <a:pt x="205002" y="2899000"/>
                  <a:pt x="238213" y="2941684"/>
                  <a:pt x="265385" y="2923898"/>
                </a:cubicBezTo>
                <a:cubicBezTo>
                  <a:pt x="265385" y="2913227"/>
                  <a:pt x="582395" y="2980812"/>
                  <a:pt x="600510" y="2703362"/>
                </a:cubicBezTo>
                <a:cubicBezTo>
                  <a:pt x="606548" y="2703362"/>
                  <a:pt x="612587" y="2703362"/>
                  <a:pt x="618624" y="2692689"/>
                </a:cubicBezTo>
                <a:cubicBezTo>
                  <a:pt x="651834" y="2653563"/>
                  <a:pt x="621644" y="2561080"/>
                  <a:pt x="675988" y="2553965"/>
                </a:cubicBezTo>
                <a:cubicBezTo>
                  <a:pt x="736372" y="2546851"/>
                  <a:pt x="793735" y="2514837"/>
                  <a:pt x="857136" y="2532623"/>
                </a:cubicBezTo>
                <a:cubicBezTo>
                  <a:pt x="905443" y="2546851"/>
                  <a:pt x="956768" y="2564636"/>
                  <a:pt x="1008094" y="2564636"/>
                </a:cubicBezTo>
                <a:cubicBezTo>
                  <a:pt x="1062438" y="2564636"/>
                  <a:pt x="1137916" y="2685576"/>
                  <a:pt x="1171128" y="2525509"/>
                </a:cubicBezTo>
                <a:cubicBezTo>
                  <a:pt x="1171128" y="2518395"/>
                  <a:pt x="1264720" y="2536181"/>
                  <a:pt x="1316045" y="2543294"/>
                </a:cubicBezTo>
                <a:cubicBezTo>
                  <a:pt x="1358314" y="2550408"/>
                  <a:pt x="1409640" y="2582422"/>
                  <a:pt x="1439830" y="2518395"/>
                </a:cubicBezTo>
                <a:cubicBezTo>
                  <a:pt x="1454926" y="2479267"/>
                  <a:pt x="1382466" y="2408126"/>
                  <a:pt x="1319065" y="2401012"/>
                </a:cubicBezTo>
                <a:cubicBezTo>
                  <a:pt x="1261702" y="2393898"/>
                  <a:pt x="1204338" y="2386784"/>
                  <a:pt x="1149994" y="2401012"/>
                </a:cubicBezTo>
                <a:cubicBezTo>
                  <a:pt x="1083572" y="2418796"/>
                  <a:pt x="1047342" y="2390340"/>
                  <a:pt x="1029227" y="2326314"/>
                </a:cubicBezTo>
                <a:cubicBezTo>
                  <a:pt x="1008094" y="2258731"/>
                  <a:pt x="968844" y="2223159"/>
                  <a:pt x="914500" y="2191146"/>
                </a:cubicBezTo>
                <a:cubicBezTo>
                  <a:pt x="781658" y="2112891"/>
                  <a:pt x="654854" y="2020407"/>
                  <a:pt x="509936" y="1974165"/>
                </a:cubicBezTo>
                <a:cubicBezTo>
                  <a:pt x="482764" y="1967051"/>
                  <a:pt x="449553" y="1952823"/>
                  <a:pt x="437476" y="1892353"/>
                </a:cubicBezTo>
                <a:cubicBezTo>
                  <a:pt x="829964" y="1984836"/>
                  <a:pt x="1186222" y="2223159"/>
                  <a:pt x="1590788" y="2208931"/>
                </a:cubicBezTo>
                <a:cubicBezTo>
                  <a:pt x="1482098" y="2134233"/>
                  <a:pt x="1352276" y="2130676"/>
                  <a:pt x="1234528" y="2077320"/>
                </a:cubicBezTo>
                <a:cubicBezTo>
                  <a:pt x="1319065" y="2038192"/>
                  <a:pt x="1397562" y="2080877"/>
                  <a:pt x="1476060" y="2102219"/>
                </a:cubicBezTo>
                <a:cubicBezTo>
                  <a:pt x="1542482" y="2120004"/>
                  <a:pt x="1602864" y="2123562"/>
                  <a:pt x="1608902" y="2013292"/>
                </a:cubicBezTo>
                <a:cubicBezTo>
                  <a:pt x="1608902" y="2002622"/>
                  <a:pt x="1608902" y="1995507"/>
                  <a:pt x="1608902" y="1984836"/>
                </a:cubicBezTo>
                <a:cubicBezTo>
                  <a:pt x="1584749" y="1938595"/>
                  <a:pt x="1551538" y="1917252"/>
                  <a:pt x="1509271" y="1903025"/>
                </a:cubicBezTo>
                <a:cubicBezTo>
                  <a:pt x="1485118" y="1895910"/>
                  <a:pt x="1451907" y="1881683"/>
                  <a:pt x="1451907" y="1849668"/>
                </a:cubicBezTo>
                <a:cubicBezTo>
                  <a:pt x="1454926" y="1728729"/>
                  <a:pt x="1373409" y="1693158"/>
                  <a:pt x="1294912" y="1657587"/>
                </a:cubicBezTo>
                <a:cubicBezTo>
                  <a:pt x="1337180" y="1597117"/>
                  <a:pt x="1373409" y="1639802"/>
                  <a:pt x="1406620" y="1636245"/>
                </a:cubicBezTo>
                <a:cubicBezTo>
                  <a:pt x="1427754" y="1632688"/>
                  <a:pt x="1448887" y="1629132"/>
                  <a:pt x="1448887" y="1597117"/>
                </a:cubicBezTo>
                <a:cubicBezTo>
                  <a:pt x="1448887" y="1572219"/>
                  <a:pt x="1439830" y="1540204"/>
                  <a:pt x="1418696" y="1540204"/>
                </a:cubicBezTo>
                <a:cubicBezTo>
                  <a:pt x="1285854" y="1536647"/>
                  <a:pt x="1210375" y="1365909"/>
                  <a:pt x="1071494" y="1365909"/>
                </a:cubicBezTo>
                <a:cubicBezTo>
                  <a:pt x="986960" y="1365909"/>
                  <a:pt x="1113764" y="1269868"/>
                  <a:pt x="1044324" y="1230741"/>
                </a:cubicBezTo>
                <a:cubicBezTo>
                  <a:pt x="1029227" y="1220069"/>
                  <a:pt x="1086591" y="1205842"/>
                  <a:pt x="1110744" y="1209399"/>
                </a:cubicBezTo>
                <a:cubicBezTo>
                  <a:pt x="1134897" y="1212955"/>
                  <a:pt x="1156032" y="1237855"/>
                  <a:pt x="1186222" y="1220069"/>
                </a:cubicBezTo>
                <a:cubicBezTo>
                  <a:pt x="1201318" y="1156043"/>
                  <a:pt x="1162069" y="1131144"/>
                  <a:pt x="1125840" y="1113358"/>
                </a:cubicBezTo>
                <a:cubicBezTo>
                  <a:pt x="1047342" y="1070674"/>
                  <a:pt x="968844" y="1020875"/>
                  <a:pt x="881290" y="1006647"/>
                </a:cubicBezTo>
                <a:cubicBezTo>
                  <a:pt x="851099" y="1003089"/>
                  <a:pt x="832982" y="985305"/>
                  <a:pt x="836002" y="949734"/>
                </a:cubicBezTo>
                <a:cubicBezTo>
                  <a:pt x="842040" y="903491"/>
                  <a:pt x="872232" y="917720"/>
                  <a:pt x="896385" y="921277"/>
                </a:cubicBezTo>
                <a:cubicBezTo>
                  <a:pt x="911482" y="924835"/>
                  <a:pt x="926577" y="935506"/>
                  <a:pt x="941672" y="910606"/>
                </a:cubicBezTo>
                <a:cubicBezTo>
                  <a:pt x="588434" y="658055"/>
                  <a:pt x="401247" y="672284"/>
                  <a:pt x="5740" y="465975"/>
                </a:cubicBezTo>
                <a:cubicBezTo>
                  <a:pt x="93294" y="426847"/>
                  <a:pt x="156696" y="455303"/>
                  <a:pt x="217079" y="462417"/>
                </a:cubicBezTo>
                <a:cubicBezTo>
                  <a:pt x="368036" y="480203"/>
                  <a:pt x="274442" y="512216"/>
                  <a:pt x="425400" y="533558"/>
                </a:cubicBezTo>
                <a:cubicBezTo>
                  <a:pt x="497860" y="544229"/>
                  <a:pt x="564281" y="579800"/>
                  <a:pt x="645798" y="522887"/>
                </a:cubicBezTo>
                <a:cubicBezTo>
                  <a:pt x="700142" y="483759"/>
                  <a:pt x="787696" y="526444"/>
                  <a:pt x="854118" y="558458"/>
                </a:cubicBezTo>
                <a:cubicBezTo>
                  <a:pt x="908462" y="586915"/>
                  <a:pt x="962806" y="594028"/>
                  <a:pt x="1035266" y="558458"/>
                </a:cubicBezTo>
                <a:cubicBezTo>
                  <a:pt x="968844" y="537116"/>
                  <a:pt x="917520" y="519330"/>
                  <a:pt x="866193" y="505101"/>
                </a:cubicBezTo>
                <a:cubicBezTo>
                  <a:pt x="823926" y="494431"/>
                  <a:pt x="799772" y="469532"/>
                  <a:pt x="802792" y="416176"/>
                </a:cubicBezTo>
                <a:cubicBezTo>
                  <a:pt x="802792" y="387720"/>
                  <a:pt x="793735" y="348592"/>
                  <a:pt x="823926" y="334364"/>
                </a:cubicBezTo>
                <a:cubicBezTo>
                  <a:pt x="848079" y="320135"/>
                  <a:pt x="881290" y="334364"/>
                  <a:pt x="893366" y="359262"/>
                </a:cubicBezTo>
                <a:cubicBezTo>
                  <a:pt x="908462" y="405504"/>
                  <a:pt x="923557" y="448189"/>
                  <a:pt x="974883" y="451747"/>
                </a:cubicBezTo>
                <a:cubicBezTo>
                  <a:pt x="1044324" y="458860"/>
                  <a:pt x="1005074" y="430405"/>
                  <a:pt x="992998" y="394834"/>
                </a:cubicBezTo>
                <a:cubicBezTo>
                  <a:pt x="980921" y="355706"/>
                  <a:pt x="1017152" y="345034"/>
                  <a:pt x="1041304" y="352148"/>
                </a:cubicBezTo>
                <a:cubicBezTo>
                  <a:pt x="1131878" y="384162"/>
                  <a:pt x="1225472" y="327250"/>
                  <a:pt x="1319065" y="373491"/>
                </a:cubicBezTo>
                <a:cubicBezTo>
                  <a:pt x="1294912" y="259665"/>
                  <a:pt x="1243586" y="209867"/>
                  <a:pt x="1134897" y="192082"/>
                </a:cubicBezTo>
                <a:cubicBezTo>
                  <a:pt x="1095648" y="188525"/>
                  <a:pt x="1053380" y="195638"/>
                  <a:pt x="1017152" y="163625"/>
                </a:cubicBezTo>
                <a:cubicBezTo>
                  <a:pt x="996016" y="145839"/>
                  <a:pt x="974883" y="124497"/>
                  <a:pt x="989979" y="88927"/>
                </a:cubicBezTo>
                <a:cubicBezTo>
                  <a:pt x="999036" y="64027"/>
                  <a:pt x="1023188" y="64027"/>
                  <a:pt x="1044324" y="71141"/>
                </a:cubicBezTo>
                <a:cubicBezTo>
                  <a:pt x="1131878" y="110269"/>
                  <a:pt x="1225472" y="120941"/>
                  <a:pt x="1316045" y="135168"/>
                </a:cubicBezTo>
                <a:cubicBezTo>
                  <a:pt x="1331142" y="138725"/>
                  <a:pt x="1346237" y="145839"/>
                  <a:pt x="1361334" y="110269"/>
                </a:cubicBezTo>
                <a:cubicBezTo>
                  <a:pt x="1255664" y="78255"/>
                  <a:pt x="1153012" y="35571"/>
                  <a:pt x="1047342" y="0"/>
                </a:cubicBezTo>
                <a:close/>
              </a:path>
            </a:pathLst>
          </a:custGeom>
        </p:spPr>
      </p:pic>
      <p:sp>
        <p:nvSpPr>
          <p:cNvPr id="2" name="TextBox 1">
            <a:extLst>
              <a:ext uri="{FF2B5EF4-FFF2-40B4-BE49-F238E27FC236}">
                <a16:creationId xmlns:a16="http://schemas.microsoft.com/office/drawing/2014/main" id="{1AEA2C43-4D9C-E1D9-6AE3-46611741ACDE}"/>
              </a:ext>
            </a:extLst>
          </p:cNvPr>
          <p:cNvSpPr txBox="1"/>
          <p:nvPr/>
        </p:nvSpPr>
        <p:spPr>
          <a:xfrm>
            <a:off x="1943100" y="3429000"/>
            <a:ext cx="9505950" cy="2548455"/>
          </a:xfrm>
          <a:prstGeom prst="rect">
            <a:avLst/>
          </a:prstGeom>
          <a:solidFill>
            <a:srgbClr val="FFFFFF">
              <a:alpha val="80000"/>
            </a:srgbClr>
          </a:solidFill>
        </p:spPr>
        <p:txBody>
          <a:bodyPr wrap="square">
            <a:spAutoFit/>
          </a:bodyPr>
          <a:lstStyle/>
          <a:p>
            <a:pPr>
              <a:lnSpc>
                <a:spcPct val="107000"/>
              </a:lnSpc>
              <a:spcAft>
                <a:spcPts val="800"/>
              </a:spcAft>
              <a:buNone/>
            </a:pPr>
            <a:r>
              <a:rPr lang="en-US" sz="2400" b="1"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Matthew 28:18-20 NLT</a:t>
            </a:r>
          </a:p>
          <a:p>
            <a:pPr>
              <a:lnSpc>
                <a:spcPct val="107000"/>
              </a:lnSpc>
              <a:spcAft>
                <a:spcPts val="800"/>
              </a:spcAft>
              <a:buNone/>
            </a:pPr>
            <a:r>
              <a:rPr lang="en-US" sz="2400"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[18] Jesus came and told his disciples, “I have been given all authority in heaven and on earth. [19] Therefore, go and make disciples of all the nations, baptizing them in the name of the Father and the Son and the Holy Spirit. [20] Teach these new disciples to obey all the commands I have given you. And be sure of this: </a:t>
            </a:r>
            <a:r>
              <a:rPr lang="en-US" sz="2400" b="1"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 am with you always</a:t>
            </a:r>
            <a:r>
              <a:rPr lang="en-US" sz="2400"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even to the end of the age.”</a:t>
            </a:r>
          </a:p>
        </p:txBody>
      </p:sp>
    </p:spTree>
    <p:extLst>
      <p:ext uri="{BB962C8B-B14F-4D97-AF65-F5344CB8AC3E}">
        <p14:creationId xmlns:p14="http://schemas.microsoft.com/office/powerpoint/2010/main" val="2940150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27FFB-133D-B08C-88A5-40F6AEBC2BB6}"/>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E06C17A-F702-D4BA-E395-FB8E8C9CB9B5}"/>
              </a:ext>
            </a:extLst>
          </p:cNvPr>
          <p:cNvPicPr>
            <a:picLocks noChangeAspect="1"/>
          </p:cNvPicPr>
          <p:nvPr/>
        </p:nvPicPr>
        <p:blipFill>
          <a:blip r:embed="rId2">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val="0"/>
              </a:ext>
            </a:extLst>
          </a:blip>
          <a:srcRect t="11459" b="11459"/>
          <a:stretch/>
        </p:blipFill>
        <p:spPr>
          <a:xfrm>
            <a:off x="329316" y="10"/>
            <a:ext cx="11862684" cy="6857990"/>
          </a:xfrm>
          <a:custGeom>
            <a:avLst/>
            <a:gdLst/>
            <a:ahLst/>
            <a:cxnLst/>
            <a:rect l="l" t="t" r="r" b="b"/>
            <a:pathLst>
              <a:path w="11862684" h="6858000">
                <a:moveTo>
                  <a:pt x="1047342" y="0"/>
                </a:moveTo>
                <a:lnTo>
                  <a:pt x="4590463" y="0"/>
                </a:lnTo>
                <a:lnTo>
                  <a:pt x="5499874" y="0"/>
                </a:lnTo>
                <a:lnTo>
                  <a:pt x="5723425" y="0"/>
                </a:lnTo>
                <a:lnTo>
                  <a:pt x="7580390" y="0"/>
                </a:lnTo>
                <a:lnTo>
                  <a:pt x="7747884" y="0"/>
                </a:lnTo>
                <a:lnTo>
                  <a:pt x="7824084" y="0"/>
                </a:lnTo>
                <a:lnTo>
                  <a:pt x="11862684" y="0"/>
                </a:lnTo>
                <a:lnTo>
                  <a:pt x="11862684" y="6858000"/>
                </a:lnTo>
                <a:lnTo>
                  <a:pt x="7824084" y="6858000"/>
                </a:lnTo>
                <a:lnTo>
                  <a:pt x="7747884" y="6858000"/>
                </a:lnTo>
                <a:lnTo>
                  <a:pt x="7580390" y="6858000"/>
                </a:lnTo>
                <a:lnTo>
                  <a:pt x="5723425" y="6858000"/>
                </a:lnTo>
                <a:lnTo>
                  <a:pt x="5499874" y="6858000"/>
                </a:lnTo>
                <a:lnTo>
                  <a:pt x="4590463" y="6858000"/>
                </a:lnTo>
                <a:lnTo>
                  <a:pt x="1654188" y="6858000"/>
                </a:lnTo>
                <a:cubicBezTo>
                  <a:pt x="1530404" y="6786859"/>
                  <a:pt x="1412658" y="6701489"/>
                  <a:pt x="1279816" y="6658805"/>
                </a:cubicBezTo>
                <a:cubicBezTo>
                  <a:pt x="1189242" y="6630349"/>
                  <a:pt x="1101686" y="6580550"/>
                  <a:pt x="1116783" y="6431153"/>
                </a:cubicBezTo>
                <a:cubicBezTo>
                  <a:pt x="1119802" y="6388469"/>
                  <a:pt x="1095648" y="6356456"/>
                  <a:pt x="1059419" y="6367127"/>
                </a:cubicBezTo>
                <a:cubicBezTo>
                  <a:pt x="989979" y="6388469"/>
                  <a:pt x="956768" y="6327999"/>
                  <a:pt x="917520" y="6281757"/>
                </a:cubicBezTo>
                <a:cubicBezTo>
                  <a:pt x="848079" y="6199945"/>
                  <a:pt x="781658" y="6114575"/>
                  <a:pt x="669950" y="6100347"/>
                </a:cubicBezTo>
                <a:cubicBezTo>
                  <a:pt x="691084" y="6036320"/>
                  <a:pt x="727312" y="6043434"/>
                  <a:pt x="760524" y="6057663"/>
                </a:cubicBezTo>
                <a:cubicBezTo>
                  <a:pt x="848079" y="6093234"/>
                  <a:pt x="935634" y="6132361"/>
                  <a:pt x="1023188" y="6167932"/>
                </a:cubicBezTo>
                <a:cubicBezTo>
                  <a:pt x="1080552" y="6189274"/>
                  <a:pt x="1137916" y="6221287"/>
                  <a:pt x="1213395" y="6196388"/>
                </a:cubicBezTo>
                <a:cubicBezTo>
                  <a:pt x="1146974" y="6068335"/>
                  <a:pt x="1035266" y="6043434"/>
                  <a:pt x="944692" y="6004307"/>
                </a:cubicBezTo>
                <a:cubicBezTo>
                  <a:pt x="832982" y="5954508"/>
                  <a:pt x="766562" y="5862025"/>
                  <a:pt x="685045" y="5755314"/>
                </a:cubicBezTo>
                <a:cubicBezTo>
                  <a:pt x="766562" y="5726858"/>
                  <a:pt x="817887" y="5805112"/>
                  <a:pt x="884310" y="5801555"/>
                </a:cubicBezTo>
                <a:cubicBezTo>
                  <a:pt x="887328" y="5790884"/>
                  <a:pt x="893366" y="5769542"/>
                  <a:pt x="893366" y="5769542"/>
                </a:cubicBezTo>
                <a:cubicBezTo>
                  <a:pt x="784676" y="5712629"/>
                  <a:pt x="736372" y="5605917"/>
                  <a:pt x="718256" y="5474306"/>
                </a:cubicBezTo>
                <a:cubicBezTo>
                  <a:pt x="712218" y="5406721"/>
                  <a:pt x="672970" y="5385379"/>
                  <a:pt x="633720" y="5353367"/>
                </a:cubicBezTo>
                <a:cubicBezTo>
                  <a:pt x="500878" y="5243097"/>
                  <a:pt x="358980" y="5143500"/>
                  <a:pt x="247270" y="4994104"/>
                </a:cubicBezTo>
                <a:cubicBezTo>
                  <a:pt x="377094" y="5011889"/>
                  <a:pt x="479744" y="5111487"/>
                  <a:pt x="615606" y="5154171"/>
                </a:cubicBezTo>
                <a:cubicBezTo>
                  <a:pt x="506917" y="4990547"/>
                  <a:pt x="365016" y="4905177"/>
                  <a:pt x="235194" y="4805580"/>
                </a:cubicBezTo>
                <a:cubicBezTo>
                  <a:pt x="174810" y="4759339"/>
                  <a:pt x="120468" y="4702425"/>
                  <a:pt x="51026" y="4677526"/>
                </a:cubicBezTo>
                <a:cubicBezTo>
                  <a:pt x="26873" y="4670412"/>
                  <a:pt x="-15396" y="4652628"/>
                  <a:pt x="5740" y="4602828"/>
                </a:cubicBezTo>
                <a:cubicBezTo>
                  <a:pt x="23854" y="4560144"/>
                  <a:pt x="57065" y="4574373"/>
                  <a:pt x="87257" y="4585042"/>
                </a:cubicBezTo>
                <a:cubicBezTo>
                  <a:pt x="159715" y="4613499"/>
                  <a:pt x="238213" y="4613499"/>
                  <a:pt x="337844" y="4613499"/>
                </a:cubicBezTo>
                <a:cubicBezTo>
                  <a:pt x="253310" y="4478331"/>
                  <a:pt x="99332" y="4521016"/>
                  <a:pt x="26873" y="4378734"/>
                </a:cubicBezTo>
                <a:cubicBezTo>
                  <a:pt x="117448" y="4353835"/>
                  <a:pt x="186888" y="4403633"/>
                  <a:pt x="259346" y="4414305"/>
                </a:cubicBezTo>
                <a:cubicBezTo>
                  <a:pt x="325769" y="4424975"/>
                  <a:pt x="340863" y="4400076"/>
                  <a:pt x="325769" y="4321821"/>
                </a:cubicBezTo>
                <a:cubicBezTo>
                  <a:pt x="301616" y="4200882"/>
                  <a:pt x="337844" y="4140411"/>
                  <a:pt x="434458" y="4172424"/>
                </a:cubicBezTo>
                <a:cubicBezTo>
                  <a:pt x="525031" y="4204438"/>
                  <a:pt x="534089" y="4158196"/>
                  <a:pt x="509936" y="4090612"/>
                </a:cubicBezTo>
                <a:cubicBezTo>
                  <a:pt x="473706" y="3991015"/>
                  <a:pt x="512954" y="3912759"/>
                  <a:pt x="540128" y="3827390"/>
                </a:cubicBezTo>
                <a:cubicBezTo>
                  <a:pt x="582395" y="3699337"/>
                  <a:pt x="564281" y="3635309"/>
                  <a:pt x="476725" y="3539269"/>
                </a:cubicBezTo>
                <a:cubicBezTo>
                  <a:pt x="425400" y="3485914"/>
                  <a:pt x="374074" y="3439672"/>
                  <a:pt x="301616" y="3393429"/>
                </a:cubicBezTo>
                <a:cubicBezTo>
                  <a:pt x="467668" y="3368530"/>
                  <a:pt x="295577" y="3283162"/>
                  <a:pt x="352940" y="3229805"/>
                </a:cubicBezTo>
                <a:cubicBezTo>
                  <a:pt x="470686" y="3208463"/>
                  <a:pt x="564281" y="3379202"/>
                  <a:pt x="724294" y="3329402"/>
                </a:cubicBezTo>
                <a:cubicBezTo>
                  <a:pt x="531070" y="3183563"/>
                  <a:pt x="313691" y="3137322"/>
                  <a:pt x="171792" y="2941684"/>
                </a:cubicBezTo>
                <a:cubicBezTo>
                  <a:pt x="205002" y="2899000"/>
                  <a:pt x="238213" y="2941684"/>
                  <a:pt x="265385" y="2923898"/>
                </a:cubicBezTo>
                <a:cubicBezTo>
                  <a:pt x="265385" y="2913227"/>
                  <a:pt x="582395" y="2980812"/>
                  <a:pt x="600510" y="2703362"/>
                </a:cubicBezTo>
                <a:cubicBezTo>
                  <a:pt x="606548" y="2703362"/>
                  <a:pt x="612587" y="2703362"/>
                  <a:pt x="618624" y="2692689"/>
                </a:cubicBezTo>
                <a:cubicBezTo>
                  <a:pt x="651834" y="2653563"/>
                  <a:pt x="621644" y="2561080"/>
                  <a:pt x="675988" y="2553965"/>
                </a:cubicBezTo>
                <a:cubicBezTo>
                  <a:pt x="736372" y="2546851"/>
                  <a:pt x="793735" y="2514837"/>
                  <a:pt x="857136" y="2532623"/>
                </a:cubicBezTo>
                <a:cubicBezTo>
                  <a:pt x="905443" y="2546851"/>
                  <a:pt x="956768" y="2564636"/>
                  <a:pt x="1008094" y="2564636"/>
                </a:cubicBezTo>
                <a:cubicBezTo>
                  <a:pt x="1062438" y="2564636"/>
                  <a:pt x="1137916" y="2685576"/>
                  <a:pt x="1171128" y="2525509"/>
                </a:cubicBezTo>
                <a:cubicBezTo>
                  <a:pt x="1171128" y="2518395"/>
                  <a:pt x="1264720" y="2536181"/>
                  <a:pt x="1316045" y="2543294"/>
                </a:cubicBezTo>
                <a:cubicBezTo>
                  <a:pt x="1358314" y="2550408"/>
                  <a:pt x="1409640" y="2582422"/>
                  <a:pt x="1439830" y="2518395"/>
                </a:cubicBezTo>
                <a:cubicBezTo>
                  <a:pt x="1454926" y="2479267"/>
                  <a:pt x="1382466" y="2408126"/>
                  <a:pt x="1319065" y="2401012"/>
                </a:cubicBezTo>
                <a:cubicBezTo>
                  <a:pt x="1261702" y="2393898"/>
                  <a:pt x="1204338" y="2386784"/>
                  <a:pt x="1149994" y="2401012"/>
                </a:cubicBezTo>
                <a:cubicBezTo>
                  <a:pt x="1083572" y="2418796"/>
                  <a:pt x="1047342" y="2390340"/>
                  <a:pt x="1029227" y="2326314"/>
                </a:cubicBezTo>
                <a:cubicBezTo>
                  <a:pt x="1008094" y="2258731"/>
                  <a:pt x="968844" y="2223159"/>
                  <a:pt x="914500" y="2191146"/>
                </a:cubicBezTo>
                <a:cubicBezTo>
                  <a:pt x="781658" y="2112891"/>
                  <a:pt x="654854" y="2020407"/>
                  <a:pt x="509936" y="1974165"/>
                </a:cubicBezTo>
                <a:cubicBezTo>
                  <a:pt x="482764" y="1967051"/>
                  <a:pt x="449553" y="1952823"/>
                  <a:pt x="437476" y="1892353"/>
                </a:cubicBezTo>
                <a:cubicBezTo>
                  <a:pt x="829964" y="1984836"/>
                  <a:pt x="1186222" y="2223159"/>
                  <a:pt x="1590788" y="2208931"/>
                </a:cubicBezTo>
                <a:cubicBezTo>
                  <a:pt x="1482098" y="2134233"/>
                  <a:pt x="1352276" y="2130676"/>
                  <a:pt x="1234528" y="2077320"/>
                </a:cubicBezTo>
                <a:cubicBezTo>
                  <a:pt x="1319065" y="2038192"/>
                  <a:pt x="1397562" y="2080877"/>
                  <a:pt x="1476060" y="2102219"/>
                </a:cubicBezTo>
                <a:cubicBezTo>
                  <a:pt x="1542482" y="2120004"/>
                  <a:pt x="1602864" y="2123562"/>
                  <a:pt x="1608902" y="2013292"/>
                </a:cubicBezTo>
                <a:cubicBezTo>
                  <a:pt x="1608902" y="2002622"/>
                  <a:pt x="1608902" y="1995507"/>
                  <a:pt x="1608902" y="1984836"/>
                </a:cubicBezTo>
                <a:cubicBezTo>
                  <a:pt x="1584749" y="1938595"/>
                  <a:pt x="1551538" y="1917252"/>
                  <a:pt x="1509271" y="1903025"/>
                </a:cubicBezTo>
                <a:cubicBezTo>
                  <a:pt x="1485118" y="1895910"/>
                  <a:pt x="1451907" y="1881683"/>
                  <a:pt x="1451907" y="1849668"/>
                </a:cubicBezTo>
                <a:cubicBezTo>
                  <a:pt x="1454926" y="1728729"/>
                  <a:pt x="1373409" y="1693158"/>
                  <a:pt x="1294912" y="1657587"/>
                </a:cubicBezTo>
                <a:cubicBezTo>
                  <a:pt x="1337180" y="1597117"/>
                  <a:pt x="1373409" y="1639802"/>
                  <a:pt x="1406620" y="1636245"/>
                </a:cubicBezTo>
                <a:cubicBezTo>
                  <a:pt x="1427754" y="1632688"/>
                  <a:pt x="1448887" y="1629132"/>
                  <a:pt x="1448887" y="1597117"/>
                </a:cubicBezTo>
                <a:cubicBezTo>
                  <a:pt x="1448887" y="1572219"/>
                  <a:pt x="1439830" y="1540204"/>
                  <a:pt x="1418696" y="1540204"/>
                </a:cubicBezTo>
                <a:cubicBezTo>
                  <a:pt x="1285854" y="1536647"/>
                  <a:pt x="1210375" y="1365909"/>
                  <a:pt x="1071494" y="1365909"/>
                </a:cubicBezTo>
                <a:cubicBezTo>
                  <a:pt x="986960" y="1365909"/>
                  <a:pt x="1113764" y="1269868"/>
                  <a:pt x="1044324" y="1230741"/>
                </a:cubicBezTo>
                <a:cubicBezTo>
                  <a:pt x="1029227" y="1220069"/>
                  <a:pt x="1086591" y="1205842"/>
                  <a:pt x="1110744" y="1209399"/>
                </a:cubicBezTo>
                <a:cubicBezTo>
                  <a:pt x="1134897" y="1212955"/>
                  <a:pt x="1156032" y="1237855"/>
                  <a:pt x="1186222" y="1220069"/>
                </a:cubicBezTo>
                <a:cubicBezTo>
                  <a:pt x="1201318" y="1156043"/>
                  <a:pt x="1162069" y="1131144"/>
                  <a:pt x="1125840" y="1113358"/>
                </a:cubicBezTo>
                <a:cubicBezTo>
                  <a:pt x="1047342" y="1070674"/>
                  <a:pt x="968844" y="1020875"/>
                  <a:pt x="881290" y="1006647"/>
                </a:cubicBezTo>
                <a:cubicBezTo>
                  <a:pt x="851099" y="1003089"/>
                  <a:pt x="832982" y="985305"/>
                  <a:pt x="836002" y="949734"/>
                </a:cubicBezTo>
                <a:cubicBezTo>
                  <a:pt x="842040" y="903491"/>
                  <a:pt x="872232" y="917720"/>
                  <a:pt x="896385" y="921277"/>
                </a:cubicBezTo>
                <a:cubicBezTo>
                  <a:pt x="911482" y="924835"/>
                  <a:pt x="926577" y="935506"/>
                  <a:pt x="941672" y="910606"/>
                </a:cubicBezTo>
                <a:cubicBezTo>
                  <a:pt x="588434" y="658055"/>
                  <a:pt x="401247" y="672284"/>
                  <a:pt x="5740" y="465975"/>
                </a:cubicBezTo>
                <a:cubicBezTo>
                  <a:pt x="93294" y="426847"/>
                  <a:pt x="156696" y="455303"/>
                  <a:pt x="217079" y="462417"/>
                </a:cubicBezTo>
                <a:cubicBezTo>
                  <a:pt x="368036" y="480203"/>
                  <a:pt x="274442" y="512216"/>
                  <a:pt x="425400" y="533558"/>
                </a:cubicBezTo>
                <a:cubicBezTo>
                  <a:pt x="497860" y="544229"/>
                  <a:pt x="564281" y="579800"/>
                  <a:pt x="645798" y="522887"/>
                </a:cubicBezTo>
                <a:cubicBezTo>
                  <a:pt x="700142" y="483759"/>
                  <a:pt x="787696" y="526444"/>
                  <a:pt x="854118" y="558458"/>
                </a:cubicBezTo>
                <a:cubicBezTo>
                  <a:pt x="908462" y="586915"/>
                  <a:pt x="962806" y="594028"/>
                  <a:pt x="1035266" y="558458"/>
                </a:cubicBezTo>
                <a:cubicBezTo>
                  <a:pt x="968844" y="537116"/>
                  <a:pt x="917520" y="519330"/>
                  <a:pt x="866193" y="505101"/>
                </a:cubicBezTo>
                <a:cubicBezTo>
                  <a:pt x="823926" y="494431"/>
                  <a:pt x="799772" y="469532"/>
                  <a:pt x="802792" y="416176"/>
                </a:cubicBezTo>
                <a:cubicBezTo>
                  <a:pt x="802792" y="387720"/>
                  <a:pt x="793735" y="348592"/>
                  <a:pt x="823926" y="334364"/>
                </a:cubicBezTo>
                <a:cubicBezTo>
                  <a:pt x="848079" y="320135"/>
                  <a:pt x="881290" y="334364"/>
                  <a:pt x="893366" y="359262"/>
                </a:cubicBezTo>
                <a:cubicBezTo>
                  <a:pt x="908462" y="405504"/>
                  <a:pt x="923557" y="448189"/>
                  <a:pt x="974883" y="451747"/>
                </a:cubicBezTo>
                <a:cubicBezTo>
                  <a:pt x="1044324" y="458860"/>
                  <a:pt x="1005074" y="430405"/>
                  <a:pt x="992998" y="394834"/>
                </a:cubicBezTo>
                <a:cubicBezTo>
                  <a:pt x="980921" y="355706"/>
                  <a:pt x="1017152" y="345034"/>
                  <a:pt x="1041304" y="352148"/>
                </a:cubicBezTo>
                <a:cubicBezTo>
                  <a:pt x="1131878" y="384162"/>
                  <a:pt x="1225472" y="327250"/>
                  <a:pt x="1319065" y="373491"/>
                </a:cubicBezTo>
                <a:cubicBezTo>
                  <a:pt x="1294912" y="259665"/>
                  <a:pt x="1243586" y="209867"/>
                  <a:pt x="1134897" y="192082"/>
                </a:cubicBezTo>
                <a:cubicBezTo>
                  <a:pt x="1095648" y="188525"/>
                  <a:pt x="1053380" y="195638"/>
                  <a:pt x="1017152" y="163625"/>
                </a:cubicBezTo>
                <a:cubicBezTo>
                  <a:pt x="996016" y="145839"/>
                  <a:pt x="974883" y="124497"/>
                  <a:pt x="989979" y="88927"/>
                </a:cubicBezTo>
                <a:cubicBezTo>
                  <a:pt x="999036" y="64027"/>
                  <a:pt x="1023188" y="64027"/>
                  <a:pt x="1044324" y="71141"/>
                </a:cubicBezTo>
                <a:cubicBezTo>
                  <a:pt x="1131878" y="110269"/>
                  <a:pt x="1225472" y="120941"/>
                  <a:pt x="1316045" y="135168"/>
                </a:cubicBezTo>
                <a:cubicBezTo>
                  <a:pt x="1331142" y="138725"/>
                  <a:pt x="1346237" y="145839"/>
                  <a:pt x="1361334" y="110269"/>
                </a:cubicBezTo>
                <a:cubicBezTo>
                  <a:pt x="1255664" y="78255"/>
                  <a:pt x="1153012" y="35571"/>
                  <a:pt x="1047342" y="0"/>
                </a:cubicBezTo>
                <a:close/>
              </a:path>
            </a:pathLst>
          </a:custGeom>
        </p:spPr>
      </p:pic>
      <p:sp>
        <p:nvSpPr>
          <p:cNvPr id="3" name="TextBox 2">
            <a:extLst>
              <a:ext uri="{FF2B5EF4-FFF2-40B4-BE49-F238E27FC236}">
                <a16:creationId xmlns:a16="http://schemas.microsoft.com/office/drawing/2014/main" id="{850F9344-4CEB-995A-8783-8572A6491EC6}"/>
              </a:ext>
            </a:extLst>
          </p:cNvPr>
          <p:cNvSpPr txBox="1"/>
          <p:nvPr/>
        </p:nvSpPr>
        <p:spPr>
          <a:xfrm>
            <a:off x="2057400" y="2063949"/>
            <a:ext cx="9505950" cy="1761188"/>
          </a:xfrm>
          <a:prstGeom prst="rect">
            <a:avLst/>
          </a:prstGeom>
          <a:solidFill>
            <a:srgbClr val="FFFFFF">
              <a:alpha val="80000"/>
            </a:srgbClr>
          </a:solidFill>
        </p:spPr>
        <p:txBody>
          <a:bodyPr wrap="square">
            <a:spAutoFit/>
          </a:bodyPr>
          <a:lstStyle/>
          <a:p>
            <a:pPr>
              <a:lnSpc>
                <a:spcPct val="107000"/>
              </a:lnSpc>
              <a:spcAft>
                <a:spcPts val="800"/>
              </a:spcAft>
            </a:pPr>
            <a:r>
              <a:rPr lang="en-ZA" sz="2400" b="1" i="1" kern="100" dirty="0">
                <a:solidFill>
                  <a:srgbClr val="000000"/>
                </a:solidFill>
                <a:latin typeface="Calibri" panose="020F0502020204030204" pitchFamily="34" charset="0"/>
                <a:ea typeface="Aptos" panose="020B0004020202020204" pitchFamily="34" charset="0"/>
                <a:cs typeface="Times New Roman" panose="02020603050405020304" pitchFamily="18" charset="0"/>
              </a:rPr>
              <a:t>Exodus 3:13 NLT</a:t>
            </a:r>
            <a:endParaRPr lang="en-ZA" sz="2400" b="1" i="1" kern="100" dirty="0">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US" sz="2400" i="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[13] But Moses protested (again), “If I go to the people of Israel and tell them, ‘The God of your ancestors has sent me to you,’ they will ask me, ‘What is his name?’ Then what should I tell them?” </a:t>
            </a:r>
            <a:endParaRPr lang="en-ZA" sz="2400" i="1" dirty="0"/>
          </a:p>
        </p:txBody>
      </p:sp>
    </p:spTree>
    <p:extLst>
      <p:ext uri="{BB962C8B-B14F-4D97-AF65-F5344CB8AC3E}">
        <p14:creationId xmlns:p14="http://schemas.microsoft.com/office/powerpoint/2010/main" val="34878083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0127C-B0E1-ABEA-4547-80ACB6AB30D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9297C88-E02C-A0BF-1B8E-232E13546593}"/>
              </a:ext>
            </a:extLst>
          </p:cNvPr>
          <p:cNvPicPr>
            <a:picLocks noChangeAspect="1"/>
          </p:cNvPicPr>
          <p:nvPr/>
        </p:nvPicPr>
        <p:blipFill>
          <a:blip r:embed="rId2">
            <a:extLst>
              <a:ext uri="{BEBA8EAE-BF5A-486C-A8C5-ECC9F3942E4B}">
                <a14:imgProps xmlns:a14="http://schemas.microsoft.com/office/drawing/2010/main">
                  <a14:imgLayer r:embed="rId3">
                    <a14:imgEffect>
                      <a14:artisticPaintBrush/>
                    </a14:imgEffect>
                  </a14:imgLayer>
                </a14:imgProps>
              </a:ext>
              <a:ext uri="{28A0092B-C50C-407E-A947-70E740481C1C}">
                <a14:useLocalDpi xmlns:a14="http://schemas.microsoft.com/office/drawing/2010/main" val="0"/>
              </a:ext>
            </a:extLst>
          </a:blip>
          <a:srcRect t="11459" b="11459"/>
          <a:stretch/>
        </p:blipFill>
        <p:spPr>
          <a:xfrm>
            <a:off x="329316" y="10"/>
            <a:ext cx="11862684" cy="6857990"/>
          </a:xfrm>
          <a:custGeom>
            <a:avLst/>
            <a:gdLst/>
            <a:ahLst/>
            <a:cxnLst/>
            <a:rect l="l" t="t" r="r" b="b"/>
            <a:pathLst>
              <a:path w="11862684" h="6858000">
                <a:moveTo>
                  <a:pt x="1047342" y="0"/>
                </a:moveTo>
                <a:lnTo>
                  <a:pt x="4590463" y="0"/>
                </a:lnTo>
                <a:lnTo>
                  <a:pt x="5499874" y="0"/>
                </a:lnTo>
                <a:lnTo>
                  <a:pt x="5723425" y="0"/>
                </a:lnTo>
                <a:lnTo>
                  <a:pt x="7580390" y="0"/>
                </a:lnTo>
                <a:lnTo>
                  <a:pt x="7747884" y="0"/>
                </a:lnTo>
                <a:lnTo>
                  <a:pt x="7824084" y="0"/>
                </a:lnTo>
                <a:lnTo>
                  <a:pt x="11862684" y="0"/>
                </a:lnTo>
                <a:lnTo>
                  <a:pt x="11862684" y="6858000"/>
                </a:lnTo>
                <a:lnTo>
                  <a:pt x="7824084" y="6858000"/>
                </a:lnTo>
                <a:lnTo>
                  <a:pt x="7747884" y="6858000"/>
                </a:lnTo>
                <a:lnTo>
                  <a:pt x="7580390" y="6858000"/>
                </a:lnTo>
                <a:lnTo>
                  <a:pt x="5723425" y="6858000"/>
                </a:lnTo>
                <a:lnTo>
                  <a:pt x="5499874" y="6858000"/>
                </a:lnTo>
                <a:lnTo>
                  <a:pt x="4590463" y="6858000"/>
                </a:lnTo>
                <a:lnTo>
                  <a:pt x="1654188" y="6858000"/>
                </a:lnTo>
                <a:cubicBezTo>
                  <a:pt x="1530404" y="6786859"/>
                  <a:pt x="1412658" y="6701489"/>
                  <a:pt x="1279816" y="6658805"/>
                </a:cubicBezTo>
                <a:cubicBezTo>
                  <a:pt x="1189242" y="6630349"/>
                  <a:pt x="1101686" y="6580550"/>
                  <a:pt x="1116783" y="6431153"/>
                </a:cubicBezTo>
                <a:cubicBezTo>
                  <a:pt x="1119802" y="6388469"/>
                  <a:pt x="1095648" y="6356456"/>
                  <a:pt x="1059419" y="6367127"/>
                </a:cubicBezTo>
                <a:cubicBezTo>
                  <a:pt x="989979" y="6388469"/>
                  <a:pt x="956768" y="6327999"/>
                  <a:pt x="917520" y="6281757"/>
                </a:cubicBezTo>
                <a:cubicBezTo>
                  <a:pt x="848079" y="6199945"/>
                  <a:pt x="781658" y="6114575"/>
                  <a:pt x="669950" y="6100347"/>
                </a:cubicBezTo>
                <a:cubicBezTo>
                  <a:pt x="691084" y="6036320"/>
                  <a:pt x="727312" y="6043434"/>
                  <a:pt x="760524" y="6057663"/>
                </a:cubicBezTo>
                <a:cubicBezTo>
                  <a:pt x="848079" y="6093234"/>
                  <a:pt x="935634" y="6132361"/>
                  <a:pt x="1023188" y="6167932"/>
                </a:cubicBezTo>
                <a:cubicBezTo>
                  <a:pt x="1080552" y="6189274"/>
                  <a:pt x="1137916" y="6221287"/>
                  <a:pt x="1213395" y="6196388"/>
                </a:cubicBezTo>
                <a:cubicBezTo>
                  <a:pt x="1146974" y="6068335"/>
                  <a:pt x="1035266" y="6043434"/>
                  <a:pt x="944692" y="6004307"/>
                </a:cubicBezTo>
                <a:cubicBezTo>
                  <a:pt x="832982" y="5954508"/>
                  <a:pt x="766562" y="5862025"/>
                  <a:pt x="685045" y="5755314"/>
                </a:cubicBezTo>
                <a:cubicBezTo>
                  <a:pt x="766562" y="5726858"/>
                  <a:pt x="817887" y="5805112"/>
                  <a:pt x="884310" y="5801555"/>
                </a:cubicBezTo>
                <a:cubicBezTo>
                  <a:pt x="887328" y="5790884"/>
                  <a:pt x="893366" y="5769542"/>
                  <a:pt x="893366" y="5769542"/>
                </a:cubicBezTo>
                <a:cubicBezTo>
                  <a:pt x="784676" y="5712629"/>
                  <a:pt x="736372" y="5605917"/>
                  <a:pt x="718256" y="5474306"/>
                </a:cubicBezTo>
                <a:cubicBezTo>
                  <a:pt x="712218" y="5406721"/>
                  <a:pt x="672970" y="5385379"/>
                  <a:pt x="633720" y="5353367"/>
                </a:cubicBezTo>
                <a:cubicBezTo>
                  <a:pt x="500878" y="5243097"/>
                  <a:pt x="358980" y="5143500"/>
                  <a:pt x="247270" y="4994104"/>
                </a:cubicBezTo>
                <a:cubicBezTo>
                  <a:pt x="377094" y="5011889"/>
                  <a:pt x="479744" y="5111487"/>
                  <a:pt x="615606" y="5154171"/>
                </a:cubicBezTo>
                <a:cubicBezTo>
                  <a:pt x="506917" y="4990547"/>
                  <a:pt x="365016" y="4905177"/>
                  <a:pt x="235194" y="4805580"/>
                </a:cubicBezTo>
                <a:cubicBezTo>
                  <a:pt x="174810" y="4759339"/>
                  <a:pt x="120468" y="4702425"/>
                  <a:pt x="51026" y="4677526"/>
                </a:cubicBezTo>
                <a:cubicBezTo>
                  <a:pt x="26873" y="4670412"/>
                  <a:pt x="-15396" y="4652628"/>
                  <a:pt x="5740" y="4602828"/>
                </a:cubicBezTo>
                <a:cubicBezTo>
                  <a:pt x="23854" y="4560144"/>
                  <a:pt x="57065" y="4574373"/>
                  <a:pt x="87257" y="4585042"/>
                </a:cubicBezTo>
                <a:cubicBezTo>
                  <a:pt x="159715" y="4613499"/>
                  <a:pt x="238213" y="4613499"/>
                  <a:pt x="337844" y="4613499"/>
                </a:cubicBezTo>
                <a:cubicBezTo>
                  <a:pt x="253310" y="4478331"/>
                  <a:pt x="99332" y="4521016"/>
                  <a:pt x="26873" y="4378734"/>
                </a:cubicBezTo>
                <a:cubicBezTo>
                  <a:pt x="117448" y="4353835"/>
                  <a:pt x="186888" y="4403633"/>
                  <a:pt x="259346" y="4414305"/>
                </a:cubicBezTo>
                <a:cubicBezTo>
                  <a:pt x="325769" y="4424975"/>
                  <a:pt x="340863" y="4400076"/>
                  <a:pt x="325769" y="4321821"/>
                </a:cubicBezTo>
                <a:cubicBezTo>
                  <a:pt x="301616" y="4200882"/>
                  <a:pt x="337844" y="4140411"/>
                  <a:pt x="434458" y="4172424"/>
                </a:cubicBezTo>
                <a:cubicBezTo>
                  <a:pt x="525031" y="4204438"/>
                  <a:pt x="534089" y="4158196"/>
                  <a:pt x="509936" y="4090612"/>
                </a:cubicBezTo>
                <a:cubicBezTo>
                  <a:pt x="473706" y="3991015"/>
                  <a:pt x="512954" y="3912759"/>
                  <a:pt x="540128" y="3827390"/>
                </a:cubicBezTo>
                <a:cubicBezTo>
                  <a:pt x="582395" y="3699337"/>
                  <a:pt x="564281" y="3635309"/>
                  <a:pt x="476725" y="3539269"/>
                </a:cubicBezTo>
                <a:cubicBezTo>
                  <a:pt x="425400" y="3485914"/>
                  <a:pt x="374074" y="3439672"/>
                  <a:pt x="301616" y="3393429"/>
                </a:cubicBezTo>
                <a:cubicBezTo>
                  <a:pt x="467668" y="3368530"/>
                  <a:pt x="295577" y="3283162"/>
                  <a:pt x="352940" y="3229805"/>
                </a:cubicBezTo>
                <a:cubicBezTo>
                  <a:pt x="470686" y="3208463"/>
                  <a:pt x="564281" y="3379202"/>
                  <a:pt x="724294" y="3329402"/>
                </a:cubicBezTo>
                <a:cubicBezTo>
                  <a:pt x="531070" y="3183563"/>
                  <a:pt x="313691" y="3137322"/>
                  <a:pt x="171792" y="2941684"/>
                </a:cubicBezTo>
                <a:cubicBezTo>
                  <a:pt x="205002" y="2899000"/>
                  <a:pt x="238213" y="2941684"/>
                  <a:pt x="265385" y="2923898"/>
                </a:cubicBezTo>
                <a:cubicBezTo>
                  <a:pt x="265385" y="2913227"/>
                  <a:pt x="582395" y="2980812"/>
                  <a:pt x="600510" y="2703362"/>
                </a:cubicBezTo>
                <a:cubicBezTo>
                  <a:pt x="606548" y="2703362"/>
                  <a:pt x="612587" y="2703362"/>
                  <a:pt x="618624" y="2692689"/>
                </a:cubicBezTo>
                <a:cubicBezTo>
                  <a:pt x="651834" y="2653563"/>
                  <a:pt x="621644" y="2561080"/>
                  <a:pt x="675988" y="2553965"/>
                </a:cubicBezTo>
                <a:cubicBezTo>
                  <a:pt x="736372" y="2546851"/>
                  <a:pt x="793735" y="2514837"/>
                  <a:pt x="857136" y="2532623"/>
                </a:cubicBezTo>
                <a:cubicBezTo>
                  <a:pt x="905443" y="2546851"/>
                  <a:pt x="956768" y="2564636"/>
                  <a:pt x="1008094" y="2564636"/>
                </a:cubicBezTo>
                <a:cubicBezTo>
                  <a:pt x="1062438" y="2564636"/>
                  <a:pt x="1137916" y="2685576"/>
                  <a:pt x="1171128" y="2525509"/>
                </a:cubicBezTo>
                <a:cubicBezTo>
                  <a:pt x="1171128" y="2518395"/>
                  <a:pt x="1264720" y="2536181"/>
                  <a:pt x="1316045" y="2543294"/>
                </a:cubicBezTo>
                <a:cubicBezTo>
                  <a:pt x="1358314" y="2550408"/>
                  <a:pt x="1409640" y="2582422"/>
                  <a:pt x="1439830" y="2518395"/>
                </a:cubicBezTo>
                <a:cubicBezTo>
                  <a:pt x="1454926" y="2479267"/>
                  <a:pt x="1382466" y="2408126"/>
                  <a:pt x="1319065" y="2401012"/>
                </a:cubicBezTo>
                <a:cubicBezTo>
                  <a:pt x="1261702" y="2393898"/>
                  <a:pt x="1204338" y="2386784"/>
                  <a:pt x="1149994" y="2401012"/>
                </a:cubicBezTo>
                <a:cubicBezTo>
                  <a:pt x="1083572" y="2418796"/>
                  <a:pt x="1047342" y="2390340"/>
                  <a:pt x="1029227" y="2326314"/>
                </a:cubicBezTo>
                <a:cubicBezTo>
                  <a:pt x="1008094" y="2258731"/>
                  <a:pt x="968844" y="2223159"/>
                  <a:pt x="914500" y="2191146"/>
                </a:cubicBezTo>
                <a:cubicBezTo>
                  <a:pt x="781658" y="2112891"/>
                  <a:pt x="654854" y="2020407"/>
                  <a:pt x="509936" y="1974165"/>
                </a:cubicBezTo>
                <a:cubicBezTo>
                  <a:pt x="482764" y="1967051"/>
                  <a:pt x="449553" y="1952823"/>
                  <a:pt x="437476" y="1892353"/>
                </a:cubicBezTo>
                <a:cubicBezTo>
                  <a:pt x="829964" y="1984836"/>
                  <a:pt x="1186222" y="2223159"/>
                  <a:pt x="1590788" y="2208931"/>
                </a:cubicBezTo>
                <a:cubicBezTo>
                  <a:pt x="1482098" y="2134233"/>
                  <a:pt x="1352276" y="2130676"/>
                  <a:pt x="1234528" y="2077320"/>
                </a:cubicBezTo>
                <a:cubicBezTo>
                  <a:pt x="1319065" y="2038192"/>
                  <a:pt x="1397562" y="2080877"/>
                  <a:pt x="1476060" y="2102219"/>
                </a:cubicBezTo>
                <a:cubicBezTo>
                  <a:pt x="1542482" y="2120004"/>
                  <a:pt x="1602864" y="2123562"/>
                  <a:pt x="1608902" y="2013292"/>
                </a:cubicBezTo>
                <a:cubicBezTo>
                  <a:pt x="1608902" y="2002622"/>
                  <a:pt x="1608902" y="1995507"/>
                  <a:pt x="1608902" y="1984836"/>
                </a:cubicBezTo>
                <a:cubicBezTo>
                  <a:pt x="1584749" y="1938595"/>
                  <a:pt x="1551538" y="1917252"/>
                  <a:pt x="1509271" y="1903025"/>
                </a:cubicBezTo>
                <a:cubicBezTo>
                  <a:pt x="1485118" y="1895910"/>
                  <a:pt x="1451907" y="1881683"/>
                  <a:pt x="1451907" y="1849668"/>
                </a:cubicBezTo>
                <a:cubicBezTo>
                  <a:pt x="1454926" y="1728729"/>
                  <a:pt x="1373409" y="1693158"/>
                  <a:pt x="1294912" y="1657587"/>
                </a:cubicBezTo>
                <a:cubicBezTo>
                  <a:pt x="1337180" y="1597117"/>
                  <a:pt x="1373409" y="1639802"/>
                  <a:pt x="1406620" y="1636245"/>
                </a:cubicBezTo>
                <a:cubicBezTo>
                  <a:pt x="1427754" y="1632688"/>
                  <a:pt x="1448887" y="1629132"/>
                  <a:pt x="1448887" y="1597117"/>
                </a:cubicBezTo>
                <a:cubicBezTo>
                  <a:pt x="1448887" y="1572219"/>
                  <a:pt x="1439830" y="1540204"/>
                  <a:pt x="1418696" y="1540204"/>
                </a:cubicBezTo>
                <a:cubicBezTo>
                  <a:pt x="1285854" y="1536647"/>
                  <a:pt x="1210375" y="1365909"/>
                  <a:pt x="1071494" y="1365909"/>
                </a:cubicBezTo>
                <a:cubicBezTo>
                  <a:pt x="986960" y="1365909"/>
                  <a:pt x="1113764" y="1269868"/>
                  <a:pt x="1044324" y="1230741"/>
                </a:cubicBezTo>
                <a:cubicBezTo>
                  <a:pt x="1029227" y="1220069"/>
                  <a:pt x="1086591" y="1205842"/>
                  <a:pt x="1110744" y="1209399"/>
                </a:cubicBezTo>
                <a:cubicBezTo>
                  <a:pt x="1134897" y="1212955"/>
                  <a:pt x="1156032" y="1237855"/>
                  <a:pt x="1186222" y="1220069"/>
                </a:cubicBezTo>
                <a:cubicBezTo>
                  <a:pt x="1201318" y="1156043"/>
                  <a:pt x="1162069" y="1131144"/>
                  <a:pt x="1125840" y="1113358"/>
                </a:cubicBezTo>
                <a:cubicBezTo>
                  <a:pt x="1047342" y="1070674"/>
                  <a:pt x="968844" y="1020875"/>
                  <a:pt x="881290" y="1006647"/>
                </a:cubicBezTo>
                <a:cubicBezTo>
                  <a:pt x="851099" y="1003089"/>
                  <a:pt x="832982" y="985305"/>
                  <a:pt x="836002" y="949734"/>
                </a:cubicBezTo>
                <a:cubicBezTo>
                  <a:pt x="842040" y="903491"/>
                  <a:pt x="872232" y="917720"/>
                  <a:pt x="896385" y="921277"/>
                </a:cubicBezTo>
                <a:cubicBezTo>
                  <a:pt x="911482" y="924835"/>
                  <a:pt x="926577" y="935506"/>
                  <a:pt x="941672" y="910606"/>
                </a:cubicBezTo>
                <a:cubicBezTo>
                  <a:pt x="588434" y="658055"/>
                  <a:pt x="401247" y="672284"/>
                  <a:pt x="5740" y="465975"/>
                </a:cubicBezTo>
                <a:cubicBezTo>
                  <a:pt x="93294" y="426847"/>
                  <a:pt x="156696" y="455303"/>
                  <a:pt x="217079" y="462417"/>
                </a:cubicBezTo>
                <a:cubicBezTo>
                  <a:pt x="368036" y="480203"/>
                  <a:pt x="274442" y="512216"/>
                  <a:pt x="425400" y="533558"/>
                </a:cubicBezTo>
                <a:cubicBezTo>
                  <a:pt x="497860" y="544229"/>
                  <a:pt x="564281" y="579800"/>
                  <a:pt x="645798" y="522887"/>
                </a:cubicBezTo>
                <a:cubicBezTo>
                  <a:pt x="700142" y="483759"/>
                  <a:pt x="787696" y="526444"/>
                  <a:pt x="854118" y="558458"/>
                </a:cubicBezTo>
                <a:cubicBezTo>
                  <a:pt x="908462" y="586915"/>
                  <a:pt x="962806" y="594028"/>
                  <a:pt x="1035266" y="558458"/>
                </a:cubicBezTo>
                <a:cubicBezTo>
                  <a:pt x="968844" y="537116"/>
                  <a:pt x="917520" y="519330"/>
                  <a:pt x="866193" y="505101"/>
                </a:cubicBezTo>
                <a:cubicBezTo>
                  <a:pt x="823926" y="494431"/>
                  <a:pt x="799772" y="469532"/>
                  <a:pt x="802792" y="416176"/>
                </a:cubicBezTo>
                <a:cubicBezTo>
                  <a:pt x="802792" y="387720"/>
                  <a:pt x="793735" y="348592"/>
                  <a:pt x="823926" y="334364"/>
                </a:cubicBezTo>
                <a:cubicBezTo>
                  <a:pt x="848079" y="320135"/>
                  <a:pt x="881290" y="334364"/>
                  <a:pt x="893366" y="359262"/>
                </a:cubicBezTo>
                <a:cubicBezTo>
                  <a:pt x="908462" y="405504"/>
                  <a:pt x="923557" y="448189"/>
                  <a:pt x="974883" y="451747"/>
                </a:cubicBezTo>
                <a:cubicBezTo>
                  <a:pt x="1044324" y="458860"/>
                  <a:pt x="1005074" y="430405"/>
                  <a:pt x="992998" y="394834"/>
                </a:cubicBezTo>
                <a:cubicBezTo>
                  <a:pt x="980921" y="355706"/>
                  <a:pt x="1017152" y="345034"/>
                  <a:pt x="1041304" y="352148"/>
                </a:cubicBezTo>
                <a:cubicBezTo>
                  <a:pt x="1131878" y="384162"/>
                  <a:pt x="1225472" y="327250"/>
                  <a:pt x="1319065" y="373491"/>
                </a:cubicBezTo>
                <a:cubicBezTo>
                  <a:pt x="1294912" y="259665"/>
                  <a:pt x="1243586" y="209867"/>
                  <a:pt x="1134897" y="192082"/>
                </a:cubicBezTo>
                <a:cubicBezTo>
                  <a:pt x="1095648" y="188525"/>
                  <a:pt x="1053380" y="195638"/>
                  <a:pt x="1017152" y="163625"/>
                </a:cubicBezTo>
                <a:cubicBezTo>
                  <a:pt x="996016" y="145839"/>
                  <a:pt x="974883" y="124497"/>
                  <a:pt x="989979" y="88927"/>
                </a:cubicBezTo>
                <a:cubicBezTo>
                  <a:pt x="999036" y="64027"/>
                  <a:pt x="1023188" y="64027"/>
                  <a:pt x="1044324" y="71141"/>
                </a:cubicBezTo>
                <a:cubicBezTo>
                  <a:pt x="1131878" y="110269"/>
                  <a:pt x="1225472" y="120941"/>
                  <a:pt x="1316045" y="135168"/>
                </a:cubicBezTo>
                <a:cubicBezTo>
                  <a:pt x="1331142" y="138725"/>
                  <a:pt x="1346237" y="145839"/>
                  <a:pt x="1361334" y="110269"/>
                </a:cubicBezTo>
                <a:cubicBezTo>
                  <a:pt x="1255664" y="78255"/>
                  <a:pt x="1153012" y="35571"/>
                  <a:pt x="1047342" y="0"/>
                </a:cubicBezTo>
                <a:close/>
              </a:path>
            </a:pathLst>
          </a:custGeom>
        </p:spPr>
      </p:pic>
      <p:sp>
        <p:nvSpPr>
          <p:cNvPr id="3" name="TextBox 2">
            <a:extLst>
              <a:ext uri="{FF2B5EF4-FFF2-40B4-BE49-F238E27FC236}">
                <a16:creationId xmlns:a16="http://schemas.microsoft.com/office/drawing/2014/main" id="{9AE2EF97-CD04-A4AD-72E6-8CBBE1A6DEC0}"/>
              </a:ext>
            </a:extLst>
          </p:cNvPr>
          <p:cNvSpPr txBox="1"/>
          <p:nvPr/>
        </p:nvSpPr>
        <p:spPr>
          <a:xfrm>
            <a:off x="2057400" y="2063949"/>
            <a:ext cx="9505950" cy="1761188"/>
          </a:xfrm>
          <a:prstGeom prst="rect">
            <a:avLst/>
          </a:prstGeom>
          <a:solidFill>
            <a:srgbClr val="FFFFFF">
              <a:alpha val="80000"/>
            </a:srgbClr>
          </a:solid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ZA" sz="2400" b="1"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Exodus 3:13 NLT</a:t>
            </a:r>
            <a:endParaRPr kumimoji="0" lang="en-ZA" sz="2400" b="1" i="1"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[13] But Moses protested (again), “If I go to the people of Israel and tell them, ‘The God of your ancestors has sent me to you,’ they will ask me, ‘What is his name?’ Then what should I tell them?” </a:t>
            </a:r>
            <a:endParaRPr kumimoji="0" lang="en-ZA" sz="2400" b="0" i="1"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2" name="TextBox 1">
            <a:extLst>
              <a:ext uri="{FF2B5EF4-FFF2-40B4-BE49-F238E27FC236}">
                <a16:creationId xmlns:a16="http://schemas.microsoft.com/office/drawing/2014/main" id="{DAC576BC-50A8-2086-F28B-19EC63DFAE68}"/>
              </a:ext>
            </a:extLst>
          </p:cNvPr>
          <p:cNvSpPr txBox="1"/>
          <p:nvPr/>
        </p:nvSpPr>
        <p:spPr>
          <a:xfrm>
            <a:off x="2057400" y="3994580"/>
            <a:ext cx="9505950" cy="2551532"/>
          </a:xfrm>
          <a:prstGeom prst="rect">
            <a:avLst/>
          </a:prstGeom>
          <a:solidFill>
            <a:srgbClr val="FFFFFF"/>
          </a:solidFill>
        </p:spPr>
        <p:txBody>
          <a:bodyPr wrap="square">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ZA" sz="2400" b="1"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Exodus 3:14 NLT</a:t>
            </a:r>
            <a:endParaRPr kumimoji="0" lang="en-ZA" sz="2400" b="1" i="1"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1" u="none" strike="noStrike" kern="100" cap="none" spc="0" normalizeH="0" baseline="0" noProof="0" dirty="0">
                <a:ln>
                  <a:noFill/>
                </a:ln>
                <a:solidFill>
                  <a:srgbClr val="000000"/>
                </a:solidFill>
                <a:effectLst/>
                <a:uLnTx/>
                <a:uFillTx/>
                <a:latin typeface="Calibri" panose="020F0502020204030204" pitchFamily="34" charset="0"/>
                <a:ea typeface="Aptos" panose="020B0004020202020204" pitchFamily="34" charset="0"/>
                <a:cs typeface="Times New Roman" panose="02020603050405020304" pitchFamily="18" charset="0"/>
              </a:rPr>
              <a:t>[14] God replied to Moses, “I Am Who I Am. Say this to the people of Israel: I Am has sent me to you.” [15] God also said to Moses, “Say this to the people of Israel: Yahweh, the God of your ancestors—the God of Abraham, the God of Isaac, and the God of Jacob—has sent me to you. This is my eternal name, my name to remember for all generations. [16] “Now go... </a:t>
            </a:r>
            <a:endParaRPr kumimoji="0" lang="en-ZA" sz="2400" b="0" i="1"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229721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438</TotalTime>
  <Words>1595</Words>
  <Application>Microsoft Office PowerPoint</Application>
  <PresentationFormat>Widescreen</PresentationFormat>
  <Paragraphs>38</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Aptos Display</vt:lpstr>
      <vt:lpstr>Arial</vt:lpstr>
      <vt:lpstr>Calibri</vt:lpstr>
      <vt:lpstr>Office Theme</vt:lpstr>
      <vt:lpstr>On Mission with Jesus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Each called… To Go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Douglas Macfarlane</dc:creator>
  <cp:lastModifiedBy>Douglas Macfarlane</cp:lastModifiedBy>
  <cp:revision>3</cp:revision>
  <dcterms:created xsi:type="dcterms:W3CDTF">2025-07-05T17:51:23Z</dcterms:created>
  <dcterms:modified xsi:type="dcterms:W3CDTF">2025-08-22T10:25:07Z</dcterms:modified>
</cp:coreProperties>
</file>