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77" r:id="rId2"/>
    <p:sldId id="276" r:id="rId3"/>
    <p:sldId id="286" r:id="rId4"/>
    <p:sldId id="285" r:id="rId5"/>
    <p:sldId id="282" r:id="rId6"/>
    <p:sldId id="287" r:id="rId7"/>
    <p:sldId id="280" r:id="rId8"/>
    <p:sldId id="281" r:id="rId9"/>
    <p:sldId id="2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4694"/>
  </p:normalViewPr>
  <p:slideViewPr>
    <p:cSldViewPr snapToGrid="0">
      <p:cViewPr varScale="1">
        <p:scale>
          <a:sx n="121" d="100"/>
          <a:sy n="121" d="100"/>
        </p:scale>
        <p:origin x="1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E7F67-640D-394E-802C-A3D2C1FC354F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35FD-FF9A-C74E-B9E6-3637D0F9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10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7DF5A-EFC2-8334-DCE6-269AA728F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E05A36-52BD-E5DB-7A55-8DA249B21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D77803-7813-D5E7-80C7-45B23FFFD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188A3-643F-10D6-1D66-932A082D8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73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8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7B69D-3A38-78F0-446B-607DC55F6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714068-0FDF-9F90-BDC9-F5001ABF2A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64ACE-7105-63D3-CDC1-BDA11DEE0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FB3B5-8F31-96EE-4C5C-90BB3CB547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86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9AA44-68F8-942C-EB5A-209787A00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BECF52-78FF-0CA6-D860-5FB393A804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0DBBD-F62A-E307-1936-B91D44553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7E6E3-2FF2-1B92-342E-55B8B389B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2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FBDAA-5FBB-9319-5D1A-B772DD9CE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379940-CCBD-508F-1866-2E53FDF9A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976D3-B843-9540-8D46-8794DD473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517A2-3B6B-7ADF-1168-5EE7F8915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98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3DB99-C967-0EEE-B319-43F3CA3B6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F1A9E-8548-43EA-0541-3D8F59775B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864E6-A707-31C4-E5B7-D6CFC2025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2D8EA-BDEC-1FF8-3389-E3D288B1D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73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D967C-D149-5260-4BAB-4E67BA13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1DEDD-9354-1FD9-D792-3038E7955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C4802E-747B-69E1-87A1-A31B77A71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8BAFE-406B-D196-7E06-2EB93671E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22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70388-6688-A417-0BD5-823F9F94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A90C51-79CD-EFDB-71B9-1B7E41327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0142D-DDFF-DC00-8DF4-3E5248638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9AB82-123A-0785-148E-A1DC80380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13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744C5-44B9-5B91-EF7A-36F98C7F1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2A0A30-37B4-9CA1-3DEA-54FA1278A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EB4881-1D77-4332-1E71-C6AD6641BB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535A4-A3A0-067E-FCAF-9A1021A36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9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2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3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4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8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0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6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1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9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3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2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E6C4D5E-B48C-5E46-A91B-EB2EB4F145E3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98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118F1-8F4E-FFF6-4685-69BC4311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beard and a robe&#10;&#10;AI-generated content may be incorrect.">
            <a:extLst>
              <a:ext uri="{FF2B5EF4-FFF2-40B4-BE49-F238E27FC236}">
                <a16:creationId xmlns:a16="http://schemas.microsoft.com/office/drawing/2014/main" id="{9EE06C38-78C3-652F-3180-BEFF12FAA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3" b="677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192239-69CB-DC6F-3F50-E05F07CEBE94}"/>
              </a:ext>
            </a:extLst>
          </p:cNvPr>
          <p:cNvSpPr txBox="1"/>
          <p:nvPr/>
        </p:nvSpPr>
        <p:spPr>
          <a:xfrm>
            <a:off x="5553389" y="1625398"/>
            <a:ext cx="6407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Luke ~ Season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DBFA8-2093-BA60-B4C4-BFD2AE1551B5}"/>
              </a:ext>
            </a:extLst>
          </p:cNvPr>
          <p:cNvSpPr txBox="1"/>
          <p:nvPr/>
        </p:nvSpPr>
        <p:spPr>
          <a:xfrm>
            <a:off x="6187152" y="2769849"/>
            <a:ext cx="51395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The Mission of</a:t>
            </a:r>
          </a:p>
          <a:p>
            <a:pPr algn="ctr"/>
            <a:r>
              <a:rPr lang="en-US" sz="45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The Son of God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9B0920-E0AE-1AD6-1F1A-1ED19C3CF5DF}"/>
              </a:ext>
            </a:extLst>
          </p:cNvPr>
          <p:cNvSpPr txBox="1"/>
          <p:nvPr/>
        </p:nvSpPr>
        <p:spPr>
          <a:xfrm>
            <a:off x="8257984" y="4375965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7: 1–35</a:t>
            </a:r>
          </a:p>
        </p:txBody>
      </p:sp>
    </p:spTree>
    <p:extLst>
      <p:ext uri="{BB962C8B-B14F-4D97-AF65-F5344CB8AC3E}">
        <p14:creationId xmlns:p14="http://schemas.microsoft.com/office/powerpoint/2010/main" val="3285166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36692-3457-DC7A-A8F6-97692F465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A056B-42D1-C224-658A-E21FC021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7:29–35 – The Pharisees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C1DFF-0C50-47D0-9641-4E1CA7D9E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4932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baseline="30000" dirty="0"/>
              <a:t>29 </a:t>
            </a:r>
            <a:r>
              <a:rPr lang="en-US" dirty="0"/>
              <a:t>(When all the people heard this, and the tax collectors too, they declared God just, having been baptized with the baptism of John, </a:t>
            </a:r>
            <a:r>
              <a:rPr lang="en-US" b="1" baseline="30000" dirty="0"/>
              <a:t>30 </a:t>
            </a:r>
            <a:r>
              <a:rPr lang="en-US" dirty="0">
                <a:solidFill>
                  <a:srgbClr val="FFFF00"/>
                </a:solidFill>
              </a:rPr>
              <a:t>but the Pharisees and the lawyers rejected the purpose of God for themselves</a:t>
            </a:r>
            <a:r>
              <a:rPr lang="en-US" dirty="0"/>
              <a:t>, not having been baptized by him.) </a:t>
            </a:r>
            <a:r>
              <a:rPr lang="en-US" b="1" baseline="30000" dirty="0"/>
              <a:t>31 </a:t>
            </a:r>
            <a:r>
              <a:rPr lang="en-US" dirty="0"/>
              <a:t>“To what then shall I compare the people of this generation, and what are they like? </a:t>
            </a:r>
            <a:r>
              <a:rPr lang="en-US" b="1" baseline="30000" dirty="0"/>
              <a:t>32 </a:t>
            </a:r>
            <a:r>
              <a:rPr lang="en-US" dirty="0"/>
              <a:t>They are like children sitting in the marketplace and calling to one another, “‘We played the flute for you, and you did not dance; we sang a dirge, and you did not weep.’ </a:t>
            </a:r>
            <a:r>
              <a:rPr lang="en-US" b="1" baseline="30000" dirty="0"/>
              <a:t>33 </a:t>
            </a:r>
            <a:r>
              <a:rPr lang="en-US" dirty="0"/>
              <a:t>For John the Baptist has come eating no bread and drinking no wine, and you say, ‘He has a demon.’ </a:t>
            </a:r>
            <a:r>
              <a:rPr lang="en-US" b="1" baseline="30000" dirty="0"/>
              <a:t>34 </a:t>
            </a:r>
            <a:r>
              <a:rPr lang="en-US" dirty="0"/>
              <a:t>The Son of Man has come eating and drinking, and you say, ‘Look at him! A glutton and a drunkard, a friend of tax collectors and sinners!’ </a:t>
            </a:r>
            <a:r>
              <a:rPr lang="en-US" b="1" baseline="30000" dirty="0"/>
              <a:t>35 </a:t>
            </a:r>
            <a:r>
              <a:rPr lang="en-US" dirty="0"/>
              <a:t>Yet wisdom is justified by all her children.” </a:t>
            </a:r>
          </a:p>
        </p:txBody>
      </p:sp>
    </p:spTree>
    <p:extLst>
      <p:ext uri="{BB962C8B-B14F-4D97-AF65-F5344CB8AC3E}">
        <p14:creationId xmlns:p14="http://schemas.microsoft.com/office/powerpoint/2010/main" val="64810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06DB-B876-9DDD-8D47-44E753FD5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2432-D560-EE24-255F-309251A7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7:18–28 – John the Baptizer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FAFD-7753-988A-F1E0-0081B8F7D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50561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baseline="30000" dirty="0"/>
              <a:t>18 </a:t>
            </a:r>
            <a:r>
              <a:rPr lang="en-US" dirty="0"/>
              <a:t>The disciples of John reported all these things to him. And John, </a:t>
            </a:r>
            <a:r>
              <a:rPr lang="en-US" b="1" baseline="30000" dirty="0"/>
              <a:t>19 </a:t>
            </a:r>
            <a:r>
              <a:rPr lang="en-US" dirty="0"/>
              <a:t>calling two of his disciples to him, sent them to the Lord, saying, “Are you the one who is to come, or shall we look for another?” </a:t>
            </a:r>
            <a:r>
              <a:rPr lang="en-US" b="1" baseline="30000" dirty="0"/>
              <a:t>20 </a:t>
            </a:r>
            <a:r>
              <a:rPr lang="en-US" dirty="0"/>
              <a:t>And when the men had come to him, they said, </a:t>
            </a:r>
            <a:r>
              <a:rPr lang="en-US" dirty="0">
                <a:solidFill>
                  <a:srgbClr val="FFFF00"/>
                </a:solidFill>
              </a:rPr>
              <a:t>“John the Baptist has sent us to you, saying, ‘Are you the one who is to come, or shall we look for another?’ ”</a:t>
            </a:r>
            <a:r>
              <a:rPr lang="en-US" dirty="0"/>
              <a:t> </a:t>
            </a:r>
            <a:r>
              <a:rPr lang="en-US" b="1" baseline="30000" dirty="0"/>
              <a:t>21 </a:t>
            </a:r>
            <a:r>
              <a:rPr lang="en-US" dirty="0"/>
              <a:t>In that hour he healed many people of diseases and plagues and evil spirits, and on many who were blind he bestowed sight. </a:t>
            </a:r>
            <a:r>
              <a:rPr lang="en-US" b="1" baseline="30000" dirty="0"/>
              <a:t>22 </a:t>
            </a:r>
            <a:r>
              <a:rPr lang="en-US" dirty="0"/>
              <a:t>And he answered them, “Go and tell John what you have seen and heard: </a:t>
            </a:r>
            <a:r>
              <a:rPr lang="en-US" dirty="0">
                <a:solidFill>
                  <a:srgbClr val="FFFF00"/>
                </a:solidFill>
              </a:rPr>
              <a:t>the blind receive their sight, the lame walk, lepers are cleansed, and the deaf hear, the dead are raised up, the poor have good news preached to them</a:t>
            </a:r>
            <a:r>
              <a:rPr lang="en-US" dirty="0"/>
              <a:t>. </a:t>
            </a:r>
            <a:r>
              <a:rPr lang="en-US" b="1" baseline="30000" dirty="0"/>
              <a:t>23 </a:t>
            </a:r>
            <a:r>
              <a:rPr lang="en-US" dirty="0"/>
              <a:t>And blessed is the one who is not offended by me.” </a:t>
            </a:r>
            <a:r>
              <a:rPr lang="en-US" b="1" baseline="30000" dirty="0"/>
              <a:t>24 </a:t>
            </a:r>
            <a:r>
              <a:rPr lang="en-US" dirty="0"/>
              <a:t>When John’s messengers had gone, Jesus began to speak to the crowds concerning John: “What did you go out into the wilderness to see? A reed shaken by the wind? </a:t>
            </a:r>
            <a:r>
              <a:rPr lang="en-US" b="1" baseline="30000" dirty="0"/>
              <a:t>25 </a:t>
            </a:r>
            <a:r>
              <a:rPr lang="en-US" dirty="0"/>
              <a:t>What then did you go out to see? A man dressed in soft clothing? Behold, those who are dressed in splendid clothing and live in luxury are in kings’ courts. </a:t>
            </a:r>
            <a:r>
              <a:rPr lang="en-US" b="1" baseline="30000" dirty="0"/>
              <a:t>26 </a:t>
            </a:r>
            <a:r>
              <a:rPr lang="en-US" dirty="0"/>
              <a:t>What then did you go out to see? A prophet? Yes, I tell you, and more than a prophet. </a:t>
            </a:r>
            <a:r>
              <a:rPr lang="en-US" b="1" baseline="30000" dirty="0"/>
              <a:t>27 </a:t>
            </a:r>
            <a:r>
              <a:rPr lang="en-US" dirty="0"/>
              <a:t>This is he of whom it is written, “‘Behold, I send my messenger before your face, who will prepare your way before you.’ </a:t>
            </a:r>
            <a:r>
              <a:rPr lang="en-US" b="1" baseline="30000" dirty="0"/>
              <a:t>28 </a:t>
            </a:r>
            <a:r>
              <a:rPr lang="en-US" dirty="0"/>
              <a:t>I tell you, among those born of women none is greater than John. Yet the one who is least in the kingdom of God is greater than he.”</a:t>
            </a:r>
          </a:p>
        </p:txBody>
      </p:sp>
    </p:spTree>
    <p:extLst>
      <p:ext uri="{BB962C8B-B14F-4D97-AF65-F5344CB8AC3E}">
        <p14:creationId xmlns:p14="http://schemas.microsoft.com/office/powerpoint/2010/main" val="3341862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3D1FE-2ABC-AF17-FE14-42CC15FC5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2349B-3E3E-3C76-1AEE-4197706A3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3:7–17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D5D81-6C4E-56F4-0D42-492009FA7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50561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baseline="30000" dirty="0"/>
              <a:t>7 </a:t>
            </a:r>
            <a:r>
              <a:rPr lang="en-US" dirty="0"/>
              <a:t>He said therefore to the crowds that came out to be baptized by him, “You brood of vipers! Who warned you to flee from </a:t>
            </a:r>
            <a:r>
              <a:rPr lang="en-US" dirty="0">
                <a:solidFill>
                  <a:srgbClr val="FFFF00"/>
                </a:solidFill>
              </a:rPr>
              <a:t>the wrath to come? </a:t>
            </a:r>
            <a:r>
              <a:rPr lang="en-US" b="1" baseline="30000" dirty="0"/>
              <a:t>8 </a:t>
            </a:r>
            <a:r>
              <a:rPr lang="en-US" dirty="0"/>
              <a:t>Bear fruits in keeping with repentance . . .</a:t>
            </a:r>
            <a:r>
              <a:rPr lang="en-US" b="1" baseline="30000" dirty="0"/>
              <a:t>9 </a:t>
            </a:r>
            <a:r>
              <a:rPr lang="en-US" dirty="0"/>
              <a:t>Even now </a:t>
            </a:r>
            <a:r>
              <a:rPr lang="en-US" dirty="0">
                <a:solidFill>
                  <a:srgbClr val="FFFF00"/>
                </a:solidFill>
              </a:rPr>
              <a:t>the axe is laid to the root of the trees.</a:t>
            </a:r>
            <a:r>
              <a:rPr lang="en-US" dirty="0"/>
              <a:t> Every tree therefore that does not bear good fruit is cut down and thrown into the fire.”  . . .</a:t>
            </a:r>
          </a:p>
          <a:p>
            <a:pPr marL="0" indent="0">
              <a:buNone/>
            </a:pPr>
            <a:r>
              <a:rPr lang="en-US" b="1" baseline="30000" dirty="0"/>
              <a:t>15 </a:t>
            </a:r>
            <a:r>
              <a:rPr lang="en-US" dirty="0"/>
              <a:t>As the people were in expectation, and all were questioning in their hearts concerning John, whether he might be the Christ, </a:t>
            </a:r>
            <a:r>
              <a:rPr lang="en-US" b="1" baseline="30000" dirty="0"/>
              <a:t>16 </a:t>
            </a:r>
            <a:r>
              <a:rPr lang="en-US" dirty="0"/>
              <a:t>John answered them all, saying, “I baptize you with water, but he who is mightier than I is coming, the strap of whose sandals I am not worthy to untie. </a:t>
            </a:r>
            <a:r>
              <a:rPr lang="en-US" dirty="0">
                <a:solidFill>
                  <a:srgbClr val="FFFF00"/>
                </a:solidFill>
              </a:rPr>
              <a:t>He will baptize you with the Holy Spirit and fire. </a:t>
            </a:r>
            <a:r>
              <a:rPr lang="en-US" b="1" baseline="30000" dirty="0"/>
              <a:t>17 </a:t>
            </a:r>
            <a:r>
              <a:rPr lang="en-US" dirty="0"/>
              <a:t>His winnowing fork is in his hand, to clear his threshing floor and to </a:t>
            </a:r>
            <a:r>
              <a:rPr lang="en-US" dirty="0">
                <a:solidFill>
                  <a:srgbClr val="FFFF00"/>
                </a:solidFill>
              </a:rPr>
              <a:t>gather the wheat </a:t>
            </a:r>
            <a:r>
              <a:rPr lang="en-US" dirty="0"/>
              <a:t>into his barn, but </a:t>
            </a:r>
            <a:r>
              <a:rPr lang="en-US" dirty="0">
                <a:solidFill>
                  <a:srgbClr val="FFFF00"/>
                </a:solidFill>
              </a:rPr>
              <a:t>the chaff he will burn with unquenchable fire.” </a:t>
            </a:r>
          </a:p>
        </p:txBody>
      </p:sp>
    </p:spTree>
    <p:extLst>
      <p:ext uri="{BB962C8B-B14F-4D97-AF65-F5344CB8AC3E}">
        <p14:creationId xmlns:p14="http://schemas.microsoft.com/office/powerpoint/2010/main" val="165841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95CDE-7849-121C-077D-088C8F4A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8C5D1-42B8-C1A7-4BFF-44C94A2D4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795"/>
            <a:ext cx="10515600" cy="50561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35:5–6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“Then the </a:t>
            </a:r>
            <a:r>
              <a:rPr lang="en-US" dirty="0">
                <a:solidFill>
                  <a:srgbClr val="FFFF00"/>
                </a:solidFill>
              </a:rPr>
              <a:t>eyes of the blind shall be opened</a:t>
            </a:r>
            <a:r>
              <a:rPr lang="en-US" dirty="0"/>
              <a:t>, and </a:t>
            </a:r>
            <a:r>
              <a:rPr lang="en-US" dirty="0">
                <a:solidFill>
                  <a:srgbClr val="FFFF00"/>
                </a:solidFill>
              </a:rPr>
              <a:t>the ears of the deaf unstopped</a:t>
            </a:r>
            <a:r>
              <a:rPr lang="en-US" dirty="0"/>
              <a:t>; then shall </a:t>
            </a:r>
            <a:r>
              <a:rPr lang="en-US" dirty="0">
                <a:solidFill>
                  <a:srgbClr val="FFFF00"/>
                </a:solidFill>
              </a:rPr>
              <a:t>the lame man leap </a:t>
            </a:r>
            <a:r>
              <a:rPr lang="en-US" dirty="0"/>
              <a:t>like a deer, and the tongue of the mute sing for joy.”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29:16 </a:t>
            </a:r>
          </a:p>
          <a:p>
            <a:pPr marL="0" indent="0">
              <a:buNone/>
            </a:pPr>
            <a:r>
              <a:rPr lang="en-US" dirty="0"/>
              <a:t>“Your</a:t>
            </a:r>
            <a:r>
              <a:rPr lang="en-US" dirty="0">
                <a:solidFill>
                  <a:srgbClr val="FFFF00"/>
                </a:solidFill>
              </a:rPr>
              <a:t> dead shall live; </a:t>
            </a:r>
            <a:r>
              <a:rPr lang="en-US" dirty="0"/>
              <a:t>their bodies shall rise . . 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61:1 </a:t>
            </a:r>
          </a:p>
          <a:p>
            <a:pPr marL="0" indent="0">
              <a:buNone/>
            </a:pPr>
            <a:r>
              <a:rPr lang="en-US" dirty="0"/>
              <a:t>“The Spirit of the Lord God is upon me, because the Lord has anointed me to bring </a:t>
            </a:r>
            <a:r>
              <a:rPr lang="en-US" dirty="0">
                <a:solidFill>
                  <a:srgbClr val="FFFF00"/>
                </a:solidFill>
              </a:rPr>
              <a:t>good news to the poor </a:t>
            </a:r>
            <a:r>
              <a:rPr lang="en-US" dirty="0"/>
              <a:t>. . .”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CB438C-497A-1CE4-A6EE-AF6B9808B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Isaiah</a:t>
            </a:r>
          </a:p>
        </p:txBody>
      </p:sp>
    </p:spTree>
    <p:extLst>
      <p:ext uri="{BB962C8B-B14F-4D97-AF65-F5344CB8AC3E}">
        <p14:creationId xmlns:p14="http://schemas.microsoft.com/office/powerpoint/2010/main" val="191736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59284-6F9D-5FA2-2858-FC2B2D72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D095C-73CC-69FC-B379-9420E924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7:18–28 – John the Baptizer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E84F6-C36E-54D0-F6BE-E285DC472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50561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baseline="30000" dirty="0"/>
              <a:t>18 </a:t>
            </a:r>
            <a:r>
              <a:rPr lang="en-US" dirty="0"/>
              <a:t>The disciples of John reported all these things to him. And John, </a:t>
            </a:r>
            <a:r>
              <a:rPr lang="en-US" b="1" baseline="30000" dirty="0"/>
              <a:t>19 </a:t>
            </a:r>
            <a:r>
              <a:rPr lang="en-US" dirty="0"/>
              <a:t>calling two of his disciples to him, sent them to the Lord, saying, “Are you the one who is to come, or shall we look for another?” </a:t>
            </a:r>
            <a:r>
              <a:rPr lang="en-US" b="1" baseline="30000" dirty="0"/>
              <a:t>20 </a:t>
            </a:r>
            <a:r>
              <a:rPr lang="en-US" dirty="0"/>
              <a:t>And when the men had come to him, they said, </a:t>
            </a:r>
            <a:r>
              <a:rPr lang="en-US" dirty="0">
                <a:solidFill>
                  <a:srgbClr val="FFFF00"/>
                </a:solidFill>
              </a:rPr>
              <a:t>“John the Baptist has sent us to you, saying, ‘Are you the one who is to come, or shall we look for another?’ ”</a:t>
            </a:r>
            <a:r>
              <a:rPr lang="en-US" dirty="0"/>
              <a:t> </a:t>
            </a:r>
            <a:r>
              <a:rPr lang="en-US" b="1" baseline="30000" dirty="0"/>
              <a:t>21 </a:t>
            </a:r>
            <a:r>
              <a:rPr lang="en-US" dirty="0"/>
              <a:t>In that hour he healed many people of diseases and plagues and evil spirits, and on many who were blind he bestowed sight. </a:t>
            </a:r>
            <a:r>
              <a:rPr lang="en-US" b="1" baseline="30000" dirty="0"/>
              <a:t>22 </a:t>
            </a:r>
            <a:r>
              <a:rPr lang="en-US" dirty="0"/>
              <a:t>And he answered them, “Go and tell John what you have seen and heard: </a:t>
            </a:r>
            <a:r>
              <a:rPr lang="en-US" dirty="0">
                <a:solidFill>
                  <a:srgbClr val="FFFF00"/>
                </a:solidFill>
              </a:rPr>
              <a:t>the blind receive their sight, the lame walk, lepers are cleansed, and the deaf hear, the dead are raised up, the poor have good news preached to them</a:t>
            </a:r>
            <a:r>
              <a:rPr lang="en-US" dirty="0"/>
              <a:t>. </a:t>
            </a:r>
            <a:r>
              <a:rPr lang="en-US" b="1" baseline="30000" dirty="0"/>
              <a:t>23 </a:t>
            </a:r>
            <a:r>
              <a:rPr lang="en-US" dirty="0"/>
              <a:t>And blessed is the one who is not offended by me.” </a:t>
            </a:r>
            <a:r>
              <a:rPr lang="en-US" b="1" baseline="30000" dirty="0"/>
              <a:t>24 </a:t>
            </a:r>
            <a:r>
              <a:rPr lang="en-US" dirty="0"/>
              <a:t>When John’s messengers had gone, Jesus began to speak to the crowds concerning John: “What did you go out into the wilderness to see? A reed shaken by the wind? </a:t>
            </a:r>
            <a:r>
              <a:rPr lang="en-US" b="1" baseline="30000" dirty="0"/>
              <a:t>25 </a:t>
            </a:r>
            <a:r>
              <a:rPr lang="en-US" dirty="0"/>
              <a:t>What then did you go out to see? A man dressed in soft clothing? Behold, those who are dressed in splendid clothing and live in luxury are in kings’ courts. </a:t>
            </a:r>
            <a:r>
              <a:rPr lang="en-US" b="1" baseline="30000" dirty="0"/>
              <a:t>26 </a:t>
            </a:r>
            <a:r>
              <a:rPr lang="en-US" dirty="0"/>
              <a:t>What then did you go out to see? A prophet? Yes, I tell you, and more than a prophet. </a:t>
            </a:r>
            <a:r>
              <a:rPr lang="en-US" b="1" baseline="30000" dirty="0"/>
              <a:t>27 </a:t>
            </a:r>
            <a:r>
              <a:rPr lang="en-US" dirty="0"/>
              <a:t>This is he of whom it is written, “‘Behold, I send my messenger before your face, who will prepare your way before you.’ </a:t>
            </a:r>
            <a:r>
              <a:rPr lang="en-US" b="1" baseline="30000" dirty="0"/>
              <a:t>28 </a:t>
            </a:r>
            <a:r>
              <a:rPr lang="en-US" dirty="0"/>
              <a:t>I tell you, among those born of women none is greater than John. Yet the one who is least in the kingdom of God is greater than he.”</a:t>
            </a:r>
          </a:p>
        </p:txBody>
      </p:sp>
    </p:spTree>
    <p:extLst>
      <p:ext uri="{BB962C8B-B14F-4D97-AF65-F5344CB8AC3E}">
        <p14:creationId xmlns:p14="http://schemas.microsoft.com/office/powerpoint/2010/main" val="287625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0E343-BBAE-646A-FC73-1834D693E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D61AF-BA48-F68A-49B0-6C57793B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7:11–17 – The Crowds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A7D63-C79C-5E56-E564-DBDC4507A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5056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baseline="30000" dirty="0"/>
              <a:t>11 </a:t>
            </a:r>
            <a:r>
              <a:rPr lang="en-US" dirty="0"/>
              <a:t>Soon afterward he went to a town called Nain, and his disciples and a great crowd went with him. </a:t>
            </a:r>
            <a:r>
              <a:rPr lang="en-US" b="1" baseline="30000" dirty="0"/>
              <a:t>12 </a:t>
            </a:r>
            <a:r>
              <a:rPr lang="en-US" dirty="0"/>
              <a:t>As he drew near to the gate of the town, behold, a man who had died was being carried out, the only son of his mother, and she was a widow, and a considerable crowd from the town was with her. </a:t>
            </a:r>
            <a:r>
              <a:rPr lang="en-US" b="1" baseline="30000" dirty="0"/>
              <a:t>13 </a:t>
            </a:r>
            <a:r>
              <a:rPr lang="en-US" dirty="0"/>
              <a:t>And when the Lord saw her, he had compassion on her and said to her, “Do not weep.” </a:t>
            </a:r>
            <a:r>
              <a:rPr lang="en-US" b="1" baseline="30000" dirty="0"/>
              <a:t>14 </a:t>
            </a:r>
            <a:r>
              <a:rPr lang="en-US" dirty="0"/>
              <a:t>Then he came up and touched the bier, and the bearers stood still. And he said, “Young man, I say to you, arise.” </a:t>
            </a:r>
            <a:r>
              <a:rPr lang="en-US" b="1" baseline="30000" dirty="0"/>
              <a:t>15 </a:t>
            </a:r>
            <a:r>
              <a:rPr lang="en-US" dirty="0"/>
              <a:t>And the dead man sat up and began to speak, and Jesus gave him to his mother. </a:t>
            </a:r>
            <a:r>
              <a:rPr lang="en-US" b="1" baseline="30000" dirty="0"/>
              <a:t>16 </a:t>
            </a:r>
            <a:r>
              <a:rPr lang="en-US" dirty="0">
                <a:solidFill>
                  <a:srgbClr val="FFFF00"/>
                </a:solidFill>
              </a:rPr>
              <a:t>Fear seized them all, and they glorified God</a:t>
            </a:r>
            <a:r>
              <a:rPr lang="en-US" dirty="0"/>
              <a:t>, saying, </a:t>
            </a:r>
            <a:r>
              <a:rPr lang="en-US" dirty="0">
                <a:solidFill>
                  <a:srgbClr val="FFFF00"/>
                </a:solidFill>
              </a:rPr>
              <a:t>“A great prophet has arisen among us!”</a:t>
            </a:r>
            <a:r>
              <a:rPr lang="en-US" dirty="0"/>
              <a:t> and </a:t>
            </a:r>
            <a:r>
              <a:rPr lang="en-US" dirty="0">
                <a:solidFill>
                  <a:srgbClr val="FFFF00"/>
                </a:solidFill>
              </a:rPr>
              <a:t>“God has visited his people!” </a:t>
            </a:r>
            <a:r>
              <a:rPr lang="en-US" b="1" baseline="30000" dirty="0"/>
              <a:t>17 </a:t>
            </a:r>
            <a:r>
              <a:rPr lang="en-US" dirty="0"/>
              <a:t>And this report about him spread through the whole of Judea and all the surrounding country. 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83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1878-7507-3AF9-7357-6FCB57CB6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F596F-FCD6-11DD-D1B0-DDEE8ED9F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Luke 7:1–10 – The Centurion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9E48-B0DD-222D-C583-DF622397F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741"/>
            <a:ext cx="10515600" cy="5056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dirty="0"/>
              <a:t>After he had finished all his sayings in the hearing of the people, he entered Capernaum. </a:t>
            </a:r>
            <a:r>
              <a:rPr lang="en-US" sz="2300" b="1" baseline="30000" dirty="0"/>
              <a:t>2 </a:t>
            </a:r>
            <a:r>
              <a:rPr lang="en-US" sz="2300" dirty="0"/>
              <a:t>Now a centurion had a servant who was sick and at the point of death, who was highly valued by him. </a:t>
            </a:r>
            <a:r>
              <a:rPr lang="en-US" sz="2300" b="1" baseline="30000" dirty="0"/>
              <a:t>3 </a:t>
            </a:r>
            <a:r>
              <a:rPr lang="en-US" sz="2300" dirty="0"/>
              <a:t>When the centurion heard about Jesus, he sent to him elders of the Jews, asking him to come and heal his servant. </a:t>
            </a:r>
            <a:r>
              <a:rPr lang="en-US" sz="2300" b="1" baseline="30000" dirty="0"/>
              <a:t>4 </a:t>
            </a:r>
            <a:r>
              <a:rPr lang="en-US" sz="2300" dirty="0"/>
              <a:t>And when they came to Jesus, they pleaded with him earnestly, saying, “He is worthy to have you do this for him, </a:t>
            </a:r>
            <a:r>
              <a:rPr lang="en-US" sz="2300" b="1" baseline="30000" dirty="0"/>
              <a:t>5 </a:t>
            </a:r>
            <a:r>
              <a:rPr lang="en-US" sz="2300" dirty="0"/>
              <a:t>for he loves our nation, and he is the one who built us our synagogue.” </a:t>
            </a:r>
            <a:r>
              <a:rPr lang="en-US" sz="2300" b="1" baseline="30000" dirty="0"/>
              <a:t>6 </a:t>
            </a:r>
            <a:r>
              <a:rPr lang="en-US" sz="2300" dirty="0"/>
              <a:t>And Jesus went with them. When he was not far from the house, the centurion sent friends, saying to him, “Lord, do not trouble yourself, for </a:t>
            </a:r>
            <a:r>
              <a:rPr lang="en-US" sz="2300" dirty="0">
                <a:solidFill>
                  <a:srgbClr val="FFFF00"/>
                </a:solidFill>
              </a:rPr>
              <a:t>I am not worthy</a:t>
            </a:r>
            <a:r>
              <a:rPr lang="en-US" sz="2300" dirty="0"/>
              <a:t> to have you come under my roof. </a:t>
            </a:r>
            <a:r>
              <a:rPr lang="en-US" sz="2300" b="1" baseline="30000" dirty="0"/>
              <a:t>7 </a:t>
            </a:r>
            <a:r>
              <a:rPr lang="en-US" sz="2300" dirty="0"/>
              <a:t>Therefore I did not presume to come to you. </a:t>
            </a:r>
            <a:r>
              <a:rPr lang="en-US" sz="2300" dirty="0">
                <a:solidFill>
                  <a:srgbClr val="FFFF00"/>
                </a:solidFill>
              </a:rPr>
              <a:t>But say the word</a:t>
            </a:r>
            <a:r>
              <a:rPr lang="en-US" sz="2300" dirty="0"/>
              <a:t>, and let my servant be healed. </a:t>
            </a:r>
            <a:r>
              <a:rPr lang="en-US" sz="2300" b="1" baseline="30000" dirty="0"/>
              <a:t>8 </a:t>
            </a:r>
            <a:r>
              <a:rPr lang="en-US" sz="2300" dirty="0"/>
              <a:t>For I too am a man set under authority, with soldiers under me: and I say to one, ‘Go,’ and he goes; and to another, ‘Come,’ and he comes; and to my servant, ‘Do this,’ and he does it.” </a:t>
            </a:r>
            <a:r>
              <a:rPr lang="en-US" sz="2300" b="1" baseline="30000" dirty="0"/>
              <a:t>9 </a:t>
            </a:r>
            <a:r>
              <a:rPr lang="en-US" sz="2300" dirty="0"/>
              <a:t>When Jesus heard these things, </a:t>
            </a:r>
            <a:r>
              <a:rPr lang="en-US" sz="2300" dirty="0">
                <a:solidFill>
                  <a:srgbClr val="FFFF00"/>
                </a:solidFill>
              </a:rPr>
              <a:t>he marveled at him</a:t>
            </a:r>
            <a:r>
              <a:rPr lang="en-US" sz="2300" dirty="0"/>
              <a:t>, and turning to the crowd that followed him, said, “I tell you, </a:t>
            </a:r>
            <a:r>
              <a:rPr lang="en-US" sz="2300" dirty="0">
                <a:solidFill>
                  <a:srgbClr val="FFFF00"/>
                </a:solidFill>
              </a:rPr>
              <a:t>not even in Israel have I found such faith</a:t>
            </a:r>
            <a:r>
              <a:rPr lang="en-US" sz="2300" dirty="0"/>
              <a:t>.” </a:t>
            </a:r>
            <a:r>
              <a:rPr lang="en-US" sz="2300" b="1" baseline="30000" dirty="0"/>
              <a:t>10 </a:t>
            </a:r>
            <a:r>
              <a:rPr lang="en-US" sz="2300" dirty="0"/>
              <a:t>And when those who had been sent returned to the house, they found the servant well. </a:t>
            </a:r>
          </a:p>
        </p:txBody>
      </p:sp>
    </p:spTree>
    <p:extLst>
      <p:ext uri="{BB962C8B-B14F-4D97-AF65-F5344CB8AC3E}">
        <p14:creationId xmlns:p14="http://schemas.microsoft.com/office/powerpoint/2010/main" val="425277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807A33-7326-3B5B-8CE2-74B829242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822F156-D508-13DC-EA06-AD44B11E6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beard and a robe&#10;&#10;AI-generated content may be incorrect.">
            <a:extLst>
              <a:ext uri="{FF2B5EF4-FFF2-40B4-BE49-F238E27FC236}">
                <a16:creationId xmlns:a16="http://schemas.microsoft.com/office/drawing/2014/main" id="{AD93BE87-13DE-9CBD-8BA7-598C497A24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3" b="677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26F884-4008-C2DA-7CAF-AAFEC4232E44}"/>
              </a:ext>
            </a:extLst>
          </p:cNvPr>
          <p:cNvSpPr txBox="1"/>
          <p:nvPr/>
        </p:nvSpPr>
        <p:spPr>
          <a:xfrm>
            <a:off x="5553389" y="1625398"/>
            <a:ext cx="6407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Luke ~ Season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92EF9-2607-1539-6633-65FF11E9675B}"/>
              </a:ext>
            </a:extLst>
          </p:cNvPr>
          <p:cNvSpPr txBox="1"/>
          <p:nvPr/>
        </p:nvSpPr>
        <p:spPr>
          <a:xfrm>
            <a:off x="6187152" y="2769849"/>
            <a:ext cx="51395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The Mission of</a:t>
            </a:r>
          </a:p>
          <a:p>
            <a:pPr algn="ctr"/>
            <a:r>
              <a:rPr lang="en-US" sz="45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The Son of God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A05F10-6A58-17DA-FBBB-AA055A4E18EB}"/>
              </a:ext>
            </a:extLst>
          </p:cNvPr>
          <p:cNvSpPr txBox="1"/>
          <p:nvPr/>
        </p:nvSpPr>
        <p:spPr>
          <a:xfrm>
            <a:off x="8257984" y="4375965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Felix Titling" pitchFamily="82" charset="77"/>
                <a:cs typeface="Al Tarikh" pitchFamily="2" charset="-78"/>
              </a:rPr>
              <a:t>7: 1–35</a:t>
            </a:r>
          </a:p>
        </p:txBody>
      </p:sp>
    </p:spTree>
    <p:extLst>
      <p:ext uri="{BB962C8B-B14F-4D97-AF65-F5344CB8AC3E}">
        <p14:creationId xmlns:p14="http://schemas.microsoft.com/office/powerpoint/2010/main" val="1318598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4162</TotalTime>
  <Words>1682</Words>
  <Application>Microsoft Macintosh PowerPoint</Application>
  <PresentationFormat>Widescreen</PresentationFormat>
  <Paragraphs>44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Felix Titling</vt:lpstr>
      <vt:lpstr>Office Theme</vt:lpstr>
      <vt:lpstr>PowerPoint Presentation</vt:lpstr>
      <vt:lpstr>Luke 7:29–35 – The Pharisees</vt:lpstr>
      <vt:lpstr>Luke 7:18–28 – John the Baptizer</vt:lpstr>
      <vt:lpstr>Luke 3:7–17</vt:lpstr>
      <vt:lpstr>Isaiah</vt:lpstr>
      <vt:lpstr>Luke 7:18–28 – John the Baptizer</vt:lpstr>
      <vt:lpstr>Luke 7:11–17 – The Crowds</vt:lpstr>
      <vt:lpstr>Luke 7:1–10 – The Centurion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Langley</dc:creator>
  <cp:lastModifiedBy>Stephen Langley</cp:lastModifiedBy>
  <cp:revision>14</cp:revision>
  <dcterms:created xsi:type="dcterms:W3CDTF">2025-04-26T10:29:20Z</dcterms:created>
  <dcterms:modified xsi:type="dcterms:W3CDTF">2025-06-21T13:14:11Z</dcterms:modified>
</cp:coreProperties>
</file>