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Lst>
  <p:notesMasterIdLst>
    <p:notesMasterId r:id="rId26"/>
  </p:notesMasterIdLst>
  <p:sldIdLst>
    <p:sldId id="277" r:id="rId2"/>
    <p:sldId id="278" r:id="rId3"/>
    <p:sldId id="279" r:id="rId4"/>
    <p:sldId id="287" r:id="rId5"/>
    <p:sldId id="288" r:id="rId6"/>
    <p:sldId id="290" r:id="rId7"/>
    <p:sldId id="280" r:id="rId8"/>
    <p:sldId id="291" r:id="rId9"/>
    <p:sldId id="286" r:id="rId10"/>
    <p:sldId id="292" r:id="rId11"/>
    <p:sldId id="293" r:id="rId12"/>
    <p:sldId id="281" r:id="rId13"/>
    <p:sldId id="294" r:id="rId14"/>
    <p:sldId id="282" r:id="rId15"/>
    <p:sldId id="295" r:id="rId16"/>
    <p:sldId id="283" r:id="rId17"/>
    <p:sldId id="296" r:id="rId18"/>
    <p:sldId id="284" r:id="rId19"/>
    <p:sldId id="297" r:id="rId20"/>
    <p:sldId id="285" r:id="rId21"/>
    <p:sldId id="298" r:id="rId22"/>
    <p:sldId id="299" r:id="rId23"/>
    <p:sldId id="300" r:id="rId24"/>
    <p:sldId id="301"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16D2"/>
    <a:srgbClr val="B0491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0662" autoAdjust="0"/>
    <p:restoredTop sz="94719"/>
  </p:normalViewPr>
  <p:slideViewPr>
    <p:cSldViewPr snapToGrid="0">
      <p:cViewPr>
        <p:scale>
          <a:sx n="50" d="100"/>
          <a:sy n="50" d="100"/>
        </p:scale>
        <p:origin x="372"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4T21:45:08.097"/>
    </inkml:context>
    <inkml:brush xml:id="br0">
      <inkml:brushProperty name="width" value="0.035" units="cm"/>
      <inkml:brushProperty name="height" value="0.035" units="cm"/>
      <inkml:brushProperty name="color" value="#E71224"/>
    </inkml:brush>
  </inkml:definitions>
  <inkml:trace contextRef="#ctx0" brushRef="#br0">3864 292 24575,'-58'-4'0,"-1"-3"0,1-2 0,1-3 0,-64-21 0,72 19 0,-56-16 0,-142-33 0,155 43 0,-71-10 0,-29 1 0,-60-5 0,-378 28 0,344 9 0,81-6 0,-236 7 0,394 3 0,0 2 0,0 2 0,1 2 0,0 1 0,-73 36 0,75-31 0,-117 32 0,121-41 0,0 2 0,1 2 0,-59 29 0,93-41 0,0 1 0,0 0 0,1 0 0,-1 1 0,1-1 0,-1 1 0,1 0 0,0 0 0,1 0 0,-1 1 0,1 0 0,0-1 0,0 1 0,0 0 0,0 0 0,1 1 0,0-1 0,0 0 0,1 1 0,-1-1 0,1 1 0,1 0 0,-1-1 0,1 1 0,-1 0 0,2-1 0,-1 1 0,1 0 0,0-1 0,0 1 0,0-1 0,1 1 0,2 6 0,2 3 0,1-1 0,0 0 0,1 0 0,0-1 0,1 0 0,1-1 0,0 0 0,1 0 0,0-1 0,0 0 0,15 10 0,34 19 0,1-3 0,2-2 0,77 31 0,209 58 0,-305-113 0,0-1 0,2-2 0,77 3 0,140-12 0,-123-2 0,1168 2 0,-1224-2 0,-1-4 0,1-3 0,-1-4 0,104-31 0,-135 33 0,0 3 0,105-6 0,-78 9 0,52-16 0,-31 4 0,-76 14 0,0-1 0,0-2 0,0 0 0,-1-1 0,0-2 0,0 0 0,33-21 0,158-73 0,-86 46 0,-118 54 0,0-1 0,0 0 0,-1-1 0,0 0 0,0-1 0,0 0 0,14-16 0,-20 20 0,-1 0 0,0-1 0,0 1 0,0 0 0,0-1 0,-1 0 0,0 1 0,1-1 0,-1 0 0,0 0 0,-1 0 0,1 0 0,-1 0 0,0 0 0,0 0 0,0 0 0,0 0 0,-1 1 0,1-1 0,-1 0 0,0 0 0,0 0 0,-1 0 0,1 1 0,-3-5 0,0 0 0,0 0 0,-1 1 0,0-1 0,0 1 0,-1 0 0,0 1 0,0-1 0,0 1 0,-1 0 0,0 1 0,0-1 0,-1 2 0,1-1 0,-1 1 0,-11-5 0,-10-1 0,-1 0 0,0 2 0,-33-4 0,11 1 0,-39-3-176,0 4 0,0 4 0,-112 6 0,153 1-485,1-1-6165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4T21:48:11.655"/>
    </inkml:context>
    <inkml:brush xml:id="br0">
      <inkml:brushProperty name="width" value="0.05" units="cm"/>
      <inkml:brushProperty name="height" value="0.05" units="cm"/>
      <inkml:brushProperty name="color" value="#AE198D"/>
      <inkml:brushProperty name="inkEffects" value="galaxy"/>
      <inkml:brushProperty name="anchorX" value="-2594.00024"/>
      <inkml:brushProperty name="anchorY" value="-3888.88745"/>
      <inkml:brushProperty name="scaleFactor" value="0.5"/>
    </inkml:brush>
  </inkml:definitions>
  <inkml:trace contextRef="#ctx0" brushRef="#br0">0 1 24575,'0'0'0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4T21:48:11.862"/>
    </inkml:context>
    <inkml:brush xml:id="br0">
      <inkml:brushProperty name="width" value="0.05" units="cm"/>
      <inkml:brushProperty name="height" value="0.05" units="cm"/>
      <inkml:brushProperty name="color" value="#AE198D"/>
      <inkml:brushProperty name="inkEffects" value="galaxy"/>
      <inkml:brushProperty name="anchorX" value="-3864.00024"/>
      <inkml:brushProperty name="anchorY" value="-5158.88721"/>
      <inkml:brushProperty name="scaleFactor" value="0.5"/>
    </inkml:brush>
  </inkml:definitions>
  <inkml:trace contextRef="#ctx0" brushRef="#br0">0 1 24575,'0'0'0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4T21:48:12.701"/>
    </inkml:context>
    <inkml:brush xml:id="br0">
      <inkml:brushProperty name="width" value="0.05" units="cm"/>
      <inkml:brushProperty name="height" value="0.05" units="cm"/>
      <inkml:brushProperty name="color" value="#AE198D"/>
      <inkml:brushProperty name="inkEffects" value="galaxy"/>
      <inkml:brushProperty name="anchorX" value="-5134.00049"/>
      <inkml:brushProperty name="anchorY" value="-6428.8877"/>
      <inkml:brushProperty name="scaleFactor" value="0.5"/>
    </inkml:brush>
  </inkml:definitions>
  <inkml:trace contextRef="#ctx0" brushRef="#br0">0 1 24575,'0'0'0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4T21:48:12.832"/>
    </inkml:context>
    <inkml:brush xml:id="br0">
      <inkml:brushProperty name="width" value="0.05" units="cm"/>
      <inkml:brushProperty name="height" value="0.05" units="cm"/>
      <inkml:brushProperty name="color" value="#AE198D"/>
      <inkml:brushProperty name="inkEffects" value="galaxy"/>
      <inkml:brushProperty name="anchorX" value="-6404.00049"/>
      <inkml:brushProperty name="anchorY" value="-7698.8877"/>
      <inkml:brushProperty name="scaleFactor" value="0.5"/>
    </inkml:brush>
  </inkml:definitions>
  <inkml:trace contextRef="#ctx0" brushRef="#br0">0 1 24575,'0'0'0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4T21:48:13.643"/>
    </inkml:context>
    <inkml:brush xml:id="br0">
      <inkml:brushProperty name="width" value="0.05" units="cm"/>
      <inkml:brushProperty name="height" value="0.05" units="cm"/>
      <inkml:brushProperty name="color" value="#AE198D"/>
      <inkml:brushProperty name="inkEffects" value="galaxy"/>
      <inkml:brushProperty name="anchorX" value="-7674.00049"/>
      <inkml:brushProperty name="anchorY" value="-8968.8877"/>
      <inkml:brushProperty name="scaleFactor" value="0.5"/>
    </inkml:brush>
  </inkml:definitions>
  <inkml:trace contextRef="#ctx0" brushRef="#br0">1 1 24575,'0'0'0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4T21:48:13.885"/>
    </inkml:context>
    <inkml:brush xml:id="br0">
      <inkml:brushProperty name="width" value="0.05" units="cm"/>
      <inkml:brushProperty name="height" value="0.05" units="cm"/>
      <inkml:brushProperty name="color" value="#AE198D"/>
      <inkml:brushProperty name="inkEffects" value="galaxy"/>
      <inkml:brushProperty name="anchorX" value="-8944"/>
      <inkml:brushProperty name="anchorY" value="-10238.8877"/>
      <inkml:brushProperty name="scaleFactor" value="0.5"/>
    </inkml:brush>
  </inkml:definitions>
  <inkml:trace contextRef="#ctx0" brushRef="#br0">1 1 24575,'0'0'0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4T21:48:14.642"/>
    </inkml:context>
    <inkml:brush xml:id="br0">
      <inkml:brushProperty name="width" value="0.05" units="cm"/>
      <inkml:brushProperty name="height" value="0.05" units="cm"/>
      <inkml:brushProperty name="color" value="#AE198D"/>
      <inkml:brushProperty name="inkEffects" value="galaxy"/>
      <inkml:brushProperty name="anchorX" value="-10214.00098"/>
      <inkml:brushProperty name="anchorY" value="-11508.8877"/>
      <inkml:brushProperty name="scaleFactor" value="0.5"/>
    </inkml:brush>
  </inkml:definitions>
  <inkml:trace contextRef="#ctx0" brushRef="#br0">1 1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4T21:45:22.653"/>
    </inkml:context>
    <inkml:brush xml:id="br0">
      <inkml:brushProperty name="width" value="0.035" units="cm"/>
      <inkml:brushProperty name="height" value="0.035" units="cm"/>
      <inkml:brushProperty name="color" value="#E71224"/>
    </inkml:brush>
  </inkml:definitions>
  <inkml:trace contextRef="#ctx0" brushRef="#br0">2891 1218 24575,'-3'-27'0,"-1"-1"0,-1 1 0,-1 0 0,-1 0 0,-15-35 0,13 36 0,-10-22 0,-2 0 0,-2 2 0,-2 1 0,-2 0 0,-2 2 0,-38-45 0,1 14 0,-3 2 0,-98-80 0,136 128 0,0 1 0,-1 2 0,-2 1 0,0 1 0,-1 2 0,-71-24 0,-98-27 0,141 46 0,-1 2 0,-1 4 0,0 2 0,-1 3 0,0 3 0,-89 1 0,42 6 0,-177 7 0,264-2 0,0 1 0,-30 10 0,-24 5 0,35-10 0,-1 1 0,2 2 0,0 3 0,1 1 0,0 2 0,1 2 0,2 2 0,-74 54 0,91-60 0,0 1 0,1 1 0,1 1 0,1 1 0,-18 25 0,28-33 0,2 0 0,0 1 0,0 0 0,2 0 0,-1 0 0,2 1 0,0 0 0,1 1 0,0-1 0,-2 31 0,5 229 0,4-149 0,-2-105 0,0 1 0,2-1 0,0 0 0,1 0 0,2 0 0,0-1 0,1 1 0,0-2 0,2 1 0,1-1 0,20 31 0,-10-23 0,1-2 0,1 0 0,1-1 0,2-1 0,0-1 0,51 33 0,-27-25 0,0-2 0,2-2 0,79 28 0,-83-35 0,-19-7 0,1-2 0,-1-1 0,1-1 0,49 7 0,-34-8 0,55 14 0,-55-10 0,57 6 0,77 12 0,-111-16 0,87 6 0,385-16 0,-269-6 0,-238 2 0,-1-1 0,1-2 0,-1-2 0,0 0 0,39-15 0,-19 3 0,-1-3 0,61-35 0,-101 51 0,-1-1 0,0 0 0,0-1 0,0 0 0,-1 0 0,0-1 0,0 0 0,-1-1 0,0 1 0,0-1 0,-1-1 0,6-11 0,-6 6 0,0 0 0,-1-1 0,0 0 0,-1 0 0,-1-1 0,-1 1 0,1-27 0,-1 4 0,-2-1 0,-2 1 0,-11-66 0,9 86 0,-1-1 0,-1 1 0,0 1 0,-2-1 0,0 1 0,-1 1 0,-1-1 0,0 1 0,-16-19 0,-50-68-1365,54 78-5461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4T21:46:16.387"/>
    </inkml:context>
    <inkml:brush xml:id="br0">
      <inkml:brushProperty name="width" value="0.035" units="cm"/>
      <inkml:brushProperty name="height" value="0.035" units="cm"/>
      <inkml:brushProperty name="color" value="#E71224"/>
    </inkml:brush>
  </inkml:definitions>
  <inkml:trace contextRef="#ctx0" brushRef="#br0">4300 847 24504,'-2'33'0,"-3"0"0,-3 1 0,-3-1 0,-4-1 0,-3 1 0,-4-1 0,-2 0 0,-4-1 0,-3 0 0,-2 0 0,-4-1 0,-3-1 0,-3 0 0,-2-1 0,-4-1 0,-2-1 0,-2 0 0,-3-1 0,-3-1 0,-2-1 0,-2-1 0,-2-1 0,-2-1 0,-3-1 0,-1-1 0,-1-1 0,-3-1 0,-1-2 0,-1 0 0,-2-2 0,-1-1 0,0-2 0,-2 0 0,-1-2 0,0-1 0,0-2 0,-1-1 0,-1-1 0,1-1 0,0-2 0,-1-1 0,1-1 0,1-1 0,0-2 0,0-1 0,1-2 0,2 0 0,0-2 0,1-1 0,2-2 0,1 0 0,1-2 0,3-1 0,1-1 0,1-1 0,3-1 0,2-1 0,2-1 0,2-1 0,2-1 0,3-1 0,3-1 0,2 0 0,2-1 0,4-1 0,2-1 0,3 0 0,3-1 0,4-1 0,2 0 0,3 0 0,4-1 0,2 0 0,4-1 0,3 1 0,4-1 0,3-1 0,3 1 0,3 0 0,4 0 0,3 0 0,3-1 0,3 2 0,4-1 0,3 0 0,4 1 0,2 0 0,4 1 0,3 0 0,2 0 0,4 1 0,3 1 0,3 0 0,2 1 0,4 1 0,2 1 0,2 0 0,3 1 0,3 1 0,2 1 0,2 1 0,2 1 0,2 1 0,3 1 0,1 1 0,1 1 0,3 1 0,1 2 0,1 0 0,2 2 0,1 1 0,0 2 0,2 0 0,1 2 0,0 1 0,0 2 0,1 1 0,1 1 0,-1 1 0,0 2 0,1 1 0,-1 1 0,-1 1 0,0 2 0,0 1 0,-1 2 0,-2 0 0,0 2 0,-1 1 0,-2 2 0,-1 0 0,-1 2 0,-3 1 0,-1 1 0,-1 1 0,-3 1 0,-2 1 0,-2 1 0,-2 1 0,-2 1 0,-3 1 0,-3 1 0,-2 0 0,-2 1 0,-4 1 0,-2 1 0,-3 0 0,-3 1 0,-4 1 0,-2 0 0,-3 0 0,-4 1 0,-2 0 0,-4 1 0,-3 0 0,-4-1 0,-3 2 0,-3-1 0,-3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4T21:46:28.969"/>
    </inkml:context>
    <inkml:brush xml:id="br0">
      <inkml:brushProperty name="width" value="0.05" units="cm"/>
      <inkml:brushProperty name="height" value="0.0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5068 860 24575,'-2'34'0,"-4"-1"0,-4 1 0,-3 0 0,-5-1 0,-3 0 0,-4-1 0,-4 1 0,-4-1 0,-3-1 0,-4 0 0,-3-1 0,-4 0 0,-3-1 0,-4 0 0,-3-2 0,-3 0 0,-3 0 0,-3-2 0,-3-1 0,-3 0 0,-2-2 0,-3-1 0,-3 0 0,-1-2 0,-3-1 0,-2-1 0,-2-1 0,-1-1 0,-2-1 0,-2-2 0,-1-1 0,-1-1 0,-1-2 0,-2-1 0,0-1 0,0-1 0,-1-2 0,-1-1 0,1-1 0,0-2 0,-1-1 0,1-1 0,1-2 0,0-1 0,0-1 0,2-1 0,1-2 0,1-1 0,1-1 0,2-2 0,2-1 0,1-1 0,2-1 0,2-1 0,3-1 0,1-2 0,3 0 0,3-1 0,2-2 0,3 0 0,3-1 0,3-2 0,3 0 0,3 0 0,3-2 0,4 0 0,3-1 0,4 0 0,3-1 0,4 0 0,3-1 0,4-1 0,4 1 0,4-1 0,3 0 0,5-1 0,3 0 0,4 1 0,4-1 0,4 0 0,4 1 0,4-1 0,3 0 0,5 1 0,3 0 0,4 1 0,4-1 0,4 1 0,3 1 0,4 0 0,3 1 0,4 0 0,3 1 0,4 0 0,3 2 0,3 0 0,3 0 0,3 2 0,3 1 0,3 0 0,2 2 0,3 1 0,3 0 0,1 2 0,3 1 0,2 1 0,2 1 0,1 1 0,2 1 0,2 2 0,1 1 0,1 1 0,1 2 0,2 1 0,0 1 0,0 1 0,1 2 0,1 1 0,-1 1 0,0 2 0,1 1 0,-1 1 0,-1 2 0,0 1 0,0 1 0,-2 1 0,-1 2 0,-1 1 0,-1 1 0,-2 2 0,-2 1 0,-1 1 0,-2 1 0,-2 1 0,-3 1 0,-1 2 0,-3 0 0,-3 1 0,-2 2 0,-3 0 0,-3 1 0,-3 2 0,-3 0 0,-3 0 0,-3 2 0,-4 0 0,-3 1 0,-4 0 0,-3 1 0,-4 0 0,-3 1 0,-4 1 0,-4-1 0,-4 1 0,-3 0 0,-5 1 0,-3 0 0,-4-1 0,-4 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4T21:46:32.291"/>
    </inkml:context>
    <inkml:brush xml:id="br0">
      <inkml:brushProperty name="width" value="0.05" units="cm"/>
      <inkml:brushProperty name="height" value="0.05" units="cm"/>
      <inkml:brushProperty name="color" value="#AE198D"/>
      <inkml:brushProperty name="inkEffects" value="galaxy"/>
      <inkml:brushProperty name="anchorX" value="3755.99976"/>
      <inkml:brushProperty name="anchorY" value="2461.11279"/>
      <inkml:brushProperty name="scaleFactor" value="0.5"/>
    </inkml:brush>
  </inkml:definitions>
  <inkml:trace contextRef="#ctx0" brushRef="#br0">0 0 24575,'0'0'0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4T21:47:47.070"/>
    </inkml:context>
    <inkml:brush xml:id="br0">
      <inkml:brushProperty name="width" value="0.05" units="cm"/>
      <inkml:brushProperty name="height" value="0.05" units="cm"/>
      <inkml:brushProperty name="color" value="#AE198D"/>
      <inkml:brushProperty name="inkEffects" value="galaxy"/>
      <inkml:brushProperty name="anchorX" value="2485.99976"/>
      <inkml:brushProperty name="anchorY" value="1191.11267"/>
      <inkml:brushProperty name="scaleFactor" value="0.5"/>
    </inkml:brush>
  </inkml:definitions>
  <inkml:trace contextRef="#ctx0" brushRef="#br0">1 1 24575,'0'0'0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4T21:47:47.560"/>
    </inkml:context>
    <inkml:brush xml:id="br0">
      <inkml:brushProperty name="width" value="0.05" units="cm"/>
      <inkml:brushProperty name="height" value="0.05" units="cm"/>
      <inkml:brushProperty name="color" value="#AE198D"/>
      <inkml:brushProperty name="inkEffects" value="galaxy"/>
      <inkml:brushProperty name="anchorX" value="1215.99976"/>
      <inkml:brushProperty name="anchorY" value="-78.88731"/>
      <inkml:brushProperty name="scaleFactor" value="0.5"/>
    </inkml:brush>
  </inkml:definitions>
  <inkml:trace contextRef="#ctx0" brushRef="#br0">1 1 24575,'0'0'0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4T21:47:47.737"/>
    </inkml:context>
    <inkml:brush xml:id="br0">
      <inkml:brushProperty name="width" value="0.05" units="cm"/>
      <inkml:brushProperty name="height" value="0.05" units="cm"/>
      <inkml:brushProperty name="color" value="#AE198D"/>
      <inkml:brushProperty name="inkEffects" value="galaxy"/>
      <inkml:brushProperty name="anchorX" value="-54.00026"/>
      <inkml:brushProperty name="anchorY" value="-1348.88733"/>
      <inkml:brushProperty name="scaleFactor" value="0.5"/>
    </inkml:brush>
  </inkml:definitions>
  <inkml:trace contextRef="#ctx0" brushRef="#br0">1 1 24575,'0'0'0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6-14T21:48:10.565"/>
    </inkml:context>
    <inkml:brush xml:id="br0">
      <inkml:brushProperty name="width" value="0.05" units="cm"/>
      <inkml:brushProperty name="height" value="0.05" units="cm"/>
      <inkml:brushProperty name="color" value="#AE198D"/>
      <inkml:brushProperty name="inkEffects" value="galaxy"/>
      <inkml:brushProperty name="anchorX" value="-1324.00024"/>
      <inkml:brushProperty name="anchorY" value="-2618.88745"/>
      <inkml:brushProperty name="scaleFactor" value="0.5"/>
    </inkml:brush>
  </inkml:definitions>
  <inkml:trace contextRef="#ctx0" brushRef="#br0">1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7E7F67-640D-394E-802C-A3D2C1FC354F}" type="datetimeFigureOut">
              <a:rPr lang="en-US" smtClean="0"/>
              <a:t>6/14/2025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1335FD-FF9A-C74E-B9E6-3637D0F91069}" type="slidenum">
              <a:rPr lang="en-US" smtClean="0"/>
              <a:t>‹#›</a:t>
            </a:fld>
            <a:endParaRPr lang="en-US"/>
          </a:p>
        </p:txBody>
      </p:sp>
    </p:spTree>
    <p:extLst>
      <p:ext uri="{BB962C8B-B14F-4D97-AF65-F5344CB8AC3E}">
        <p14:creationId xmlns:p14="http://schemas.microsoft.com/office/powerpoint/2010/main" val="542810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7DF5A-EFC2-8334-DCE6-269AA728F6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E05A36-52BD-E5DB-7A55-8DA249B21D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D77803-7813-D5E7-80C7-45B23FFFD3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3188A3-643F-10D6-1D66-932A082D8B8A}"/>
              </a:ext>
            </a:extLst>
          </p:cNvPr>
          <p:cNvSpPr>
            <a:spLocks noGrp="1"/>
          </p:cNvSpPr>
          <p:nvPr>
            <p:ph type="sldNum" sz="quarter" idx="5"/>
          </p:nvPr>
        </p:nvSpPr>
        <p:spPr/>
        <p:txBody>
          <a:bodyPr/>
          <a:lstStyle/>
          <a:p>
            <a:fld id="{7E1335FD-FF9A-C74E-B9E6-3637D0F91069}" type="slidenum">
              <a:rPr lang="en-US" smtClean="0"/>
              <a:t>1</a:t>
            </a:fld>
            <a:endParaRPr lang="en-US"/>
          </a:p>
        </p:txBody>
      </p:sp>
    </p:spTree>
    <p:extLst>
      <p:ext uri="{BB962C8B-B14F-4D97-AF65-F5344CB8AC3E}">
        <p14:creationId xmlns:p14="http://schemas.microsoft.com/office/powerpoint/2010/main" val="3336773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E6C4D5E-B48C-5E46-A91B-EB2EB4F145E3}" type="datetimeFigureOut">
              <a:rPr lang="en-US" smtClean="0"/>
              <a:t>6/14/2025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3385611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6C4D5E-B48C-5E46-A91B-EB2EB4F145E3}" type="datetimeFigureOut">
              <a:rPr lang="en-US" smtClean="0"/>
              <a:t>6/14/2025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44818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6C4D5E-B48C-5E46-A91B-EB2EB4F145E3}" type="datetimeFigureOut">
              <a:rPr lang="en-US" smtClean="0"/>
              <a:t>6/14/2025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5896903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CE6C4D5E-B48C-5E46-A91B-EB2EB4F145E3}" type="datetimeFigureOut">
              <a:rPr lang="en-US" smtClean="0"/>
              <a:t>6/14/2025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10965020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CE6C4D5E-B48C-5E46-A91B-EB2EB4F145E3}" type="datetimeFigureOut">
              <a:rPr lang="en-US" smtClean="0"/>
              <a:t>6/14/2025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1391481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6C4D5E-B48C-5E46-A91B-EB2EB4F145E3}" type="datetimeFigureOut">
              <a:rPr lang="en-US" smtClean="0"/>
              <a:t>6/14/2025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33589365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6C4D5E-B48C-5E46-A91B-EB2EB4F145E3}" type="datetimeFigureOut">
              <a:rPr lang="en-US" smtClean="0"/>
              <a:t>6/14/2025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6551117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6C4D5E-B48C-5E46-A91B-EB2EB4F145E3}" type="datetimeFigureOut">
              <a:rPr lang="en-US" smtClean="0"/>
              <a:t>6/14/2025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1490767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6C4D5E-B48C-5E46-A91B-EB2EB4F145E3}" type="datetimeFigureOut">
              <a:rPr lang="en-US" smtClean="0"/>
              <a:t>6/14/2025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2541563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6C4D5E-B48C-5E46-A91B-EB2EB4F145E3}" type="datetimeFigureOut">
              <a:rPr lang="en-US" smtClean="0"/>
              <a:t>6/14/2025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159627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6C4D5E-B48C-5E46-A91B-EB2EB4F145E3}" type="datetimeFigureOut">
              <a:rPr lang="en-US" smtClean="0"/>
              <a:t>6/14/2025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366592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E6C4D5E-B48C-5E46-A91B-EB2EB4F145E3}" type="datetimeFigureOut">
              <a:rPr lang="en-US" smtClean="0"/>
              <a:t>6/14/2025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3792422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6C4D5E-B48C-5E46-A91B-EB2EB4F145E3}" type="datetimeFigureOut">
              <a:rPr lang="en-US" smtClean="0"/>
              <a:t>6/14/2025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3378534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6C4D5E-B48C-5E46-A91B-EB2EB4F145E3}" type="datetimeFigureOut">
              <a:rPr lang="en-US" smtClean="0"/>
              <a:t>6/14/2025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1445301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6C4D5E-B48C-5E46-A91B-EB2EB4F145E3}" type="datetimeFigureOut">
              <a:rPr lang="en-US" smtClean="0"/>
              <a:t>6/14/2025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3731052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6C4D5E-B48C-5E46-A91B-EB2EB4F145E3}" type="datetimeFigureOut">
              <a:rPr lang="en-US" smtClean="0"/>
              <a:t>6/14/2025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962836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CE6C4D5E-B48C-5E46-A91B-EB2EB4F145E3}" type="datetimeFigureOut">
              <a:rPr lang="en-US" smtClean="0"/>
              <a:t>6/14/2025</a:t>
            </a:fld>
            <a:endParaRPr lang="en-US"/>
          </a:p>
        </p:txBody>
      </p:sp>
      <p:sp>
        <p:nvSpPr>
          <p:cNvPr id="6" name="Footer Placeholder 5"/>
          <p:cNvSpPr>
            <a:spLocks noGrp="1"/>
          </p:cNvSpPr>
          <p:nvPr>
            <p:ph type="ftr" sz="quarter" idx="11"/>
          </p:nvPr>
        </p:nvSpPr>
        <p:spPr>
          <a:xfrm>
            <a:off x="1141412" y="5883275"/>
            <a:ext cx="5105400" cy="365125"/>
          </a:xfrm>
        </p:spPr>
        <p:txBody>
          <a:bodyPr/>
          <a:lstStyle/>
          <a:p>
            <a:endParaRPr lang="en-US"/>
          </a:p>
        </p:txBody>
      </p:sp>
      <p:sp>
        <p:nvSpPr>
          <p:cNvPr id="7" name="Slide Number Placeholder 6"/>
          <p:cNvSpPr>
            <a:spLocks noGrp="1"/>
          </p:cNvSpPr>
          <p:nvPr>
            <p:ph type="sldNum" sz="quarter" idx="12"/>
          </p:nvPr>
        </p:nvSpPr>
        <p:spPr>
          <a:xfrm>
            <a:off x="10742612" y="5883275"/>
            <a:ext cx="322567" cy="365125"/>
          </a:xfrm>
        </p:spPr>
        <p:txBody>
          <a:bodyPr/>
          <a:lstStyle/>
          <a:p>
            <a:fld id="{22C0E413-71CD-F34E-8D69-C184C7DCABF4}" type="slidenum">
              <a:rPr lang="en-US" smtClean="0"/>
              <a:t>‹#›</a:t>
            </a:fld>
            <a:endParaRPr lang="en-US"/>
          </a:p>
        </p:txBody>
      </p:sp>
    </p:spTree>
    <p:extLst>
      <p:ext uri="{BB962C8B-B14F-4D97-AF65-F5344CB8AC3E}">
        <p14:creationId xmlns:p14="http://schemas.microsoft.com/office/powerpoint/2010/main" val="2931004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CE6C4D5E-B48C-5E46-A91B-EB2EB4F145E3}" type="datetimeFigureOut">
              <a:rPr lang="en-US" smtClean="0"/>
              <a:t>6/14/2025</a:t>
            </a:fld>
            <a:endParaRPr lang="en-US"/>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22C0E413-71CD-F34E-8D69-C184C7DCABF4}" type="slidenum">
              <a:rPr lang="en-US" smtClean="0"/>
              <a:t>‹#›</a:t>
            </a:fld>
            <a:endParaRPr lang="en-US"/>
          </a:p>
        </p:txBody>
      </p:sp>
    </p:spTree>
    <p:extLst>
      <p:ext uri="{BB962C8B-B14F-4D97-AF65-F5344CB8AC3E}">
        <p14:creationId xmlns:p14="http://schemas.microsoft.com/office/powerpoint/2010/main" val="3551810364"/>
      </p:ext>
    </p:extLst>
  </p:cSld>
  <p:clrMap bg1="dk1" tx1="lt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3" Type="http://schemas.openxmlformats.org/officeDocument/2006/relationships/customXml" Target="../ink/ink6.xml"/><Relationship Id="rId18" Type="http://schemas.openxmlformats.org/officeDocument/2006/relationships/image" Target="../media/image11.png"/><Relationship Id="rId26" Type="http://schemas.openxmlformats.org/officeDocument/2006/relationships/image" Target="../media/image15.png"/><Relationship Id="rId3" Type="http://schemas.openxmlformats.org/officeDocument/2006/relationships/customXml" Target="../ink/ink1.xml"/><Relationship Id="rId21" Type="http://schemas.openxmlformats.org/officeDocument/2006/relationships/customXml" Target="../ink/ink10.xml"/><Relationship Id="rId34" Type="http://schemas.openxmlformats.org/officeDocument/2006/relationships/image" Target="../media/image19.png"/><Relationship Id="rId7" Type="http://schemas.openxmlformats.org/officeDocument/2006/relationships/customXml" Target="../ink/ink3.xml"/><Relationship Id="rId12" Type="http://schemas.openxmlformats.org/officeDocument/2006/relationships/image" Target="../media/image8.png"/><Relationship Id="rId17" Type="http://schemas.openxmlformats.org/officeDocument/2006/relationships/customXml" Target="../ink/ink8.xml"/><Relationship Id="rId25" Type="http://schemas.openxmlformats.org/officeDocument/2006/relationships/customXml" Target="../ink/ink12.xml"/><Relationship Id="rId33" Type="http://schemas.openxmlformats.org/officeDocument/2006/relationships/customXml" Target="../ink/ink16.xml"/><Relationship Id="rId2" Type="http://schemas.openxmlformats.org/officeDocument/2006/relationships/image" Target="../media/image3.jpeg"/><Relationship Id="rId16" Type="http://schemas.openxmlformats.org/officeDocument/2006/relationships/image" Target="../media/image10.png"/><Relationship Id="rId20" Type="http://schemas.openxmlformats.org/officeDocument/2006/relationships/image" Target="../media/image12.png"/><Relationship Id="rId29" Type="http://schemas.openxmlformats.org/officeDocument/2006/relationships/customXml" Target="../ink/ink14.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customXml" Target="../ink/ink5.xml"/><Relationship Id="rId24" Type="http://schemas.openxmlformats.org/officeDocument/2006/relationships/image" Target="../media/image14.png"/><Relationship Id="rId32" Type="http://schemas.openxmlformats.org/officeDocument/2006/relationships/image" Target="../media/image18.png"/><Relationship Id="rId5" Type="http://schemas.openxmlformats.org/officeDocument/2006/relationships/customXml" Target="../ink/ink2.xml"/><Relationship Id="rId15" Type="http://schemas.openxmlformats.org/officeDocument/2006/relationships/customXml" Target="../ink/ink7.xml"/><Relationship Id="rId23" Type="http://schemas.openxmlformats.org/officeDocument/2006/relationships/customXml" Target="../ink/ink11.xml"/><Relationship Id="rId28" Type="http://schemas.openxmlformats.org/officeDocument/2006/relationships/image" Target="../media/image16.png"/><Relationship Id="rId10" Type="http://schemas.openxmlformats.org/officeDocument/2006/relationships/image" Target="../media/image7.png"/><Relationship Id="rId19" Type="http://schemas.openxmlformats.org/officeDocument/2006/relationships/customXml" Target="../ink/ink9.xml"/><Relationship Id="rId31" Type="http://schemas.openxmlformats.org/officeDocument/2006/relationships/customXml" Target="../ink/ink15.xml"/><Relationship Id="rId4" Type="http://schemas.openxmlformats.org/officeDocument/2006/relationships/image" Target="../media/image4.png"/><Relationship Id="rId9" Type="http://schemas.openxmlformats.org/officeDocument/2006/relationships/customXml" Target="../ink/ink4.xml"/><Relationship Id="rId14" Type="http://schemas.openxmlformats.org/officeDocument/2006/relationships/image" Target="../media/image9.png"/><Relationship Id="rId22" Type="http://schemas.openxmlformats.org/officeDocument/2006/relationships/image" Target="../media/image13.png"/><Relationship Id="rId27" Type="http://schemas.openxmlformats.org/officeDocument/2006/relationships/customXml" Target="../ink/ink13.xml"/><Relationship Id="rId30" Type="http://schemas.openxmlformats.org/officeDocument/2006/relationships/image" Target="../media/image17.png"/><Relationship Id="rId8"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7118F1-8F4E-FFF6-4685-69BC4311FD30}"/>
            </a:ext>
          </a:extLst>
        </p:cNvPr>
        <p:cNvGrpSpPr/>
        <p:nvPr/>
      </p:nvGrpSpPr>
      <p:grpSpPr>
        <a:xfrm>
          <a:off x="0" y="0"/>
          <a:ext cx="0" cy="0"/>
          <a:chOff x="0" y="0"/>
          <a:chExt cx="0" cy="0"/>
        </a:xfrm>
      </p:grpSpPr>
      <p:pic>
        <p:nvPicPr>
          <p:cNvPr id="3" name="Picture 2" descr="A person with a beard and a robe&#10;&#10;AI-generated content may be incorrect.">
            <a:extLst>
              <a:ext uri="{FF2B5EF4-FFF2-40B4-BE49-F238E27FC236}">
                <a16:creationId xmlns:a16="http://schemas.microsoft.com/office/drawing/2014/main" id="{9EE06C38-78C3-652F-3180-BEFF12FAA4EA}"/>
              </a:ext>
            </a:extLst>
          </p:cNvPr>
          <p:cNvPicPr>
            <a:picLocks noChangeAspect="1"/>
          </p:cNvPicPr>
          <p:nvPr/>
        </p:nvPicPr>
        <p:blipFill>
          <a:blip r:embed="rId3"/>
          <a:srcRect t="1033" b="6771"/>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E7192239-69CB-DC6F-3F50-E05F07CEBE94}"/>
              </a:ext>
            </a:extLst>
          </p:cNvPr>
          <p:cNvSpPr txBox="1"/>
          <p:nvPr/>
        </p:nvSpPr>
        <p:spPr>
          <a:xfrm>
            <a:off x="5553389" y="1625398"/>
            <a:ext cx="6407075" cy="1015663"/>
          </a:xfrm>
          <a:prstGeom prst="rect">
            <a:avLst/>
          </a:prstGeom>
          <a:noFill/>
        </p:spPr>
        <p:txBody>
          <a:bodyPr wrap="none" rtlCol="0">
            <a:spAutoFit/>
          </a:bodyPr>
          <a:lstStyle/>
          <a:p>
            <a:pPr algn="r"/>
            <a:r>
              <a:rPr lang="en-US" sz="6000" dirty="0">
                <a:solidFill>
                  <a:schemeClr val="bg1"/>
                </a:solidFill>
                <a:latin typeface="Felix Titling" pitchFamily="82" charset="77"/>
                <a:cs typeface="Al Tarikh" pitchFamily="2" charset="-78"/>
              </a:rPr>
              <a:t>Luke ~ Season 1</a:t>
            </a:r>
          </a:p>
        </p:txBody>
      </p:sp>
      <p:sp>
        <p:nvSpPr>
          <p:cNvPr id="5" name="TextBox 4">
            <a:extLst>
              <a:ext uri="{FF2B5EF4-FFF2-40B4-BE49-F238E27FC236}">
                <a16:creationId xmlns:a16="http://schemas.microsoft.com/office/drawing/2014/main" id="{67FDBFA8-2093-BA60-B4C4-BFD2AE1551B5}"/>
              </a:ext>
            </a:extLst>
          </p:cNvPr>
          <p:cNvSpPr txBox="1"/>
          <p:nvPr/>
        </p:nvSpPr>
        <p:spPr>
          <a:xfrm>
            <a:off x="6187152" y="2769849"/>
            <a:ext cx="5139548" cy="1477328"/>
          </a:xfrm>
          <a:prstGeom prst="rect">
            <a:avLst/>
          </a:prstGeom>
          <a:noFill/>
        </p:spPr>
        <p:txBody>
          <a:bodyPr wrap="none" rtlCol="0">
            <a:spAutoFit/>
          </a:bodyPr>
          <a:lstStyle/>
          <a:p>
            <a:pPr algn="ctr"/>
            <a:r>
              <a:rPr lang="en-US" sz="4500" dirty="0">
                <a:solidFill>
                  <a:schemeClr val="bg1"/>
                </a:solidFill>
                <a:latin typeface="Felix Titling" pitchFamily="82" charset="77"/>
                <a:cs typeface="Al Tarikh" pitchFamily="2" charset="-78"/>
              </a:rPr>
              <a:t>The Mission of</a:t>
            </a:r>
          </a:p>
          <a:p>
            <a:pPr algn="ctr"/>
            <a:r>
              <a:rPr lang="en-US" sz="4500" dirty="0">
                <a:solidFill>
                  <a:schemeClr val="bg1"/>
                </a:solidFill>
                <a:latin typeface="Felix Titling" pitchFamily="82" charset="77"/>
                <a:cs typeface="Al Tarikh" pitchFamily="2" charset="-78"/>
              </a:rPr>
              <a:t>The Son of God</a:t>
            </a:r>
          </a:p>
        </p:txBody>
      </p:sp>
      <p:sp>
        <p:nvSpPr>
          <p:cNvPr id="2" name="TextBox 1">
            <a:extLst>
              <a:ext uri="{FF2B5EF4-FFF2-40B4-BE49-F238E27FC236}">
                <a16:creationId xmlns:a16="http://schemas.microsoft.com/office/drawing/2014/main" id="{1FF2FEFD-D42B-E813-0BEA-E125B91A1F14}"/>
              </a:ext>
            </a:extLst>
          </p:cNvPr>
          <p:cNvSpPr txBox="1"/>
          <p:nvPr/>
        </p:nvSpPr>
        <p:spPr>
          <a:xfrm>
            <a:off x="7604940" y="4647827"/>
            <a:ext cx="2703368" cy="584775"/>
          </a:xfrm>
          <a:prstGeom prst="rect">
            <a:avLst/>
          </a:prstGeom>
          <a:noFill/>
        </p:spPr>
        <p:txBody>
          <a:bodyPr wrap="none" rtlCol="0">
            <a:spAutoFit/>
          </a:bodyPr>
          <a:lstStyle/>
          <a:p>
            <a:pPr algn="ctr"/>
            <a:r>
              <a:rPr lang="en-US" sz="3200" b="1" i="1" dirty="0">
                <a:solidFill>
                  <a:schemeClr val="bg1"/>
                </a:solidFill>
                <a:latin typeface="Felix Titling" pitchFamily="82" charset="77"/>
                <a:cs typeface="Al Tarikh" pitchFamily="2" charset="-78"/>
              </a:rPr>
              <a:t>Luke 6: 17-49</a:t>
            </a:r>
          </a:p>
        </p:txBody>
      </p:sp>
    </p:spTree>
    <p:extLst>
      <p:ext uri="{BB962C8B-B14F-4D97-AF65-F5344CB8AC3E}">
        <p14:creationId xmlns:p14="http://schemas.microsoft.com/office/powerpoint/2010/main" val="3285166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0E5DA-CF91-361B-9082-96B9E164B4AA}"/>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C1D21DFC-904C-5174-7E94-4AC9B7188B20}"/>
              </a:ext>
            </a:extLst>
          </p:cNvPr>
          <p:cNvSpPr>
            <a:spLocks noGrp="1"/>
          </p:cNvSpPr>
          <p:nvPr>
            <p:ph idx="1"/>
          </p:nvPr>
        </p:nvSpPr>
        <p:spPr>
          <a:xfrm>
            <a:off x="536863" y="816444"/>
            <a:ext cx="11118273" cy="4202243"/>
          </a:xfrm>
        </p:spPr>
        <p:txBody>
          <a:bodyPr anchor="t">
            <a:noAutofit/>
          </a:bodyPr>
          <a:lstStyle/>
          <a:p>
            <a:pPr marL="0" indent="0">
              <a:buNone/>
            </a:pPr>
            <a:r>
              <a:rPr lang="en-US" sz="3200" b="1" cap="none" dirty="0">
                <a:solidFill>
                  <a:srgbClr val="FF0000"/>
                </a:solidFill>
                <a:effectLst>
                  <a:glow rad="38100">
                    <a:schemeClr val="bg1">
                      <a:lumMod val="50000"/>
                      <a:lumOff val="50000"/>
                      <a:alpha val="20000"/>
                    </a:schemeClr>
                  </a:glow>
                </a:effectLst>
              </a:rPr>
              <a:t>LOVE</a:t>
            </a:r>
            <a:r>
              <a:rPr lang="en-US" sz="3200" cap="none" dirty="0">
                <a:effectLst>
                  <a:glow rad="38100">
                    <a:schemeClr val="bg1">
                      <a:lumMod val="50000"/>
                      <a:lumOff val="50000"/>
                      <a:alpha val="20000"/>
                    </a:schemeClr>
                  </a:glow>
                </a:effectLst>
              </a:rPr>
              <a:t> in action</a:t>
            </a:r>
          </a:p>
          <a:p>
            <a:pPr marL="0" indent="0">
              <a:buNone/>
            </a:pPr>
            <a:endParaRPr lang="en-US" sz="1200" cap="none" dirty="0">
              <a:effectLst>
                <a:glow rad="38100">
                  <a:schemeClr val="bg1">
                    <a:lumMod val="50000"/>
                    <a:lumOff val="50000"/>
                    <a:alpha val="20000"/>
                  </a:schemeClr>
                </a:glow>
              </a:effectLst>
            </a:endParaRPr>
          </a:p>
          <a:p>
            <a:pPr marL="0" indent="0">
              <a:buNone/>
            </a:pPr>
            <a:r>
              <a:rPr lang="en-US" sz="3200" cap="none" dirty="0">
                <a:effectLst>
                  <a:glow rad="38100">
                    <a:schemeClr val="bg1">
                      <a:lumMod val="50000"/>
                      <a:lumOff val="50000"/>
                      <a:alpha val="20000"/>
                    </a:schemeClr>
                  </a:glow>
                </a:effectLst>
              </a:rPr>
              <a:t>Simple commands … but hard to obey!</a:t>
            </a:r>
          </a:p>
          <a:p>
            <a:pPr marL="0" indent="0">
              <a:buNone/>
            </a:pPr>
            <a:endParaRPr lang="en-US" sz="1200" cap="none" dirty="0">
              <a:effectLst>
                <a:glow rad="38100">
                  <a:schemeClr val="bg1">
                    <a:lumMod val="50000"/>
                    <a:lumOff val="50000"/>
                    <a:alpha val="20000"/>
                  </a:schemeClr>
                </a:glow>
              </a:effectLst>
            </a:endParaRPr>
          </a:p>
          <a:p>
            <a:pPr marL="0" indent="0">
              <a:buNone/>
            </a:pPr>
            <a:r>
              <a:rPr lang="en-US" sz="3200" cap="none" dirty="0">
                <a:effectLst>
                  <a:glow rad="38100">
                    <a:schemeClr val="bg1">
                      <a:lumMod val="50000"/>
                      <a:lumOff val="50000"/>
                      <a:alpha val="20000"/>
                    </a:schemeClr>
                  </a:glow>
                </a:effectLst>
              </a:rPr>
              <a:t>Don’t wait for WARM FUZZY FEELINGS – you’ll never get to loving others</a:t>
            </a:r>
          </a:p>
          <a:p>
            <a:pPr marL="0" indent="0">
              <a:buNone/>
            </a:pPr>
            <a:endParaRPr lang="en-US" sz="1200" cap="none" dirty="0">
              <a:effectLst>
                <a:glow rad="38100">
                  <a:schemeClr val="bg1">
                    <a:lumMod val="50000"/>
                    <a:lumOff val="50000"/>
                    <a:alpha val="20000"/>
                  </a:schemeClr>
                </a:glow>
              </a:effectLst>
            </a:endParaRPr>
          </a:p>
          <a:p>
            <a:pPr marL="0" indent="0">
              <a:buNone/>
            </a:pPr>
            <a:r>
              <a:rPr lang="en-US" sz="3200" cap="none" dirty="0">
                <a:effectLst>
                  <a:glow rad="38100">
                    <a:schemeClr val="bg1">
                      <a:lumMod val="50000"/>
                      <a:lumOff val="50000"/>
                      <a:alpha val="20000"/>
                    </a:schemeClr>
                  </a:glow>
                </a:effectLst>
              </a:rPr>
              <a:t>Jesus demonstrated LOVING with His life. </a:t>
            </a:r>
            <a:r>
              <a:rPr lang="en-US" sz="3200" b="1" cap="none" dirty="0">
                <a:solidFill>
                  <a:srgbClr val="FF0000"/>
                </a:solidFill>
                <a:effectLst>
                  <a:glow rad="38100">
                    <a:schemeClr val="bg1">
                      <a:lumMod val="50000"/>
                      <a:lumOff val="50000"/>
                      <a:alpha val="20000"/>
                    </a:schemeClr>
                  </a:glow>
                </a:effectLst>
              </a:rPr>
              <a:t>Sacrificial</a:t>
            </a:r>
            <a:r>
              <a:rPr lang="en-US" sz="3200" cap="none" dirty="0">
                <a:effectLst>
                  <a:glow rad="38100">
                    <a:schemeClr val="bg1">
                      <a:lumMod val="50000"/>
                      <a:lumOff val="50000"/>
                      <a:alpha val="20000"/>
                    </a:schemeClr>
                  </a:glow>
                </a:effectLst>
              </a:rPr>
              <a:t>.</a:t>
            </a:r>
          </a:p>
          <a:p>
            <a:pPr marL="0" indent="0">
              <a:buNone/>
            </a:pPr>
            <a:endParaRPr lang="en-US" sz="1200" cap="none" dirty="0">
              <a:effectLst>
                <a:glow rad="38100">
                  <a:schemeClr val="bg1">
                    <a:lumMod val="50000"/>
                    <a:lumOff val="50000"/>
                    <a:alpha val="20000"/>
                  </a:schemeClr>
                </a:glow>
              </a:effectLst>
            </a:endParaRPr>
          </a:p>
          <a:p>
            <a:pPr marL="0" indent="0">
              <a:buNone/>
            </a:pPr>
            <a:r>
              <a:rPr lang="en-US" sz="3200" cap="none" dirty="0">
                <a:effectLst>
                  <a:glow rad="38100">
                    <a:schemeClr val="bg1">
                      <a:lumMod val="50000"/>
                      <a:lumOff val="50000"/>
                      <a:alpha val="20000"/>
                    </a:schemeClr>
                  </a:glow>
                </a:effectLst>
              </a:rPr>
              <a:t>The broader application of the </a:t>
            </a:r>
            <a:r>
              <a:rPr lang="en-US" sz="3200" b="1" cap="none" dirty="0">
                <a:solidFill>
                  <a:schemeClr val="accent4">
                    <a:lumMod val="75000"/>
                  </a:schemeClr>
                </a:solidFill>
                <a:effectLst>
                  <a:glow rad="38100">
                    <a:schemeClr val="bg1">
                      <a:lumMod val="50000"/>
                      <a:lumOff val="50000"/>
                      <a:alpha val="20000"/>
                    </a:schemeClr>
                  </a:glow>
                </a:effectLst>
              </a:rPr>
              <a:t>golden rule </a:t>
            </a:r>
          </a:p>
        </p:txBody>
      </p:sp>
    </p:spTree>
    <p:extLst>
      <p:ext uri="{BB962C8B-B14F-4D97-AF65-F5344CB8AC3E}">
        <p14:creationId xmlns:p14="http://schemas.microsoft.com/office/powerpoint/2010/main" val="2780912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2ADFE-6EC1-D566-62BD-252B40550346}"/>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E7F59081-1CB0-CD01-2C4C-5B72004989AF}"/>
              </a:ext>
            </a:extLst>
          </p:cNvPr>
          <p:cNvSpPr>
            <a:spLocks noGrp="1"/>
          </p:cNvSpPr>
          <p:nvPr>
            <p:ph idx="1"/>
          </p:nvPr>
        </p:nvSpPr>
        <p:spPr>
          <a:xfrm>
            <a:off x="687531" y="816444"/>
            <a:ext cx="10816937" cy="4202243"/>
          </a:xfrm>
        </p:spPr>
        <p:txBody>
          <a:bodyPr anchor="t">
            <a:noAutofit/>
          </a:bodyPr>
          <a:lstStyle/>
          <a:p>
            <a:pPr marL="0" indent="0">
              <a:buNone/>
            </a:pPr>
            <a:r>
              <a:rPr lang="en-US" sz="3200" cap="none" dirty="0">
                <a:solidFill>
                  <a:schemeClr val="tx1"/>
                </a:solidFill>
                <a:effectLst>
                  <a:glow rad="38100">
                    <a:schemeClr val="bg1">
                      <a:lumMod val="50000"/>
                      <a:lumOff val="50000"/>
                      <a:alpha val="20000"/>
                    </a:schemeClr>
                  </a:glow>
                </a:effectLst>
              </a:rPr>
              <a:t>Spurgeon:</a:t>
            </a:r>
          </a:p>
          <a:p>
            <a:pPr marL="0" indent="0" algn="ctr">
              <a:buNone/>
            </a:pPr>
            <a:r>
              <a:rPr lang="en-US" sz="3200" cap="none" dirty="0">
                <a:solidFill>
                  <a:schemeClr val="tx1"/>
                </a:solidFill>
                <a:effectLst>
                  <a:glow rad="38100">
                    <a:schemeClr val="bg1">
                      <a:lumMod val="50000"/>
                      <a:lumOff val="50000"/>
                      <a:alpha val="20000"/>
                    </a:schemeClr>
                  </a:glow>
                </a:effectLst>
              </a:rPr>
              <a:t>“Oh, that all men acted on it, </a:t>
            </a:r>
          </a:p>
          <a:p>
            <a:pPr marL="0" indent="0" algn="ctr">
              <a:buNone/>
            </a:pPr>
            <a:r>
              <a:rPr lang="en-US" sz="3200" cap="none" dirty="0">
                <a:solidFill>
                  <a:schemeClr val="tx1"/>
                </a:solidFill>
                <a:effectLst>
                  <a:glow rad="38100">
                    <a:schemeClr val="bg1">
                      <a:lumMod val="50000"/>
                      <a:lumOff val="50000"/>
                      <a:alpha val="20000"/>
                    </a:schemeClr>
                  </a:glow>
                </a:effectLst>
              </a:rPr>
              <a:t>and there would be no slavery, no war, </a:t>
            </a:r>
          </a:p>
          <a:p>
            <a:pPr marL="0" indent="0" algn="ctr">
              <a:buNone/>
            </a:pPr>
            <a:r>
              <a:rPr lang="en-US" sz="3200" cap="none" dirty="0">
                <a:solidFill>
                  <a:schemeClr val="tx1"/>
                </a:solidFill>
                <a:effectLst>
                  <a:glow rad="38100">
                    <a:schemeClr val="bg1">
                      <a:lumMod val="50000"/>
                      <a:lumOff val="50000"/>
                      <a:alpha val="20000"/>
                    </a:schemeClr>
                  </a:glow>
                </a:effectLst>
              </a:rPr>
              <a:t>no swearing, no striking, no lying, no robbing; </a:t>
            </a:r>
          </a:p>
          <a:p>
            <a:pPr marL="0" indent="0" algn="ctr">
              <a:buNone/>
            </a:pPr>
            <a:r>
              <a:rPr lang="en-US" sz="3200" cap="none" dirty="0">
                <a:solidFill>
                  <a:schemeClr val="tx1"/>
                </a:solidFill>
                <a:effectLst>
                  <a:glow rad="38100">
                    <a:schemeClr val="bg1">
                      <a:lumMod val="50000"/>
                      <a:lumOff val="50000"/>
                      <a:alpha val="20000"/>
                    </a:schemeClr>
                  </a:glow>
                </a:effectLst>
              </a:rPr>
              <a:t>but all would be justice and </a:t>
            </a:r>
            <a:r>
              <a:rPr lang="en-US" sz="3200" b="1" cap="none" dirty="0">
                <a:solidFill>
                  <a:srgbClr val="FF0000"/>
                </a:solidFill>
                <a:effectLst>
                  <a:glow rad="38100">
                    <a:schemeClr val="bg1">
                      <a:lumMod val="50000"/>
                      <a:lumOff val="50000"/>
                      <a:alpha val="20000"/>
                    </a:schemeClr>
                  </a:glow>
                </a:effectLst>
              </a:rPr>
              <a:t>love</a:t>
            </a:r>
            <a:r>
              <a:rPr lang="en-US" sz="3200" cap="none" dirty="0">
                <a:solidFill>
                  <a:schemeClr val="tx1"/>
                </a:solidFill>
                <a:effectLst>
                  <a:glow rad="38100">
                    <a:schemeClr val="bg1">
                      <a:lumMod val="50000"/>
                      <a:lumOff val="50000"/>
                      <a:alpha val="20000"/>
                    </a:schemeClr>
                  </a:glow>
                </a:effectLst>
              </a:rPr>
              <a:t>! </a:t>
            </a:r>
          </a:p>
          <a:p>
            <a:pPr marL="0" indent="0" algn="ctr">
              <a:buNone/>
            </a:pPr>
            <a:r>
              <a:rPr lang="en-US" sz="3200" cap="none" dirty="0">
                <a:solidFill>
                  <a:schemeClr val="tx1"/>
                </a:solidFill>
                <a:effectLst>
                  <a:glow rad="38100">
                    <a:schemeClr val="bg1">
                      <a:lumMod val="50000"/>
                      <a:lumOff val="50000"/>
                      <a:alpha val="20000"/>
                    </a:schemeClr>
                  </a:glow>
                </a:effectLst>
              </a:rPr>
              <a:t>What a kingdom is this which has such a law!”</a:t>
            </a:r>
          </a:p>
          <a:p>
            <a:pPr marL="0" indent="0" algn="ctr">
              <a:buNone/>
            </a:pPr>
            <a:endParaRPr lang="en-US" sz="3200" cap="none" dirty="0">
              <a:solidFill>
                <a:schemeClr val="tx1"/>
              </a:solidFill>
              <a:effectLst>
                <a:glow rad="38100">
                  <a:schemeClr val="bg1">
                    <a:lumMod val="50000"/>
                    <a:lumOff val="50000"/>
                    <a:alpha val="20000"/>
                  </a:schemeClr>
                </a:glow>
              </a:effectLst>
            </a:endParaRPr>
          </a:p>
          <a:p>
            <a:pPr marL="0" indent="0" algn="ctr">
              <a:buNone/>
            </a:pPr>
            <a:r>
              <a:rPr lang="en-US" sz="3200" cap="none" dirty="0">
                <a:solidFill>
                  <a:schemeClr val="tx1"/>
                </a:solidFill>
                <a:effectLst>
                  <a:glow rad="38100">
                    <a:schemeClr val="bg1">
                      <a:lumMod val="50000"/>
                      <a:lumOff val="50000"/>
                      <a:alpha val="20000"/>
                    </a:schemeClr>
                  </a:glow>
                </a:effectLst>
              </a:rPr>
              <a:t>…An Upside-down Kingdom! </a:t>
            </a:r>
          </a:p>
        </p:txBody>
      </p:sp>
    </p:spTree>
    <p:extLst>
      <p:ext uri="{BB962C8B-B14F-4D97-AF65-F5344CB8AC3E}">
        <p14:creationId xmlns:p14="http://schemas.microsoft.com/office/powerpoint/2010/main" val="2049122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77D7B-2E4D-F4C8-6039-0926F75E1C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8AB932-AF0F-9C39-2DAE-17FDB319D25B}"/>
              </a:ext>
            </a:extLst>
          </p:cNvPr>
          <p:cNvSpPr>
            <a:spLocks noGrp="1"/>
          </p:cNvSpPr>
          <p:nvPr>
            <p:ph type="title"/>
          </p:nvPr>
        </p:nvSpPr>
        <p:spPr>
          <a:xfrm>
            <a:off x="668448" y="372683"/>
            <a:ext cx="9905998" cy="694544"/>
          </a:xfrm>
        </p:spPr>
        <p:txBody>
          <a:bodyPr>
            <a:noAutofit/>
          </a:bodyPr>
          <a:lstStyle/>
          <a:p>
            <a:r>
              <a:rPr lang="en-US" sz="4400" b="1" dirty="0">
                <a:solidFill>
                  <a:srgbClr val="00B050"/>
                </a:solidFill>
              </a:rPr>
              <a:t>Luke 6:27-35 ESV</a:t>
            </a:r>
          </a:p>
        </p:txBody>
      </p:sp>
      <p:sp>
        <p:nvSpPr>
          <p:cNvPr id="6" name="Content Placeholder 2">
            <a:extLst>
              <a:ext uri="{FF2B5EF4-FFF2-40B4-BE49-F238E27FC236}">
                <a16:creationId xmlns:a16="http://schemas.microsoft.com/office/drawing/2014/main" id="{2F436D13-65FA-176D-3317-9966837D8940}"/>
              </a:ext>
            </a:extLst>
          </p:cNvPr>
          <p:cNvSpPr>
            <a:spLocks noGrp="1"/>
          </p:cNvSpPr>
          <p:nvPr>
            <p:ph idx="1"/>
          </p:nvPr>
        </p:nvSpPr>
        <p:spPr>
          <a:xfrm>
            <a:off x="668448" y="1177586"/>
            <a:ext cx="11118273" cy="4202243"/>
          </a:xfrm>
        </p:spPr>
        <p:txBody>
          <a:bodyPr anchor="t">
            <a:noAutofit/>
          </a:bodyPr>
          <a:lstStyle/>
          <a:p>
            <a:pPr marL="0" indent="0">
              <a:buNone/>
            </a:pPr>
            <a:r>
              <a:rPr lang="en-US" sz="3000" cap="none" baseline="30000" dirty="0">
                <a:effectLst>
                  <a:glow rad="38100">
                    <a:schemeClr val="bg1">
                      <a:lumMod val="50000"/>
                      <a:lumOff val="50000"/>
                      <a:alpha val="20000"/>
                    </a:schemeClr>
                  </a:glow>
                </a:effectLst>
              </a:rPr>
              <a:t>[32] </a:t>
            </a:r>
            <a:r>
              <a:rPr lang="en-US" sz="3000" cap="none" dirty="0">
                <a:effectLst>
                  <a:glow rad="38100">
                    <a:schemeClr val="bg1">
                      <a:lumMod val="50000"/>
                      <a:lumOff val="50000"/>
                      <a:alpha val="20000"/>
                    </a:schemeClr>
                  </a:glow>
                </a:effectLst>
              </a:rPr>
              <a:t>“If you love those who love you, what benefit is that to you? For </a:t>
            </a:r>
            <a:r>
              <a:rPr lang="en-US" sz="3000" b="1" cap="none" dirty="0">
                <a:solidFill>
                  <a:srgbClr val="00B050"/>
                </a:solidFill>
                <a:effectLst>
                  <a:glow rad="38100">
                    <a:schemeClr val="bg1">
                      <a:lumMod val="50000"/>
                      <a:lumOff val="50000"/>
                      <a:alpha val="20000"/>
                    </a:schemeClr>
                  </a:glow>
                </a:effectLst>
              </a:rPr>
              <a:t>even sinners love those who love them</a:t>
            </a:r>
            <a:r>
              <a:rPr lang="en-US" sz="3000" cap="none" dirty="0">
                <a:effectLst>
                  <a:glow rad="38100">
                    <a:schemeClr val="bg1">
                      <a:lumMod val="50000"/>
                      <a:lumOff val="50000"/>
                      <a:alpha val="20000"/>
                    </a:schemeClr>
                  </a:glow>
                </a:effectLst>
              </a:rPr>
              <a:t>. </a:t>
            </a:r>
            <a:r>
              <a:rPr lang="en-US" sz="3000" cap="none" baseline="30000" dirty="0">
                <a:effectLst>
                  <a:glow rad="38100">
                    <a:schemeClr val="bg1">
                      <a:lumMod val="50000"/>
                      <a:lumOff val="50000"/>
                      <a:alpha val="20000"/>
                    </a:schemeClr>
                  </a:glow>
                </a:effectLst>
              </a:rPr>
              <a:t>[33] </a:t>
            </a:r>
            <a:r>
              <a:rPr lang="en-US" sz="3000" cap="none" dirty="0">
                <a:effectLst>
                  <a:glow rad="38100">
                    <a:schemeClr val="bg1">
                      <a:lumMod val="50000"/>
                      <a:lumOff val="50000"/>
                      <a:alpha val="20000"/>
                    </a:schemeClr>
                  </a:glow>
                </a:effectLst>
              </a:rPr>
              <a:t>And if you do good to those who do good to you, what benefit is that to you? For </a:t>
            </a:r>
            <a:r>
              <a:rPr lang="en-US" sz="3000" b="1" cap="none" dirty="0">
                <a:solidFill>
                  <a:srgbClr val="00B050"/>
                </a:solidFill>
                <a:effectLst>
                  <a:glow rad="38100">
                    <a:schemeClr val="bg1">
                      <a:lumMod val="50000"/>
                      <a:lumOff val="50000"/>
                      <a:alpha val="20000"/>
                    </a:schemeClr>
                  </a:glow>
                </a:effectLst>
              </a:rPr>
              <a:t>even sinners do the same</a:t>
            </a:r>
            <a:r>
              <a:rPr lang="en-US" sz="3000" cap="none" dirty="0">
                <a:effectLst>
                  <a:glow rad="38100">
                    <a:schemeClr val="bg1">
                      <a:lumMod val="50000"/>
                      <a:lumOff val="50000"/>
                      <a:alpha val="20000"/>
                    </a:schemeClr>
                  </a:glow>
                </a:effectLst>
              </a:rPr>
              <a:t>. </a:t>
            </a:r>
            <a:r>
              <a:rPr lang="en-US" sz="3000" cap="none" baseline="30000" dirty="0">
                <a:effectLst>
                  <a:glow rad="38100">
                    <a:schemeClr val="bg1">
                      <a:lumMod val="50000"/>
                      <a:lumOff val="50000"/>
                      <a:alpha val="20000"/>
                    </a:schemeClr>
                  </a:glow>
                </a:effectLst>
              </a:rPr>
              <a:t>[34] </a:t>
            </a:r>
            <a:r>
              <a:rPr lang="en-US" sz="3000" cap="none" dirty="0">
                <a:effectLst>
                  <a:glow rad="38100">
                    <a:schemeClr val="bg1">
                      <a:lumMod val="50000"/>
                      <a:lumOff val="50000"/>
                      <a:alpha val="20000"/>
                    </a:schemeClr>
                  </a:glow>
                </a:effectLst>
              </a:rPr>
              <a:t>And if you lend to those from whom you expect to receive, what credit is that to you? </a:t>
            </a:r>
            <a:r>
              <a:rPr lang="en-US" sz="3000" b="1" cap="none" dirty="0">
                <a:solidFill>
                  <a:srgbClr val="00B050"/>
                </a:solidFill>
                <a:effectLst>
                  <a:glow rad="38100">
                    <a:schemeClr val="bg1">
                      <a:lumMod val="50000"/>
                      <a:lumOff val="50000"/>
                      <a:alpha val="20000"/>
                    </a:schemeClr>
                  </a:glow>
                </a:effectLst>
              </a:rPr>
              <a:t>Even sinners lend to sinners</a:t>
            </a:r>
            <a:r>
              <a:rPr lang="en-US" sz="3000" cap="none" dirty="0">
                <a:effectLst>
                  <a:glow rad="38100">
                    <a:schemeClr val="bg1">
                      <a:lumMod val="50000"/>
                      <a:lumOff val="50000"/>
                      <a:alpha val="20000"/>
                    </a:schemeClr>
                  </a:glow>
                </a:effectLst>
              </a:rPr>
              <a:t>, to get back the same amount. </a:t>
            </a:r>
          </a:p>
          <a:p>
            <a:pPr marL="0" indent="0">
              <a:buNone/>
            </a:pPr>
            <a:r>
              <a:rPr lang="en-US" sz="3000" cap="none" baseline="30000" dirty="0">
                <a:effectLst>
                  <a:glow rad="38100">
                    <a:schemeClr val="bg1">
                      <a:lumMod val="50000"/>
                      <a:lumOff val="50000"/>
                      <a:alpha val="20000"/>
                    </a:schemeClr>
                  </a:glow>
                </a:effectLst>
              </a:rPr>
              <a:t>[35] </a:t>
            </a:r>
            <a:r>
              <a:rPr lang="en-US" sz="3000" cap="none" dirty="0">
                <a:effectLst>
                  <a:glow rad="38100">
                    <a:schemeClr val="bg1">
                      <a:lumMod val="50000"/>
                      <a:lumOff val="50000"/>
                      <a:alpha val="20000"/>
                    </a:schemeClr>
                  </a:glow>
                </a:effectLst>
              </a:rPr>
              <a:t>But </a:t>
            </a:r>
            <a:r>
              <a:rPr lang="en-US" sz="3000" b="1" cap="none" dirty="0">
                <a:solidFill>
                  <a:srgbClr val="00B050"/>
                </a:solidFill>
                <a:effectLst>
                  <a:glow rad="38100">
                    <a:schemeClr val="bg1">
                      <a:lumMod val="50000"/>
                      <a:lumOff val="50000"/>
                      <a:alpha val="20000"/>
                    </a:schemeClr>
                  </a:glow>
                </a:effectLst>
              </a:rPr>
              <a:t>love your enemies, and do good, and lend, expecting nothing in return</a:t>
            </a:r>
            <a:r>
              <a:rPr lang="en-US" sz="3000" cap="none" dirty="0">
                <a:effectLst>
                  <a:glow rad="38100">
                    <a:schemeClr val="bg1">
                      <a:lumMod val="50000"/>
                      <a:lumOff val="50000"/>
                      <a:alpha val="20000"/>
                    </a:schemeClr>
                  </a:glow>
                </a:effectLst>
              </a:rPr>
              <a:t>, and your reward will be great, and you will be sons of the Most High, for he is kind to the ungrateful and the evil.</a:t>
            </a:r>
          </a:p>
        </p:txBody>
      </p:sp>
    </p:spTree>
    <p:extLst>
      <p:ext uri="{BB962C8B-B14F-4D97-AF65-F5344CB8AC3E}">
        <p14:creationId xmlns:p14="http://schemas.microsoft.com/office/powerpoint/2010/main" val="2737074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FFF88-D532-04E2-3DA6-898124D3B6E4}"/>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9CAC45DB-3F28-DC48-A8DE-78022391F577}"/>
              </a:ext>
            </a:extLst>
          </p:cNvPr>
          <p:cNvSpPr>
            <a:spLocks noGrp="1"/>
          </p:cNvSpPr>
          <p:nvPr>
            <p:ph idx="1"/>
          </p:nvPr>
        </p:nvSpPr>
        <p:spPr>
          <a:xfrm>
            <a:off x="668448" y="1177586"/>
            <a:ext cx="11118273" cy="4202243"/>
          </a:xfrm>
        </p:spPr>
        <p:txBody>
          <a:bodyPr anchor="t">
            <a:noAutofit/>
          </a:bodyPr>
          <a:lstStyle/>
          <a:p>
            <a:pPr marL="0" indent="0">
              <a:buNone/>
            </a:pPr>
            <a:r>
              <a:rPr lang="en-US" sz="3000" cap="none" dirty="0">
                <a:effectLst>
                  <a:glow rad="38100">
                    <a:schemeClr val="bg1">
                      <a:lumMod val="50000"/>
                      <a:lumOff val="50000"/>
                      <a:alpha val="20000"/>
                    </a:schemeClr>
                  </a:glow>
                </a:effectLst>
              </a:rPr>
              <a:t>Be </a:t>
            </a:r>
            <a:r>
              <a:rPr lang="en-US" sz="3000" b="1" cap="none" dirty="0">
                <a:solidFill>
                  <a:srgbClr val="00B050"/>
                </a:solidFill>
                <a:effectLst>
                  <a:glow rad="38100">
                    <a:schemeClr val="bg1">
                      <a:lumMod val="50000"/>
                      <a:lumOff val="50000"/>
                      <a:alpha val="20000"/>
                    </a:schemeClr>
                  </a:glow>
                </a:effectLst>
              </a:rPr>
              <a:t>imitators</a:t>
            </a:r>
            <a:r>
              <a:rPr lang="en-US" sz="3000" cap="none" dirty="0">
                <a:effectLst>
                  <a:glow rad="38100">
                    <a:schemeClr val="bg1">
                      <a:lumMod val="50000"/>
                      <a:lumOff val="50000"/>
                      <a:alpha val="20000"/>
                    </a:schemeClr>
                  </a:glow>
                </a:effectLst>
              </a:rPr>
              <a:t> of God – showed love towards His enemies</a:t>
            </a:r>
          </a:p>
          <a:p>
            <a:pPr marL="0" indent="0">
              <a:buNone/>
            </a:pPr>
            <a:endParaRPr lang="en-US" sz="3000" cap="none" dirty="0">
              <a:effectLst>
                <a:glow rad="38100">
                  <a:schemeClr val="bg1">
                    <a:lumMod val="50000"/>
                    <a:lumOff val="50000"/>
                    <a:alpha val="20000"/>
                  </a:schemeClr>
                </a:glow>
              </a:effectLst>
            </a:endParaRPr>
          </a:p>
          <a:p>
            <a:pPr marL="0" indent="0">
              <a:buNone/>
            </a:pPr>
            <a:r>
              <a:rPr lang="en-US" sz="3000" cap="none" dirty="0">
                <a:effectLst>
                  <a:glow rad="38100">
                    <a:schemeClr val="bg1">
                      <a:lumMod val="50000"/>
                      <a:lumOff val="50000"/>
                      <a:alpha val="20000"/>
                    </a:schemeClr>
                  </a:glow>
                </a:effectLst>
              </a:rPr>
              <a:t>Show in </a:t>
            </a:r>
            <a:r>
              <a:rPr lang="en-US" sz="3000" b="1" cap="none" dirty="0">
                <a:solidFill>
                  <a:srgbClr val="00B050"/>
                </a:solidFill>
                <a:effectLst>
                  <a:glow rad="38100">
                    <a:schemeClr val="bg1">
                      <a:lumMod val="50000"/>
                      <a:lumOff val="50000"/>
                      <a:alpha val="20000"/>
                    </a:schemeClr>
                  </a:glow>
                </a:effectLst>
              </a:rPr>
              <a:t>word and action </a:t>
            </a:r>
            <a:r>
              <a:rPr lang="en-US" sz="3000" cap="none" dirty="0">
                <a:effectLst>
                  <a:glow rad="38100">
                    <a:schemeClr val="bg1">
                      <a:lumMod val="50000"/>
                      <a:lumOff val="50000"/>
                      <a:alpha val="20000"/>
                    </a:schemeClr>
                  </a:glow>
                </a:effectLst>
              </a:rPr>
              <a:t>that Christ lives in us</a:t>
            </a:r>
          </a:p>
          <a:p>
            <a:pPr marL="0" indent="0">
              <a:buNone/>
            </a:pPr>
            <a:endParaRPr lang="en-US" sz="3000" cap="none" dirty="0">
              <a:effectLst>
                <a:glow rad="38100">
                  <a:schemeClr val="bg1">
                    <a:lumMod val="50000"/>
                    <a:lumOff val="50000"/>
                    <a:alpha val="20000"/>
                  </a:schemeClr>
                </a:glow>
              </a:effectLst>
            </a:endParaRPr>
          </a:p>
          <a:p>
            <a:pPr marL="0" indent="0">
              <a:buNone/>
            </a:pPr>
            <a:endParaRPr lang="en-US" sz="3000" cap="none" dirty="0">
              <a:effectLst>
                <a:glow rad="38100">
                  <a:schemeClr val="bg1">
                    <a:lumMod val="50000"/>
                    <a:lumOff val="50000"/>
                    <a:alpha val="20000"/>
                  </a:schemeClr>
                </a:glow>
              </a:effectLst>
            </a:endParaRPr>
          </a:p>
        </p:txBody>
      </p:sp>
    </p:spTree>
    <p:extLst>
      <p:ext uri="{BB962C8B-B14F-4D97-AF65-F5344CB8AC3E}">
        <p14:creationId xmlns:p14="http://schemas.microsoft.com/office/powerpoint/2010/main" val="2748972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A7D2D-E847-A3E6-16D4-F974577817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DD4099-2001-8A57-4116-4174C0A6676E}"/>
              </a:ext>
            </a:extLst>
          </p:cNvPr>
          <p:cNvSpPr>
            <a:spLocks noGrp="1"/>
          </p:cNvSpPr>
          <p:nvPr>
            <p:ph type="title"/>
          </p:nvPr>
        </p:nvSpPr>
        <p:spPr>
          <a:xfrm>
            <a:off x="652682" y="593400"/>
            <a:ext cx="9905998" cy="694544"/>
          </a:xfrm>
        </p:spPr>
        <p:txBody>
          <a:bodyPr>
            <a:noAutofit/>
          </a:bodyPr>
          <a:lstStyle/>
          <a:p>
            <a:r>
              <a:rPr lang="en-US" sz="4400" b="1" dirty="0">
                <a:solidFill>
                  <a:srgbClr val="FFFF00"/>
                </a:solidFill>
              </a:rPr>
              <a:t>Luke 6:36-38 ESV</a:t>
            </a:r>
          </a:p>
        </p:txBody>
      </p:sp>
      <p:sp>
        <p:nvSpPr>
          <p:cNvPr id="6" name="Content Placeholder 2">
            <a:extLst>
              <a:ext uri="{FF2B5EF4-FFF2-40B4-BE49-F238E27FC236}">
                <a16:creationId xmlns:a16="http://schemas.microsoft.com/office/drawing/2014/main" id="{5720E0EB-8BBB-C737-94F2-DB57014025F1}"/>
              </a:ext>
            </a:extLst>
          </p:cNvPr>
          <p:cNvSpPr>
            <a:spLocks noGrp="1"/>
          </p:cNvSpPr>
          <p:nvPr>
            <p:ph idx="1"/>
          </p:nvPr>
        </p:nvSpPr>
        <p:spPr>
          <a:xfrm>
            <a:off x="690057" y="1541657"/>
            <a:ext cx="11118273" cy="4202243"/>
          </a:xfrm>
        </p:spPr>
        <p:txBody>
          <a:bodyPr anchor="t">
            <a:noAutofit/>
          </a:bodyPr>
          <a:lstStyle/>
          <a:p>
            <a:pPr marL="0" indent="0">
              <a:buNone/>
            </a:pPr>
            <a:r>
              <a:rPr lang="en-US" sz="3200" cap="none" baseline="30000" dirty="0">
                <a:effectLst>
                  <a:glow rad="38100">
                    <a:schemeClr val="bg1">
                      <a:lumMod val="50000"/>
                      <a:lumOff val="50000"/>
                      <a:alpha val="20000"/>
                    </a:schemeClr>
                  </a:glow>
                </a:effectLst>
              </a:rPr>
              <a:t>[36] </a:t>
            </a:r>
            <a:r>
              <a:rPr lang="en-US" sz="3200" cap="none" dirty="0">
                <a:effectLst>
                  <a:glow rad="38100">
                    <a:schemeClr val="bg1">
                      <a:lumMod val="50000"/>
                      <a:lumOff val="50000"/>
                      <a:alpha val="20000"/>
                    </a:schemeClr>
                  </a:glow>
                </a:effectLst>
              </a:rPr>
              <a:t>Be merciful, even as your Father is merciful. </a:t>
            </a:r>
            <a:r>
              <a:rPr lang="en-US" sz="3200" cap="none" baseline="30000" dirty="0">
                <a:effectLst>
                  <a:glow rad="38100">
                    <a:schemeClr val="bg1">
                      <a:lumMod val="50000"/>
                      <a:lumOff val="50000"/>
                      <a:alpha val="20000"/>
                    </a:schemeClr>
                  </a:glow>
                </a:effectLst>
              </a:rPr>
              <a:t>[37] </a:t>
            </a:r>
            <a:r>
              <a:rPr lang="en-US" sz="3200" cap="none" dirty="0">
                <a:effectLst>
                  <a:glow rad="38100">
                    <a:schemeClr val="bg1">
                      <a:lumMod val="50000"/>
                      <a:lumOff val="50000"/>
                      <a:alpha val="20000"/>
                    </a:schemeClr>
                  </a:glow>
                </a:effectLst>
              </a:rPr>
              <a:t>“Judge not, and you will not be judged; condemn not, and you will not be condemned; forgive, and you will be forgiven; </a:t>
            </a:r>
            <a:r>
              <a:rPr lang="en-US" sz="3200" cap="none" baseline="30000" dirty="0">
                <a:effectLst>
                  <a:glow rad="38100">
                    <a:schemeClr val="bg1">
                      <a:lumMod val="50000"/>
                      <a:lumOff val="50000"/>
                      <a:alpha val="20000"/>
                    </a:schemeClr>
                  </a:glow>
                </a:effectLst>
              </a:rPr>
              <a:t>[38] </a:t>
            </a:r>
            <a:r>
              <a:rPr lang="en-US" sz="3200" cap="none" dirty="0">
                <a:effectLst>
                  <a:glow rad="38100">
                    <a:schemeClr val="bg1">
                      <a:lumMod val="50000"/>
                      <a:lumOff val="50000"/>
                      <a:alpha val="20000"/>
                    </a:schemeClr>
                  </a:glow>
                </a:effectLst>
              </a:rPr>
              <a:t>give, and it will be given to you. Good measure, pressed down, shaken together, running over, will be put into your lap. </a:t>
            </a:r>
            <a:r>
              <a:rPr lang="en-US" sz="3200" b="1" cap="none" dirty="0">
                <a:solidFill>
                  <a:srgbClr val="FFFF00"/>
                </a:solidFill>
                <a:effectLst>
                  <a:glow rad="38100">
                    <a:schemeClr val="bg1">
                      <a:lumMod val="50000"/>
                      <a:lumOff val="50000"/>
                      <a:alpha val="20000"/>
                    </a:schemeClr>
                  </a:glow>
                </a:effectLst>
              </a:rPr>
              <a:t>For with the measure you use it will be measured back to you.”</a:t>
            </a:r>
          </a:p>
        </p:txBody>
      </p:sp>
    </p:spTree>
    <p:extLst>
      <p:ext uri="{BB962C8B-B14F-4D97-AF65-F5344CB8AC3E}">
        <p14:creationId xmlns:p14="http://schemas.microsoft.com/office/powerpoint/2010/main" val="2853789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30B90-D9BA-5A20-2038-4D457F8161B3}"/>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26B10B2F-C2F4-4865-27A9-770FCE7E5A18}"/>
              </a:ext>
            </a:extLst>
          </p:cNvPr>
          <p:cNvSpPr>
            <a:spLocks noGrp="1"/>
          </p:cNvSpPr>
          <p:nvPr>
            <p:ph idx="1"/>
          </p:nvPr>
        </p:nvSpPr>
        <p:spPr>
          <a:xfrm>
            <a:off x="683217" y="1967327"/>
            <a:ext cx="3894040" cy="4202243"/>
          </a:xfrm>
        </p:spPr>
        <p:txBody>
          <a:bodyPr anchor="t">
            <a:noAutofit/>
          </a:bodyPr>
          <a:lstStyle/>
          <a:p>
            <a:pPr marL="0" indent="0">
              <a:buNone/>
            </a:pPr>
            <a:r>
              <a:rPr lang="en-US" sz="3200" b="1" cap="none" dirty="0">
                <a:solidFill>
                  <a:srgbClr val="FFFF00"/>
                </a:solidFill>
                <a:effectLst>
                  <a:glow rad="38100">
                    <a:schemeClr val="bg1">
                      <a:lumMod val="50000"/>
                      <a:lumOff val="50000"/>
                      <a:alpha val="20000"/>
                    </a:schemeClr>
                  </a:glow>
                </a:effectLst>
              </a:rPr>
              <a:t>Showing mercy</a:t>
            </a:r>
          </a:p>
          <a:p>
            <a:pPr marL="0" indent="0">
              <a:buNone/>
            </a:pPr>
            <a:r>
              <a:rPr lang="en-US" sz="3200" b="1" cap="none" dirty="0">
                <a:solidFill>
                  <a:srgbClr val="FFFF00"/>
                </a:solidFill>
                <a:effectLst>
                  <a:glow rad="38100">
                    <a:schemeClr val="bg1">
                      <a:lumMod val="50000"/>
                      <a:lumOff val="50000"/>
                      <a:alpha val="20000"/>
                    </a:schemeClr>
                  </a:glow>
                </a:effectLst>
              </a:rPr>
              <a:t>Judging</a:t>
            </a:r>
          </a:p>
          <a:p>
            <a:pPr marL="0" indent="0">
              <a:buNone/>
            </a:pPr>
            <a:r>
              <a:rPr lang="en-US" sz="3200" b="1" cap="none" dirty="0">
                <a:solidFill>
                  <a:srgbClr val="FFFF00"/>
                </a:solidFill>
                <a:effectLst>
                  <a:glow rad="38100">
                    <a:schemeClr val="bg1">
                      <a:lumMod val="50000"/>
                      <a:lumOff val="50000"/>
                      <a:alpha val="20000"/>
                    </a:schemeClr>
                  </a:glow>
                </a:effectLst>
              </a:rPr>
              <a:t>Condemning</a:t>
            </a:r>
          </a:p>
          <a:p>
            <a:pPr marL="0" indent="0">
              <a:buNone/>
            </a:pPr>
            <a:r>
              <a:rPr lang="en-US" sz="3200" b="1" cap="none" dirty="0">
                <a:solidFill>
                  <a:srgbClr val="FFFF00"/>
                </a:solidFill>
                <a:effectLst>
                  <a:glow rad="38100">
                    <a:schemeClr val="bg1">
                      <a:lumMod val="50000"/>
                      <a:lumOff val="50000"/>
                      <a:alpha val="20000"/>
                    </a:schemeClr>
                  </a:glow>
                </a:effectLst>
              </a:rPr>
              <a:t>Forgiving</a:t>
            </a:r>
          </a:p>
          <a:p>
            <a:pPr marL="0" indent="0">
              <a:buNone/>
            </a:pPr>
            <a:r>
              <a:rPr lang="en-US" sz="3200" b="1" cap="none" dirty="0">
                <a:solidFill>
                  <a:srgbClr val="FFFF00"/>
                </a:solidFill>
                <a:effectLst>
                  <a:glow rad="38100">
                    <a:schemeClr val="bg1">
                      <a:lumMod val="50000"/>
                      <a:lumOff val="50000"/>
                      <a:alpha val="20000"/>
                    </a:schemeClr>
                  </a:glow>
                </a:effectLst>
              </a:rPr>
              <a:t>Giving</a:t>
            </a:r>
          </a:p>
        </p:txBody>
      </p:sp>
      <p:sp>
        <p:nvSpPr>
          <p:cNvPr id="5" name="TextBox 4">
            <a:extLst>
              <a:ext uri="{FF2B5EF4-FFF2-40B4-BE49-F238E27FC236}">
                <a16:creationId xmlns:a16="http://schemas.microsoft.com/office/drawing/2014/main" id="{8E98D097-2041-0D0C-B132-89E42F3A0C94}"/>
              </a:ext>
            </a:extLst>
          </p:cNvPr>
          <p:cNvSpPr txBox="1"/>
          <p:nvPr/>
        </p:nvSpPr>
        <p:spPr>
          <a:xfrm>
            <a:off x="4461598" y="3829222"/>
            <a:ext cx="6684579" cy="1569660"/>
          </a:xfrm>
          <a:prstGeom prst="rect">
            <a:avLst/>
          </a:prstGeom>
          <a:noFill/>
        </p:spPr>
        <p:txBody>
          <a:bodyPr wrap="square" rtlCol="0">
            <a:spAutoFit/>
          </a:bodyPr>
          <a:lstStyle/>
          <a:p>
            <a:r>
              <a:rPr lang="en-US" sz="3200" dirty="0"/>
              <a:t>For with the measure you use </a:t>
            </a:r>
          </a:p>
          <a:p>
            <a:pPr algn="ctr"/>
            <a:r>
              <a:rPr lang="en-US" sz="3200" dirty="0"/>
              <a:t>it will be measured back to you.</a:t>
            </a:r>
          </a:p>
          <a:p>
            <a:pPr algn="ctr"/>
            <a:r>
              <a:rPr lang="en-US" sz="3200" dirty="0"/>
              <a:t>V 38</a:t>
            </a:r>
          </a:p>
        </p:txBody>
      </p:sp>
      <p:pic>
        <p:nvPicPr>
          <p:cNvPr id="7" name="Picture 6">
            <a:extLst>
              <a:ext uri="{FF2B5EF4-FFF2-40B4-BE49-F238E27FC236}">
                <a16:creationId xmlns:a16="http://schemas.microsoft.com/office/drawing/2014/main" id="{2B3959AA-4416-0A5A-9B1A-2D53AE904AD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backgroundMark x1="16400" y1="13000" x2="16400" y2="13000"/>
                      </a14:backgroundRemoval>
                    </a14:imgEffect>
                  </a14:imgLayer>
                </a14:imgProps>
              </a:ext>
            </a:extLst>
          </a:blip>
          <a:stretch>
            <a:fillRect/>
          </a:stretch>
        </p:blipFill>
        <p:spPr>
          <a:xfrm>
            <a:off x="7499085" y="-485111"/>
            <a:ext cx="5202621" cy="5202621"/>
          </a:xfrm>
          <a:prstGeom prst="rect">
            <a:avLst/>
          </a:prstGeom>
        </p:spPr>
      </p:pic>
      <p:sp>
        <p:nvSpPr>
          <p:cNvPr id="8" name="Right Brace 7">
            <a:extLst>
              <a:ext uri="{FF2B5EF4-FFF2-40B4-BE49-F238E27FC236}">
                <a16:creationId xmlns:a16="http://schemas.microsoft.com/office/drawing/2014/main" id="{AB85D6E8-077A-D7E0-40B2-8D92ED25BAB3}"/>
              </a:ext>
            </a:extLst>
          </p:cNvPr>
          <p:cNvSpPr/>
          <p:nvPr/>
        </p:nvSpPr>
        <p:spPr>
          <a:xfrm>
            <a:off x="3909848" y="1967327"/>
            <a:ext cx="362606" cy="3349016"/>
          </a:xfrm>
          <a:prstGeom prst="rightBrace">
            <a:avLst/>
          </a:pr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856072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BD344-BBC0-2A14-876F-DCF504DF2B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BACE0D-33E9-6A74-5D4B-5D21DD5469B3}"/>
              </a:ext>
            </a:extLst>
          </p:cNvPr>
          <p:cNvSpPr>
            <a:spLocks noGrp="1"/>
          </p:cNvSpPr>
          <p:nvPr>
            <p:ph type="title"/>
          </p:nvPr>
        </p:nvSpPr>
        <p:spPr>
          <a:xfrm>
            <a:off x="690057" y="278090"/>
            <a:ext cx="9905998" cy="694544"/>
          </a:xfrm>
        </p:spPr>
        <p:txBody>
          <a:bodyPr>
            <a:noAutofit/>
          </a:bodyPr>
          <a:lstStyle/>
          <a:p>
            <a:r>
              <a:rPr lang="en-US" sz="4400" b="1" dirty="0">
                <a:solidFill>
                  <a:srgbClr val="B04910"/>
                </a:solidFill>
              </a:rPr>
              <a:t>Luke 6:39-42 ESV</a:t>
            </a:r>
          </a:p>
        </p:txBody>
      </p:sp>
      <p:sp>
        <p:nvSpPr>
          <p:cNvPr id="6" name="Content Placeholder 2">
            <a:extLst>
              <a:ext uri="{FF2B5EF4-FFF2-40B4-BE49-F238E27FC236}">
                <a16:creationId xmlns:a16="http://schemas.microsoft.com/office/drawing/2014/main" id="{8E9272C8-CD8B-F274-D480-90E4EA86BA98}"/>
              </a:ext>
            </a:extLst>
          </p:cNvPr>
          <p:cNvSpPr>
            <a:spLocks noGrp="1"/>
          </p:cNvSpPr>
          <p:nvPr>
            <p:ph idx="1"/>
          </p:nvPr>
        </p:nvSpPr>
        <p:spPr>
          <a:xfrm>
            <a:off x="536863" y="1201754"/>
            <a:ext cx="11118273" cy="4202243"/>
          </a:xfrm>
        </p:spPr>
        <p:txBody>
          <a:bodyPr anchor="t">
            <a:noAutofit/>
          </a:bodyPr>
          <a:lstStyle/>
          <a:p>
            <a:pPr marL="0" indent="0">
              <a:buNone/>
            </a:pPr>
            <a:r>
              <a:rPr lang="en-US" sz="3000" cap="none" baseline="30000" dirty="0">
                <a:effectLst>
                  <a:glow rad="38100">
                    <a:schemeClr val="bg1">
                      <a:lumMod val="50000"/>
                      <a:lumOff val="50000"/>
                      <a:alpha val="20000"/>
                    </a:schemeClr>
                  </a:glow>
                </a:effectLst>
              </a:rPr>
              <a:t>[39] </a:t>
            </a:r>
            <a:r>
              <a:rPr lang="en-US" sz="3000" cap="none" dirty="0">
                <a:effectLst>
                  <a:glow rad="38100">
                    <a:schemeClr val="bg1">
                      <a:lumMod val="50000"/>
                      <a:lumOff val="50000"/>
                      <a:alpha val="20000"/>
                    </a:schemeClr>
                  </a:glow>
                </a:effectLst>
              </a:rPr>
              <a:t>He also told them a parable: “Can a blind man lead a blind man? Will they not both fall into a pit? </a:t>
            </a:r>
            <a:r>
              <a:rPr lang="en-US" sz="3000" cap="none" baseline="30000" dirty="0">
                <a:effectLst>
                  <a:glow rad="38100">
                    <a:schemeClr val="bg1">
                      <a:lumMod val="50000"/>
                      <a:lumOff val="50000"/>
                      <a:alpha val="20000"/>
                    </a:schemeClr>
                  </a:glow>
                </a:effectLst>
              </a:rPr>
              <a:t>[40] </a:t>
            </a:r>
            <a:r>
              <a:rPr lang="en-US" sz="3000" cap="none" dirty="0">
                <a:effectLst>
                  <a:glow rad="38100">
                    <a:schemeClr val="bg1">
                      <a:lumMod val="50000"/>
                      <a:lumOff val="50000"/>
                      <a:alpha val="20000"/>
                    </a:schemeClr>
                  </a:glow>
                </a:effectLst>
              </a:rPr>
              <a:t>A disciple is not above his teacher, but everyone when he is fully trained will be like his teacher. </a:t>
            </a:r>
            <a:r>
              <a:rPr lang="en-US" sz="3000" cap="none" baseline="30000" dirty="0">
                <a:effectLst>
                  <a:glow rad="38100">
                    <a:schemeClr val="bg1">
                      <a:lumMod val="50000"/>
                      <a:lumOff val="50000"/>
                      <a:alpha val="20000"/>
                    </a:schemeClr>
                  </a:glow>
                </a:effectLst>
              </a:rPr>
              <a:t>[41] </a:t>
            </a:r>
            <a:r>
              <a:rPr lang="en-US" sz="3000" cap="none" dirty="0">
                <a:effectLst>
                  <a:glow rad="38100">
                    <a:schemeClr val="bg1">
                      <a:lumMod val="50000"/>
                      <a:lumOff val="50000"/>
                      <a:alpha val="20000"/>
                    </a:schemeClr>
                  </a:glow>
                </a:effectLst>
              </a:rPr>
              <a:t>Why do you see the </a:t>
            </a:r>
            <a:r>
              <a:rPr lang="en-US" sz="3000" b="1" cap="none" dirty="0">
                <a:solidFill>
                  <a:srgbClr val="B04910"/>
                </a:solidFill>
                <a:effectLst>
                  <a:glow rad="38100">
                    <a:schemeClr val="bg1">
                      <a:lumMod val="50000"/>
                      <a:lumOff val="50000"/>
                      <a:alpha val="20000"/>
                    </a:schemeClr>
                  </a:glow>
                </a:effectLst>
              </a:rPr>
              <a:t>speck</a:t>
            </a:r>
            <a:r>
              <a:rPr lang="en-US" sz="3000" cap="none" dirty="0">
                <a:effectLst>
                  <a:glow rad="38100">
                    <a:schemeClr val="bg1">
                      <a:lumMod val="50000"/>
                      <a:lumOff val="50000"/>
                      <a:alpha val="20000"/>
                    </a:schemeClr>
                  </a:glow>
                </a:effectLst>
              </a:rPr>
              <a:t> that is in your brother’s eye, but do not notice the </a:t>
            </a:r>
            <a:r>
              <a:rPr lang="en-US" sz="3000" b="1" cap="none" dirty="0">
                <a:solidFill>
                  <a:srgbClr val="B04910"/>
                </a:solidFill>
                <a:effectLst>
                  <a:glow rad="38100">
                    <a:schemeClr val="bg1">
                      <a:lumMod val="50000"/>
                      <a:lumOff val="50000"/>
                      <a:alpha val="20000"/>
                    </a:schemeClr>
                  </a:glow>
                </a:effectLst>
              </a:rPr>
              <a:t>log</a:t>
            </a:r>
            <a:r>
              <a:rPr lang="en-US" sz="3000" cap="none" dirty="0">
                <a:effectLst>
                  <a:glow rad="38100">
                    <a:schemeClr val="bg1">
                      <a:lumMod val="50000"/>
                      <a:lumOff val="50000"/>
                      <a:alpha val="20000"/>
                    </a:schemeClr>
                  </a:glow>
                </a:effectLst>
              </a:rPr>
              <a:t> that is in your own eye? </a:t>
            </a:r>
            <a:r>
              <a:rPr lang="en-US" sz="3000" cap="none" baseline="30000" dirty="0">
                <a:effectLst>
                  <a:glow rad="38100">
                    <a:schemeClr val="bg1">
                      <a:lumMod val="50000"/>
                      <a:lumOff val="50000"/>
                      <a:alpha val="20000"/>
                    </a:schemeClr>
                  </a:glow>
                </a:effectLst>
              </a:rPr>
              <a:t>[42] </a:t>
            </a:r>
            <a:r>
              <a:rPr lang="en-US" sz="3000" cap="none" dirty="0">
                <a:effectLst>
                  <a:glow rad="38100">
                    <a:schemeClr val="bg1">
                      <a:lumMod val="50000"/>
                      <a:lumOff val="50000"/>
                      <a:alpha val="20000"/>
                    </a:schemeClr>
                  </a:glow>
                </a:effectLst>
              </a:rPr>
              <a:t>How can you say to your brother, ‘Brother, let me take out the speck that is in your eye,’ when you yourself do not see the log that is in your own eye? You </a:t>
            </a:r>
            <a:r>
              <a:rPr lang="en-US" sz="3000" b="1" cap="none" dirty="0">
                <a:solidFill>
                  <a:srgbClr val="B04910"/>
                </a:solidFill>
                <a:effectLst>
                  <a:glow rad="38100">
                    <a:schemeClr val="bg1">
                      <a:lumMod val="50000"/>
                      <a:lumOff val="50000"/>
                      <a:alpha val="20000"/>
                    </a:schemeClr>
                  </a:glow>
                </a:effectLst>
              </a:rPr>
              <a:t>hypocrite</a:t>
            </a:r>
            <a:r>
              <a:rPr lang="en-US" sz="3000" cap="none" dirty="0">
                <a:effectLst>
                  <a:glow rad="38100">
                    <a:schemeClr val="bg1">
                      <a:lumMod val="50000"/>
                      <a:lumOff val="50000"/>
                      <a:alpha val="20000"/>
                    </a:schemeClr>
                  </a:glow>
                </a:effectLst>
              </a:rPr>
              <a:t>, first take the log out of your own eye, and then you will see clearly to take out the speck that is in your brother’s eye.</a:t>
            </a:r>
          </a:p>
        </p:txBody>
      </p:sp>
    </p:spTree>
    <p:extLst>
      <p:ext uri="{BB962C8B-B14F-4D97-AF65-F5344CB8AC3E}">
        <p14:creationId xmlns:p14="http://schemas.microsoft.com/office/powerpoint/2010/main" val="439922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DFEA6A-7646-D72E-B099-AC892957736C}"/>
              </a:ext>
            </a:extLst>
          </p:cNvPr>
          <p:cNvPicPr>
            <a:picLocks noChangeAspect="1"/>
          </p:cNvPicPr>
          <p:nvPr/>
        </p:nvPicPr>
        <p:blipFill>
          <a:blip r:embed="rId2"/>
          <a:stretch>
            <a:fillRect/>
          </a:stretch>
        </p:blipFill>
        <p:spPr>
          <a:xfrm>
            <a:off x="2393074" y="333174"/>
            <a:ext cx="7649560" cy="5099707"/>
          </a:xfrm>
          <a:prstGeom prst="rect">
            <a:avLst/>
          </a:prstGeom>
        </p:spPr>
      </p:pic>
      <p:sp>
        <p:nvSpPr>
          <p:cNvPr id="6" name="TextBox 5">
            <a:extLst>
              <a:ext uri="{FF2B5EF4-FFF2-40B4-BE49-F238E27FC236}">
                <a16:creationId xmlns:a16="http://schemas.microsoft.com/office/drawing/2014/main" id="{8E31459E-AE83-5047-E729-FEC028F32203}"/>
              </a:ext>
            </a:extLst>
          </p:cNvPr>
          <p:cNvSpPr txBox="1"/>
          <p:nvPr/>
        </p:nvSpPr>
        <p:spPr>
          <a:xfrm>
            <a:off x="762985" y="5607361"/>
            <a:ext cx="10909738" cy="1077218"/>
          </a:xfrm>
          <a:prstGeom prst="rect">
            <a:avLst/>
          </a:prstGeom>
          <a:noFill/>
        </p:spPr>
        <p:txBody>
          <a:bodyPr wrap="square" rtlCol="0">
            <a:spAutoFit/>
          </a:bodyPr>
          <a:lstStyle/>
          <a:p>
            <a:r>
              <a:rPr lang="en-US" sz="3200" dirty="0"/>
              <a:t>We are generally more tolerant of our own sin </a:t>
            </a:r>
          </a:p>
          <a:p>
            <a:pPr algn="ctr"/>
            <a:r>
              <a:rPr lang="en-US" sz="3200" dirty="0"/>
              <a:t>than we are to the sin of others!</a:t>
            </a:r>
          </a:p>
        </p:txBody>
      </p:sp>
    </p:spTree>
    <p:extLst>
      <p:ext uri="{BB962C8B-B14F-4D97-AF65-F5344CB8AC3E}">
        <p14:creationId xmlns:p14="http://schemas.microsoft.com/office/powerpoint/2010/main" val="3004542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7B922-C21C-5AF0-A85E-C5F3044BDE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ED05C9-6657-007D-B4F8-57698CFB50D9}"/>
              </a:ext>
            </a:extLst>
          </p:cNvPr>
          <p:cNvSpPr>
            <a:spLocks noGrp="1"/>
          </p:cNvSpPr>
          <p:nvPr>
            <p:ph type="title"/>
          </p:nvPr>
        </p:nvSpPr>
        <p:spPr>
          <a:xfrm>
            <a:off x="574242" y="403790"/>
            <a:ext cx="9905998" cy="694544"/>
          </a:xfrm>
        </p:spPr>
        <p:txBody>
          <a:bodyPr>
            <a:noAutofit/>
          </a:bodyPr>
          <a:lstStyle/>
          <a:p>
            <a:r>
              <a:rPr lang="en-US" sz="4400" b="1" dirty="0">
                <a:solidFill>
                  <a:srgbClr val="E016D2"/>
                </a:solidFill>
              </a:rPr>
              <a:t>Luke 6:43-45 ESV</a:t>
            </a:r>
          </a:p>
        </p:txBody>
      </p:sp>
      <p:sp>
        <p:nvSpPr>
          <p:cNvPr id="6" name="Content Placeholder 2">
            <a:extLst>
              <a:ext uri="{FF2B5EF4-FFF2-40B4-BE49-F238E27FC236}">
                <a16:creationId xmlns:a16="http://schemas.microsoft.com/office/drawing/2014/main" id="{D8FDB2A8-4C2A-C43F-90BD-03571ECC779D}"/>
              </a:ext>
            </a:extLst>
          </p:cNvPr>
          <p:cNvSpPr>
            <a:spLocks noGrp="1"/>
          </p:cNvSpPr>
          <p:nvPr>
            <p:ph idx="1"/>
          </p:nvPr>
        </p:nvSpPr>
        <p:spPr>
          <a:xfrm>
            <a:off x="536863" y="1098334"/>
            <a:ext cx="11118273" cy="4202243"/>
          </a:xfrm>
        </p:spPr>
        <p:txBody>
          <a:bodyPr anchor="t">
            <a:noAutofit/>
          </a:bodyPr>
          <a:lstStyle/>
          <a:p>
            <a:pPr marL="0" indent="0">
              <a:buNone/>
            </a:pPr>
            <a:r>
              <a:rPr lang="en-US" sz="3200" cap="none" baseline="30000" dirty="0">
                <a:effectLst>
                  <a:glow rad="38100">
                    <a:schemeClr val="bg1">
                      <a:lumMod val="50000"/>
                      <a:lumOff val="50000"/>
                      <a:alpha val="20000"/>
                    </a:schemeClr>
                  </a:glow>
                </a:effectLst>
              </a:rPr>
              <a:t>[43] </a:t>
            </a:r>
            <a:r>
              <a:rPr lang="en-US" sz="3200" cap="none" dirty="0">
                <a:effectLst>
                  <a:glow rad="38100">
                    <a:schemeClr val="bg1">
                      <a:lumMod val="50000"/>
                      <a:lumOff val="50000"/>
                      <a:alpha val="20000"/>
                    </a:schemeClr>
                  </a:glow>
                </a:effectLst>
              </a:rPr>
              <a:t>“For no good tree bears </a:t>
            </a:r>
            <a:r>
              <a:rPr lang="en-US" sz="3200" b="1" cap="none" dirty="0">
                <a:solidFill>
                  <a:srgbClr val="E016D2"/>
                </a:solidFill>
                <a:effectLst>
                  <a:glow rad="38100">
                    <a:schemeClr val="bg1">
                      <a:lumMod val="50000"/>
                      <a:lumOff val="50000"/>
                      <a:alpha val="20000"/>
                    </a:schemeClr>
                  </a:glow>
                </a:effectLst>
              </a:rPr>
              <a:t>bad fruit</a:t>
            </a:r>
            <a:r>
              <a:rPr lang="en-US" sz="3200" cap="none" dirty="0">
                <a:effectLst>
                  <a:glow rad="38100">
                    <a:schemeClr val="bg1">
                      <a:lumMod val="50000"/>
                      <a:lumOff val="50000"/>
                      <a:alpha val="20000"/>
                    </a:schemeClr>
                  </a:glow>
                </a:effectLst>
              </a:rPr>
              <a:t>, nor again does a bad tree bear </a:t>
            </a:r>
            <a:r>
              <a:rPr lang="en-US" sz="3200" b="1" cap="none" dirty="0">
                <a:solidFill>
                  <a:srgbClr val="E016D2"/>
                </a:solidFill>
                <a:effectLst>
                  <a:glow rad="38100">
                    <a:schemeClr val="bg1">
                      <a:lumMod val="50000"/>
                      <a:lumOff val="50000"/>
                      <a:alpha val="20000"/>
                    </a:schemeClr>
                  </a:glow>
                </a:effectLst>
              </a:rPr>
              <a:t>good fruit</a:t>
            </a:r>
            <a:r>
              <a:rPr lang="en-US" sz="3200" cap="none" dirty="0">
                <a:effectLst>
                  <a:glow rad="38100">
                    <a:schemeClr val="bg1">
                      <a:lumMod val="50000"/>
                      <a:lumOff val="50000"/>
                      <a:alpha val="20000"/>
                    </a:schemeClr>
                  </a:glow>
                </a:effectLst>
              </a:rPr>
              <a:t>, </a:t>
            </a:r>
            <a:r>
              <a:rPr lang="en-US" sz="3200" cap="none" baseline="30000" dirty="0">
                <a:effectLst>
                  <a:glow rad="38100">
                    <a:schemeClr val="bg1">
                      <a:lumMod val="50000"/>
                      <a:lumOff val="50000"/>
                      <a:alpha val="20000"/>
                    </a:schemeClr>
                  </a:glow>
                </a:effectLst>
              </a:rPr>
              <a:t>[44] </a:t>
            </a:r>
            <a:r>
              <a:rPr lang="en-US" sz="3200" cap="none" dirty="0">
                <a:effectLst>
                  <a:glow rad="38100">
                    <a:schemeClr val="bg1">
                      <a:lumMod val="50000"/>
                      <a:lumOff val="50000"/>
                      <a:alpha val="20000"/>
                    </a:schemeClr>
                  </a:glow>
                </a:effectLst>
              </a:rPr>
              <a:t>for each tree is known by its own fruit. For figs are not gathered from thornbushes, nor are grapes picked from a bramble bush. </a:t>
            </a:r>
          </a:p>
          <a:p>
            <a:pPr marL="0" indent="0">
              <a:buNone/>
            </a:pPr>
            <a:r>
              <a:rPr lang="en-US" sz="3200" cap="none" baseline="30000" dirty="0">
                <a:effectLst>
                  <a:glow rad="38100">
                    <a:schemeClr val="bg1">
                      <a:lumMod val="50000"/>
                      <a:lumOff val="50000"/>
                      <a:alpha val="20000"/>
                    </a:schemeClr>
                  </a:glow>
                </a:effectLst>
              </a:rPr>
              <a:t>[45]</a:t>
            </a:r>
            <a:r>
              <a:rPr lang="en-US" sz="3200" cap="none" baseline="30000" dirty="0">
                <a:solidFill>
                  <a:srgbClr val="E016D2"/>
                </a:solidFill>
                <a:effectLst>
                  <a:glow rad="38100">
                    <a:schemeClr val="bg1">
                      <a:lumMod val="50000"/>
                      <a:lumOff val="50000"/>
                      <a:alpha val="20000"/>
                    </a:schemeClr>
                  </a:glow>
                </a:effectLst>
              </a:rPr>
              <a:t> </a:t>
            </a:r>
            <a:r>
              <a:rPr lang="en-US" sz="3200" b="1" cap="none" dirty="0">
                <a:solidFill>
                  <a:srgbClr val="E016D2"/>
                </a:solidFill>
                <a:effectLst>
                  <a:glow rad="38100">
                    <a:schemeClr val="bg1">
                      <a:lumMod val="50000"/>
                      <a:lumOff val="50000"/>
                      <a:alpha val="20000"/>
                    </a:schemeClr>
                  </a:glow>
                </a:effectLst>
              </a:rPr>
              <a:t>The good person out of the good treasure of his heart produces good</a:t>
            </a:r>
            <a:r>
              <a:rPr lang="en-US" sz="3200" cap="none" dirty="0">
                <a:effectLst>
                  <a:glow rad="38100">
                    <a:schemeClr val="bg1">
                      <a:lumMod val="50000"/>
                      <a:lumOff val="50000"/>
                      <a:alpha val="20000"/>
                    </a:schemeClr>
                  </a:glow>
                </a:effectLst>
              </a:rPr>
              <a:t>, and the evil person out of his evil treasure produces evil, for </a:t>
            </a:r>
            <a:r>
              <a:rPr lang="en-US" sz="3200" b="1" cap="none" dirty="0">
                <a:solidFill>
                  <a:srgbClr val="E016D2"/>
                </a:solidFill>
                <a:effectLst>
                  <a:glow rad="38100">
                    <a:schemeClr val="bg1">
                      <a:lumMod val="50000"/>
                      <a:lumOff val="50000"/>
                      <a:alpha val="20000"/>
                    </a:schemeClr>
                  </a:glow>
                </a:effectLst>
              </a:rPr>
              <a:t>out of the abundance of the heart his mouth speaks</a:t>
            </a:r>
            <a:r>
              <a:rPr lang="en-US" sz="3200" cap="none" dirty="0">
                <a:effectLst>
                  <a:glow rad="38100">
                    <a:schemeClr val="bg1">
                      <a:lumMod val="50000"/>
                      <a:lumOff val="50000"/>
                      <a:alpha val="20000"/>
                    </a:schemeClr>
                  </a:glow>
                </a:effectLst>
              </a:rPr>
              <a:t>.</a:t>
            </a:r>
          </a:p>
        </p:txBody>
      </p:sp>
      <p:pic>
        <p:nvPicPr>
          <p:cNvPr id="7" name="Picture 6">
            <a:extLst>
              <a:ext uri="{FF2B5EF4-FFF2-40B4-BE49-F238E27FC236}">
                <a16:creationId xmlns:a16="http://schemas.microsoft.com/office/drawing/2014/main" id="{7390C00E-CED8-F0F8-77AF-F7B9B471912E}"/>
              </a:ext>
            </a:extLst>
          </p:cNvPr>
          <p:cNvPicPr>
            <a:picLocks noChangeAspect="1"/>
          </p:cNvPicPr>
          <p:nvPr/>
        </p:nvPicPr>
        <p:blipFill>
          <a:blip r:embed="rId2"/>
          <a:srcRect t="43656" b="30698"/>
          <a:stretch>
            <a:fillRect/>
          </a:stretch>
        </p:blipFill>
        <p:spPr>
          <a:xfrm>
            <a:off x="3153938" y="5474858"/>
            <a:ext cx="6664759" cy="1040525"/>
          </a:xfrm>
          <a:prstGeom prst="rect">
            <a:avLst/>
          </a:prstGeom>
        </p:spPr>
      </p:pic>
    </p:spTree>
    <p:extLst>
      <p:ext uri="{BB962C8B-B14F-4D97-AF65-F5344CB8AC3E}">
        <p14:creationId xmlns:p14="http://schemas.microsoft.com/office/powerpoint/2010/main" val="27692098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17A6B-8711-03BC-7DBF-7FE3D31CD234}"/>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737F687B-A813-085C-7165-628575E6CCAD}"/>
              </a:ext>
            </a:extLst>
          </p:cNvPr>
          <p:cNvSpPr>
            <a:spLocks noGrp="1"/>
          </p:cNvSpPr>
          <p:nvPr>
            <p:ph idx="1"/>
          </p:nvPr>
        </p:nvSpPr>
        <p:spPr>
          <a:xfrm>
            <a:off x="568950" y="1820675"/>
            <a:ext cx="11118273" cy="4202243"/>
          </a:xfrm>
        </p:spPr>
        <p:txBody>
          <a:bodyPr anchor="t">
            <a:noAutofit/>
          </a:bodyPr>
          <a:lstStyle/>
          <a:p>
            <a:pPr marL="0" indent="0">
              <a:buNone/>
            </a:pPr>
            <a:r>
              <a:rPr lang="en-US" sz="3200" cap="none" dirty="0">
                <a:effectLst>
                  <a:glow rad="38100">
                    <a:schemeClr val="bg1">
                      <a:lumMod val="50000"/>
                      <a:lumOff val="50000"/>
                      <a:alpha val="20000"/>
                    </a:schemeClr>
                  </a:glow>
                </a:effectLst>
              </a:rPr>
              <a:t>My words reveal my heart… </a:t>
            </a:r>
          </a:p>
        </p:txBody>
      </p:sp>
      <p:pic>
        <p:nvPicPr>
          <p:cNvPr id="3" name="Picture 2">
            <a:extLst>
              <a:ext uri="{FF2B5EF4-FFF2-40B4-BE49-F238E27FC236}">
                <a16:creationId xmlns:a16="http://schemas.microsoft.com/office/drawing/2014/main" id="{204B25A3-1E7F-C7FA-C1DB-7F05FC39066C}"/>
              </a:ext>
            </a:extLst>
          </p:cNvPr>
          <p:cNvPicPr>
            <a:picLocks noChangeAspect="1"/>
          </p:cNvPicPr>
          <p:nvPr/>
        </p:nvPicPr>
        <p:blipFill>
          <a:blip r:embed="rId2"/>
          <a:stretch>
            <a:fillRect/>
          </a:stretch>
        </p:blipFill>
        <p:spPr>
          <a:xfrm>
            <a:off x="1900445" y="2478609"/>
            <a:ext cx="5238750" cy="4010025"/>
          </a:xfrm>
          <a:prstGeom prst="rect">
            <a:avLst/>
          </a:prstGeom>
        </p:spPr>
      </p:pic>
      <p:pic>
        <p:nvPicPr>
          <p:cNvPr id="4" name="Picture 3">
            <a:extLst>
              <a:ext uri="{FF2B5EF4-FFF2-40B4-BE49-F238E27FC236}">
                <a16:creationId xmlns:a16="http://schemas.microsoft.com/office/drawing/2014/main" id="{AD1E73A8-9DF7-8795-49EA-33340EA4B99B}"/>
              </a:ext>
            </a:extLst>
          </p:cNvPr>
          <p:cNvPicPr>
            <a:picLocks noChangeAspect="1"/>
          </p:cNvPicPr>
          <p:nvPr/>
        </p:nvPicPr>
        <p:blipFill>
          <a:blip r:embed="rId3"/>
          <a:stretch>
            <a:fillRect/>
          </a:stretch>
        </p:blipFill>
        <p:spPr>
          <a:xfrm>
            <a:off x="7455361" y="1921041"/>
            <a:ext cx="4167689" cy="4167689"/>
          </a:xfrm>
          <a:prstGeom prst="rect">
            <a:avLst/>
          </a:prstGeom>
        </p:spPr>
      </p:pic>
      <p:sp>
        <p:nvSpPr>
          <p:cNvPr id="5" name="Arrow: Right 4">
            <a:extLst>
              <a:ext uri="{FF2B5EF4-FFF2-40B4-BE49-F238E27FC236}">
                <a16:creationId xmlns:a16="http://schemas.microsoft.com/office/drawing/2014/main" id="{13F4EBA6-CE18-E6F5-94CD-46975A2EB788}"/>
              </a:ext>
            </a:extLst>
          </p:cNvPr>
          <p:cNvSpPr/>
          <p:nvPr/>
        </p:nvSpPr>
        <p:spPr>
          <a:xfrm>
            <a:off x="770021" y="132887"/>
            <a:ext cx="7716253" cy="168778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t>Do I bear fruit to God’s Glory?</a:t>
            </a:r>
          </a:p>
        </p:txBody>
      </p:sp>
    </p:spTree>
    <p:extLst>
      <p:ext uri="{BB962C8B-B14F-4D97-AF65-F5344CB8AC3E}">
        <p14:creationId xmlns:p14="http://schemas.microsoft.com/office/powerpoint/2010/main" val="1089985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17BF6-B5AC-A843-B6DE-968D4EB846E9}"/>
              </a:ext>
            </a:extLst>
          </p:cNvPr>
          <p:cNvSpPr>
            <a:spLocks noGrp="1"/>
          </p:cNvSpPr>
          <p:nvPr>
            <p:ph type="title"/>
          </p:nvPr>
        </p:nvSpPr>
        <p:spPr>
          <a:xfrm>
            <a:off x="790502" y="2437966"/>
            <a:ext cx="10610993" cy="694544"/>
          </a:xfrm>
        </p:spPr>
        <p:txBody>
          <a:bodyPr vert="horz" lIns="91440" tIns="45720" rIns="91440" bIns="45720" rtlCol="0" anchor="ctr">
            <a:noAutofit/>
          </a:bodyPr>
          <a:lstStyle/>
          <a:p>
            <a:pPr algn="ctr"/>
            <a:r>
              <a:rPr lang="en-US" sz="4400" b="1" dirty="0">
                <a:solidFill>
                  <a:schemeClr val="accent4">
                    <a:lumMod val="75000"/>
                  </a:schemeClr>
                </a:solidFill>
              </a:rPr>
              <a:t>UPSIDE-DOWN or RIGHT-SIDE-Up</a:t>
            </a:r>
            <a:br>
              <a:rPr lang="en-US" sz="4400" b="1" dirty="0">
                <a:solidFill>
                  <a:schemeClr val="accent4">
                    <a:lumMod val="75000"/>
                  </a:schemeClr>
                </a:solidFill>
              </a:rPr>
            </a:br>
            <a:r>
              <a:rPr lang="en-US" sz="4400" b="1" dirty="0">
                <a:solidFill>
                  <a:schemeClr val="accent4">
                    <a:lumMod val="75000"/>
                  </a:schemeClr>
                </a:solidFill>
              </a:rPr>
              <a:t>KINGDOM?</a:t>
            </a:r>
          </a:p>
        </p:txBody>
      </p:sp>
      <p:sp>
        <p:nvSpPr>
          <p:cNvPr id="3" name="Content Placeholder 2">
            <a:extLst>
              <a:ext uri="{FF2B5EF4-FFF2-40B4-BE49-F238E27FC236}">
                <a16:creationId xmlns:a16="http://schemas.microsoft.com/office/drawing/2014/main" id="{4DA19934-FD60-F162-7A02-C32681329AE4}"/>
              </a:ext>
            </a:extLst>
          </p:cNvPr>
          <p:cNvSpPr>
            <a:spLocks noGrp="1"/>
          </p:cNvSpPr>
          <p:nvPr>
            <p:ph idx="1"/>
          </p:nvPr>
        </p:nvSpPr>
        <p:spPr>
          <a:xfrm>
            <a:off x="536863" y="1869150"/>
            <a:ext cx="11118273" cy="4202243"/>
          </a:xfrm>
        </p:spPr>
        <p:txBody>
          <a:bodyPr>
            <a:noAutofit/>
          </a:bodyPr>
          <a:lstStyle/>
          <a:p>
            <a:pPr marL="0" indent="0" algn="ctr">
              <a:buNone/>
            </a:pPr>
            <a:r>
              <a:rPr lang="en-US" sz="3200" b="1" cap="none" dirty="0">
                <a:effectLst>
                  <a:glow rad="38100">
                    <a:schemeClr val="bg1">
                      <a:lumMod val="50000"/>
                      <a:lumOff val="50000"/>
                      <a:alpha val="20000"/>
                    </a:schemeClr>
                  </a:glow>
                </a:effectLst>
              </a:rPr>
              <a:t>LUKE 6:17-49</a:t>
            </a:r>
          </a:p>
        </p:txBody>
      </p:sp>
    </p:spTree>
    <p:extLst>
      <p:ext uri="{BB962C8B-B14F-4D97-AF65-F5344CB8AC3E}">
        <p14:creationId xmlns:p14="http://schemas.microsoft.com/office/powerpoint/2010/main" val="4794357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2196F-AB70-916E-E2B2-ECD6AF57B8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D6D9AF-435C-FEB2-7772-44D409BD759E}"/>
              </a:ext>
            </a:extLst>
          </p:cNvPr>
          <p:cNvSpPr>
            <a:spLocks noGrp="1"/>
          </p:cNvSpPr>
          <p:nvPr>
            <p:ph type="title"/>
          </p:nvPr>
        </p:nvSpPr>
        <p:spPr>
          <a:xfrm>
            <a:off x="690057" y="403790"/>
            <a:ext cx="9905998" cy="694544"/>
          </a:xfrm>
        </p:spPr>
        <p:txBody>
          <a:bodyPr>
            <a:noAutofit/>
          </a:bodyPr>
          <a:lstStyle/>
          <a:p>
            <a:r>
              <a:rPr lang="en-US" sz="4400" b="1" dirty="0">
                <a:solidFill>
                  <a:schemeClr val="tx1"/>
                </a:solidFill>
              </a:rPr>
              <a:t>Luke 6:46-49 ESV</a:t>
            </a:r>
          </a:p>
        </p:txBody>
      </p:sp>
      <p:sp>
        <p:nvSpPr>
          <p:cNvPr id="6" name="Content Placeholder 2">
            <a:extLst>
              <a:ext uri="{FF2B5EF4-FFF2-40B4-BE49-F238E27FC236}">
                <a16:creationId xmlns:a16="http://schemas.microsoft.com/office/drawing/2014/main" id="{F4324E01-F63B-93F4-FC50-BB3404E5866D}"/>
              </a:ext>
            </a:extLst>
          </p:cNvPr>
          <p:cNvSpPr>
            <a:spLocks noGrp="1"/>
          </p:cNvSpPr>
          <p:nvPr>
            <p:ph idx="1"/>
          </p:nvPr>
        </p:nvSpPr>
        <p:spPr>
          <a:xfrm>
            <a:off x="536863" y="1098334"/>
            <a:ext cx="11118273" cy="4202243"/>
          </a:xfrm>
        </p:spPr>
        <p:txBody>
          <a:bodyPr anchor="t">
            <a:noAutofit/>
          </a:bodyPr>
          <a:lstStyle/>
          <a:p>
            <a:pPr marL="0" indent="0">
              <a:buNone/>
            </a:pPr>
            <a:r>
              <a:rPr lang="en-US" sz="3200" cap="none" baseline="30000" dirty="0">
                <a:effectLst>
                  <a:glow rad="38100">
                    <a:schemeClr val="bg1">
                      <a:lumMod val="50000"/>
                      <a:lumOff val="50000"/>
                      <a:alpha val="20000"/>
                    </a:schemeClr>
                  </a:glow>
                </a:effectLst>
              </a:rPr>
              <a:t>[46] </a:t>
            </a:r>
            <a:r>
              <a:rPr lang="en-US" sz="3200" cap="none" dirty="0">
                <a:effectLst>
                  <a:glow rad="38100">
                    <a:schemeClr val="bg1">
                      <a:lumMod val="50000"/>
                      <a:lumOff val="50000"/>
                      <a:alpha val="20000"/>
                    </a:schemeClr>
                  </a:glow>
                </a:effectLst>
              </a:rPr>
              <a:t>“Why do you call me ‘Lord, Lord,’ and </a:t>
            </a:r>
            <a:r>
              <a:rPr lang="en-US" sz="3200" b="1" cap="none" dirty="0">
                <a:solidFill>
                  <a:schemeClr val="tx1"/>
                </a:solidFill>
                <a:effectLst>
                  <a:glow rad="38100">
                    <a:schemeClr val="bg1">
                      <a:lumMod val="50000"/>
                      <a:lumOff val="50000"/>
                      <a:alpha val="20000"/>
                    </a:schemeClr>
                  </a:glow>
                </a:effectLst>
              </a:rPr>
              <a:t>not do what I tell you? </a:t>
            </a:r>
          </a:p>
          <a:p>
            <a:pPr marL="0" indent="0">
              <a:buNone/>
            </a:pPr>
            <a:r>
              <a:rPr lang="en-US" sz="3200" cap="none" baseline="30000" dirty="0">
                <a:effectLst>
                  <a:glow rad="38100">
                    <a:schemeClr val="bg1">
                      <a:lumMod val="50000"/>
                      <a:lumOff val="50000"/>
                      <a:alpha val="20000"/>
                    </a:schemeClr>
                  </a:glow>
                </a:effectLst>
              </a:rPr>
              <a:t>[47] </a:t>
            </a:r>
            <a:r>
              <a:rPr lang="en-US" sz="3200" cap="none" dirty="0">
                <a:effectLst>
                  <a:glow rad="38100">
                    <a:schemeClr val="bg1">
                      <a:lumMod val="50000"/>
                      <a:lumOff val="50000"/>
                      <a:alpha val="20000"/>
                    </a:schemeClr>
                  </a:glow>
                </a:effectLst>
              </a:rPr>
              <a:t>Everyone who </a:t>
            </a:r>
            <a:r>
              <a:rPr lang="en-US" sz="3200" b="1" cap="none" dirty="0">
                <a:solidFill>
                  <a:schemeClr val="tx1"/>
                </a:solidFill>
                <a:effectLst>
                  <a:glow rad="38100">
                    <a:schemeClr val="bg1">
                      <a:lumMod val="50000"/>
                      <a:lumOff val="50000"/>
                      <a:alpha val="20000"/>
                    </a:schemeClr>
                  </a:glow>
                </a:effectLst>
              </a:rPr>
              <a:t>comes to me </a:t>
            </a:r>
            <a:r>
              <a:rPr lang="en-US" sz="3200" cap="none" dirty="0">
                <a:effectLst>
                  <a:glow rad="38100">
                    <a:schemeClr val="bg1">
                      <a:lumMod val="50000"/>
                      <a:lumOff val="50000"/>
                      <a:alpha val="20000"/>
                    </a:schemeClr>
                  </a:glow>
                </a:effectLst>
              </a:rPr>
              <a:t>and </a:t>
            </a:r>
            <a:r>
              <a:rPr lang="en-US" sz="3200" b="1" cap="none" dirty="0">
                <a:solidFill>
                  <a:schemeClr val="tx1"/>
                </a:solidFill>
                <a:effectLst>
                  <a:glow rad="38100">
                    <a:schemeClr val="bg1">
                      <a:lumMod val="50000"/>
                      <a:lumOff val="50000"/>
                      <a:alpha val="20000"/>
                    </a:schemeClr>
                  </a:glow>
                </a:effectLst>
              </a:rPr>
              <a:t>hears my words </a:t>
            </a:r>
            <a:r>
              <a:rPr lang="en-US" sz="3200" cap="none" dirty="0">
                <a:effectLst>
                  <a:glow rad="38100">
                    <a:schemeClr val="bg1">
                      <a:lumMod val="50000"/>
                      <a:lumOff val="50000"/>
                      <a:alpha val="20000"/>
                    </a:schemeClr>
                  </a:glow>
                </a:effectLst>
              </a:rPr>
              <a:t>and </a:t>
            </a:r>
            <a:r>
              <a:rPr lang="en-US" sz="3200" b="1" cap="none" dirty="0">
                <a:solidFill>
                  <a:schemeClr val="tx1"/>
                </a:solidFill>
                <a:effectLst>
                  <a:glow rad="38100">
                    <a:schemeClr val="bg1">
                      <a:lumMod val="50000"/>
                      <a:lumOff val="50000"/>
                      <a:alpha val="20000"/>
                    </a:schemeClr>
                  </a:glow>
                </a:effectLst>
              </a:rPr>
              <a:t>does them</a:t>
            </a:r>
            <a:r>
              <a:rPr lang="en-US" sz="3200" cap="none" dirty="0">
                <a:effectLst>
                  <a:glow rad="38100">
                    <a:schemeClr val="bg1">
                      <a:lumMod val="50000"/>
                      <a:lumOff val="50000"/>
                      <a:alpha val="20000"/>
                    </a:schemeClr>
                  </a:glow>
                </a:effectLst>
              </a:rPr>
              <a:t>, I will show you what he is like: </a:t>
            </a:r>
            <a:r>
              <a:rPr lang="en-US" sz="3200" cap="none" baseline="30000" dirty="0">
                <a:effectLst>
                  <a:glow rad="38100">
                    <a:schemeClr val="bg1">
                      <a:lumMod val="50000"/>
                      <a:lumOff val="50000"/>
                      <a:alpha val="20000"/>
                    </a:schemeClr>
                  </a:glow>
                </a:effectLst>
              </a:rPr>
              <a:t>[48] </a:t>
            </a:r>
            <a:r>
              <a:rPr lang="en-US" sz="3200" cap="none" dirty="0">
                <a:effectLst>
                  <a:glow rad="38100">
                    <a:schemeClr val="bg1">
                      <a:lumMod val="50000"/>
                      <a:lumOff val="50000"/>
                      <a:alpha val="20000"/>
                    </a:schemeClr>
                  </a:glow>
                </a:effectLst>
              </a:rPr>
              <a:t>he is like a man building a house, who dug deep and laid the foundation on the rock. And when a flood arose, the stream broke against that house and </a:t>
            </a:r>
            <a:r>
              <a:rPr lang="en-US" sz="3200" b="1" cap="none" dirty="0">
                <a:solidFill>
                  <a:schemeClr val="tx1"/>
                </a:solidFill>
                <a:effectLst>
                  <a:glow rad="38100">
                    <a:schemeClr val="bg1">
                      <a:lumMod val="50000"/>
                      <a:lumOff val="50000"/>
                      <a:alpha val="20000"/>
                    </a:schemeClr>
                  </a:glow>
                </a:effectLst>
              </a:rPr>
              <a:t>could not shake it, because it had been well built. </a:t>
            </a:r>
          </a:p>
        </p:txBody>
      </p:sp>
    </p:spTree>
    <p:extLst>
      <p:ext uri="{BB962C8B-B14F-4D97-AF65-F5344CB8AC3E}">
        <p14:creationId xmlns:p14="http://schemas.microsoft.com/office/powerpoint/2010/main" val="3283512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BD2DA-56DD-3E39-213E-5DAF8F7D06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4D0E7B-2DA6-577F-BE64-453254162BAD}"/>
              </a:ext>
            </a:extLst>
          </p:cNvPr>
          <p:cNvSpPr>
            <a:spLocks noGrp="1"/>
          </p:cNvSpPr>
          <p:nvPr>
            <p:ph type="title"/>
          </p:nvPr>
        </p:nvSpPr>
        <p:spPr>
          <a:xfrm>
            <a:off x="690057" y="403790"/>
            <a:ext cx="9905998" cy="694544"/>
          </a:xfrm>
        </p:spPr>
        <p:txBody>
          <a:bodyPr>
            <a:noAutofit/>
          </a:bodyPr>
          <a:lstStyle/>
          <a:p>
            <a:r>
              <a:rPr lang="en-US" sz="4400" b="1" dirty="0">
                <a:solidFill>
                  <a:schemeClr val="tx1"/>
                </a:solidFill>
              </a:rPr>
              <a:t>Luke 6:46-49 ESV</a:t>
            </a:r>
          </a:p>
        </p:txBody>
      </p:sp>
      <p:sp>
        <p:nvSpPr>
          <p:cNvPr id="6" name="Content Placeholder 2">
            <a:extLst>
              <a:ext uri="{FF2B5EF4-FFF2-40B4-BE49-F238E27FC236}">
                <a16:creationId xmlns:a16="http://schemas.microsoft.com/office/drawing/2014/main" id="{1E78B0C9-B2F7-85FA-508B-56942B47786B}"/>
              </a:ext>
            </a:extLst>
          </p:cNvPr>
          <p:cNvSpPr>
            <a:spLocks noGrp="1"/>
          </p:cNvSpPr>
          <p:nvPr>
            <p:ph idx="1"/>
          </p:nvPr>
        </p:nvSpPr>
        <p:spPr>
          <a:xfrm>
            <a:off x="536863" y="1327878"/>
            <a:ext cx="11118273" cy="4202243"/>
          </a:xfrm>
        </p:spPr>
        <p:txBody>
          <a:bodyPr anchor="t">
            <a:noAutofit/>
          </a:bodyPr>
          <a:lstStyle/>
          <a:p>
            <a:pPr marL="0" indent="0">
              <a:buNone/>
            </a:pPr>
            <a:r>
              <a:rPr lang="en-US" sz="3200" cap="none" baseline="30000" dirty="0">
                <a:effectLst>
                  <a:glow rad="38100">
                    <a:schemeClr val="bg1">
                      <a:lumMod val="50000"/>
                      <a:lumOff val="50000"/>
                      <a:alpha val="20000"/>
                    </a:schemeClr>
                  </a:glow>
                </a:effectLst>
              </a:rPr>
              <a:t>[49] </a:t>
            </a:r>
            <a:r>
              <a:rPr lang="en-US" sz="3200" cap="none" dirty="0">
                <a:effectLst>
                  <a:glow rad="38100">
                    <a:schemeClr val="bg1">
                      <a:lumMod val="50000"/>
                      <a:lumOff val="50000"/>
                      <a:alpha val="20000"/>
                    </a:schemeClr>
                  </a:glow>
                </a:effectLst>
              </a:rPr>
              <a:t>But </a:t>
            </a:r>
            <a:r>
              <a:rPr lang="en-US" sz="3200" b="1" cap="none" dirty="0">
                <a:solidFill>
                  <a:schemeClr val="tx1"/>
                </a:solidFill>
                <a:effectLst>
                  <a:glow rad="38100">
                    <a:schemeClr val="bg1">
                      <a:lumMod val="50000"/>
                      <a:lumOff val="50000"/>
                      <a:alpha val="20000"/>
                    </a:schemeClr>
                  </a:glow>
                </a:effectLst>
              </a:rPr>
              <a:t>the one who hears and does not do </a:t>
            </a:r>
            <a:r>
              <a:rPr lang="en-US" sz="3200" cap="none" dirty="0">
                <a:effectLst>
                  <a:glow rad="38100">
                    <a:schemeClr val="bg1">
                      <a:lumMod val="50000"/>
                      <a:lumOff val="50000"/>
                      <a:alpha val="20000"/>
                    </a:schemeClr>
                  </a:glow>
                </a:effectLst>
              </a:rPr>
              <a:t>them is like a man who built a house on the ground without a foundation. When the stream broke against it, immediately it fell, and </a:t>
            </a:r>
            <a:r>
              <a:rPr lang="en-US" sz="3200" b="1" cap="none" dirty="0">
                <a:solidFill>
                  <a:schemeClr val="tx1"/>
                </a:solidFill>
                <a:effectLst>
                  <a:glow rad="38100">
                    <a:schemeClr val="bg1">
                      <a:lumMod val="50000"/>
                      <a:lumOff val="50000"/>
                      <a:alpha val="20000"/>
                    </a:schemeClr>
                  </a:glow>
                </a:effectLst>
              </a:rPr>
              <a:t>the ruin of that house was great.”</a:t>
            </a:r>
          </a:p>
          <a:p>
            <a:pPr marL="0" indent="0">
              <a:buNone/>
            </a:pPr>
            <a:endParaRPr lang="en-US" sz="3200" cap="none" dirty="0">
              <a:effectLst>
                <a:glow rad="38100">
                  <a:schemeClr val="bg1">
                    <a:lumMod val="50000"/>
                    <a:lumOff val="50000"/>
                    <a:alpha val="20000"/>
                  </a:schemeClr>
                </a:glow>
              </a:effectLst>
            </a:endParaRPr>
          </a:p>
        </p:txBody>
      </p:sp>
      <p:pic>
        <p:nvPicPr>
          <p:cNvPr id="3" name="Picture 2">
            <a:extLst>
              <a:ext uri="{FF2B5EF4-FFF2-40B4-BE49-F238E27FC236}">
                <a16:creationId xmlns:a16="http://schemas.microsoft.com/office/drawing/2014/main" id="{BB40EDF6-005E-DF8F-90A8-769890914DBC}"/>
              </a:ext>
            </a:extLst>
          </p:cNvPr>
          <p:cNvPicPr>
            <a:picLocks noChangeAspect="1"/>
          </p:cNvPicPr>
          <p:nvPr/>
        </p:nvPicPr>
        <p:blipFill>
          <a:blip r:embed="rId2"/>
          <a:srcRect t="11552"/>
          <a:stretch>
            <a:fillRect/>
          </a:stretch>
        </p:blipFill>
        <p:spPr>
          <a:xfrm>
            <a:off x="6477000" y="3581400"/>
            <a:ext cx="4876800" cy="2872810"/>
          </a:xfrm>
          <a:prstGeom prst="rect">
            <a:avLst/>
          </a:prstGeom>
        </p:spPr>
      </p:pic>
    </p:spTree>
    <p:extLst>
      <p:ext uri="{BB962C8B-B14F-4D97-AF65-F5344CB8AC3E}">
        <p14:creationId xmlns:p14="http://schemas.microsoft.com/office/powerpoint/2010/main" val="4493166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E51F5-6A5F-BA22-0531-6B6078FB6810}"/>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091E44E-88D0-076B-43D2-3406E055BBE8}"/>
              </a:ext>
            </a:extLst>
          </p:cNvPr>
          <p:cNvPicPr>
            <a:picLocks noChangeAspect="1"/>
          </p:cNvPicPr>
          <p:nvPr/>
        </p:nvPicPr>
        <p:blipFill>
          <a:blip r:embed="rId2">
            <a:alphaModFix amt="35000"/>
          </a:blip>
          <a:stretch>
            <a:fillRect/>
          </a:stretch>
        </p:blipFill>
        <p:spPr>
          <a:xfrm>
            <a:off x="1333500" y="176212"/>
            <a:ext cx="9525000" cy="6505575"/>
          </a:xfrm>
          <a:prstGeom prst="rect">
            <a:avLst/>
          </a:prstGeom>
        </p:spPr>
      </p:pic>
      <p:sp>
        <p:nvSpPr>
          <p:cNvPr id="6" name="Content Placeholder 2">
            <a:extLst>
              <a:ext uri="{FF2B5EF4-FFF2-40B4-BE49-F238E27FC236}">
                <a16:creationId xmlns:a16="http://schemas.microsoft.com/office/drawing/2014/main" id="{3AE6F1A1-3601-3AE7-FCC6-0497A7A43F33}"/>
              </a:ext>
            </a:extLst>
          </p:cNvPr>
          <p:cNvSpPr>
            <a:spLocks noGrp="1"/>
          </p:cNvSpPr>
          <p:nvPr>
            <p:ph idx="1"/>
          </p:nvPr>
        </p:nvSpPr>
        <p:spPr>
          <a:xfrm>
            <a:off x="784513" y="3937728"/>
            <a:ext cx="11118273" cy="4202243"/>
          </a:xfrm>
        </p:spPr>
        <p:txBody>
          <a:bodyPr anchor="t">
            <a:noAutofit/>
          </a:bodyPr>
          <a:lstStyle/>
          <a:p>
            <a:pPr marL="0" indent="0">
              <a:buNone/>
            </a:pPr>
            <a:r>
              <a:rPr lang="en-US" sz="3200" b="1" cap="none" dirty="0">
                <a:effectLst>
                  <a:glow rad="38100">
                    <a:schemeClr val="bg1">
                      <a:lumMod val="50000"/>
                      <a:lumOff val="50000"/>
                      <a:alpha val="20000"/>
                    </a:schemeClr>
                  </a:glow>
                </a:effectLst>
              </a:rPr>
              <a:t>Come to me …Surrender</a:t>
            </a:r>
          </a:p>
          <a:p>
            <a:pPr marL="0" indent="0">
              <a:buNone/>
            </a:pPr>
            <a:r>
              <a:rPr lang="en-US" sz="3200" b="1" cap="none" dirty="0">
                <a:solidFill>
                  <a:schemeClr val="tx1"/>
                </a:solidFill>
                <a:effectLst>
                  <a:glow rad="38100">
                    <a:schemeClr val="bg1">
                      <a:lumMod val="50000"/>
                      <a:lumOff val="50000"/>
                      <a:alpha val="20000"/>
                    </a:schemeClr>
                  </a:glow>
                </a:effectLst>
              </a:rPr>
              <a:t>Hear my words …Discipleship</a:t>
            </a:r>
          </a:p>
          <a:p>
            <a:pPr marL="0" indent="0">
              <a:buNone/>
            </a:pPr>
            <a:r>
              <a:rPr lang="en-US" sz="3200" b="1" cap="none" dirty="0">
                <a:solidFill>
                  <a:schemeClr val="tx1"/>
                </a:solidFill>
                <a:effectLst>
                  <a:glow rad="38100">
                    <a:schemeClr val="bg1">
                      <a:lumMod val="50000"/>
                      <a:lumOff val="50000"/>
                      <a:alpha val="20000"/>
                    </a:schemeClr>
                  </a:glow>
                </a:effectLst>
              </a:rPr>
              <a:t>Do them …Obedience</a:t>
            </a:r>
          </a:p>
          <a:p>
            <a:pPr marL="0" indent="0">
              <a:buNone/>
            </a:pPr>
            <a:endParaRPr lang="en-US" sz="3200" b="1" cap="none" dirty="0">
              <a:solidFill>
                <a:schemeClr val="tx1"/>
              </a:solidFill>
              <a:effectLst>
                <a:glow rad="38100">
                  <a:schemeClr val="bg1">
                    <a:lumMod val="50000"/>
                    <a:lumOff val="50000"/>
                    <a:alpha val="20000"/>
                  </a:schemeClr>
                </a:glow>
              </a:effectLst>
            </a:endParaRPr>
          </a:p>
          <a:p>
            <a:pPr marL="0" indent="0">
              <a:buNone/>
            </a:pPr>
            <a:endParaRPr lang="en-US" sz="3200" cap="none" dirty="0">
              <a:effectLst>
                <a:glow rad="38100">
                  <a:schemeClr val="bg1">
                    <a:lumMod val="50000"/>
                    <a:lumOff val="50000"/>
                    <a:alpha val="20000"/>
                  </a:schemeClr>
                </a:glow>
              </a:effectLst>
            </a:endParaRPr>
          </a:p>
        </p:txBody>
      </p:sp>
    </p:spTree>
    <p:extLst>
      <p:ext uri="{BB962C8B-B14F-4D97-AF65-F5344CB8AC3E}">
        <p14:creationId xmlns:p14="http://schemas.microsoft.com/office/powerpoint/2010/main" val="4276556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3D01F-A4B7-07D6-9686-5ABE6054822C}"/>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F3D42DA6-C94C-D7EE-8CA6-132DF318C0B7}"/>
              </a:ext>
            </a:extLst>
          </p:cNvPr>
          <p:cNvSpPr>
            <a:spLocks noGrp="1"/>
          </p:cNvSpPr>
          <p:nvPr>
            <p:ph idx="1"/>
          </p:nvPr>
        </p:nvSpPr>
        <p:spPr>
          <a:xfrm>
            <a:off x="536863" y="680178"/>
            <a:ext cx="11118273" cy="4202243"/>
          </a:xfrm>
        </p:spPr>
        <p:txBody>
          <a:bodyPr anchor="t">
            <a:noAutofit/>
          </a:bodyPr>
          <a:lstStyle/>
          <a:p>
            <a:pPr marL="0" indent="0">
              <a:buNone/>
            </a:pPr>
            <a:r>
              <a:rPr lang="en-US" sz="3200" cap="none" dirty="0">
                <a:effectLst>
                  <a:glow rad="38100">
                    <a:schemeClr val="bg1">
                      <a:lumMod val="50000"/>
                      <a:lumOff val="50000"/>
                      <a:alpha val="20000"/>
                    </a:schemeClr>
                  </a:glow>
                </a:effectLst>
              </a:rPr>
              <a:t>What words of Jesus stood out to you? </a:t>
            </a:r>
            <a:r>
              <a:rPr lang="en-US" sz="3200" b="1" cap="none" dirty="0">
                <a:effectLst>
                  <a:glow rad="38100">
                    <a:schemeClr val="bg1">
                      <a:lumMod val="50000"/>
                      <a:lumOff val="50000"/>
                      <a:alpha val="20000"/>
                    </a:schemeClr>
                  </a:glow>
                </a:effectLst>
              </a:rPr>
              <a:t>DO THEM</a:t>
            </a:r>
          </a:p>
          <a:p>
            <a:pPr marL="0" indent="0">
              <a:buNone/>
            </a:pPr>
            <a:endParaRPr lang="en-US" sz="1200" cap="none" dirty="0">
              <a:solidFill>
                <a:schemeClr val="tx1"/>
              </a:solidFill>
              <a:effectLst>
                <a:glow rad="38100">
                  <a:schemeClr val="bg1">
                    <a:lumMod val="50000"/>
                    <a:lumOff val="50000"/>
                    <a:alpha val="20000"/>
                  </a:schemeClr>
                </a:glow>
              </a:effectLst>
            </a:endParaRPr>
          </a:p>
          <a:p>
            <a:pPr marL="0" indent="0">
              <a:buNone/>
            </a:pPr>
            <a:r>
              <a:rPr lang="en-US" sz="3200" cap="none" dirty="0">
                <a:solidFill>
                  <a:schemeClr val="tx1"/>
                </a:solidFill>
                <a:effectLst>
                  <a:glow rad="38100">
                    <a:schemeClr val="bg1">
                      <a:lumMod val="50000"/>
                      <a:lumOff val="50000"/>
                      <a:alpha val="20000"/>
                    </a:schemeClr>
                  </a:glow>
                </a:effectLst>
              </a:rPr>
              <a:t>Our lives will be shaken at some point, how are your foundations? Are you coming to Jesus, hearing His words, and doing what He has told you?</a:t>
            </a:r>
          </a:p>
          <a:p>
            <a:pPr marL="0" indent="0">
              <a:buNone/>
            </a:pPr>
            <a:endParaRPr lang="en-US" sz="1200" cap="none" dirty="0">
              <a:solidFill>
                <a:schemeClr val="tx1"/>
              </a:solidFill>
              <a:effectLst>
                <a:glow rad="38100">
                  <a:schemeClr val="bg1">
                    <a:lumMod val="50000"/>
                    <a:lumOff val="50000"/>
                    <a:alpha val="20000"/>
                  </a:schemeClr>
                </a:glow>
              </a:effectLst>
            </a:endParaRPr>
          </a:p>
          <a:p>
            <a:pPr marL="0" indent="0">
              <a:buNone/>
            </a:pPr>
            <a:r>
              <a:rPr lang="en-US" sz="3200" cap="none" dirty="0">
                <a:solidFill>
                  <a:schemeClr val="tx1"/>
                </a:solidFill>
                <a:effectLst>
                  <a:glow rad="38100">
                    <a:schemeClr val="bg1">
                      <a:lumMod val="50000"/>
                      <a:lumOff val="50000"/>
                      <a:alpha val="20000"/>
                    </a:schemeClr>
                  </a:glow>
                </a:effectLst>
              </a:rPr>
              <a:t>Even when we do them, the revelation of this upside down Kingdom –  or actually right-side-up Kingdom – should drive us back over and over as needy sinners to our </a:t>
            </a:r>
            <a:r>
              <a:rPr lang="en-US" sz="3200" cap="none" dirty="0" err="1">
                <a:solidFill>
                  <a:schemeClr val="tx1"/>
                </a:solidFill>
                <a:effectLst>
                  <a:glow rad="38100">
                    <a:schemeClr val="bg1">
                      <a:lumMod val="50000"/>
                      <a:lumOff val="50000"/>
                      <a:alpha val="20000"/>
                    </a:schemeClr>
                  </a:glow>
                </a:effectLst>
              </a:rPr>
              <a:t>Saviour</a:t>
            </a:r>
            <a:r>
              <a:rPr lang="en-US" sz="3200" cap="none" dirty="0">
                <a:solidFill>
                  <a:schemeClr val="tx1"/>
                </a:solidFill>
                <a:effectLst>
                  <a:glow rad="38100">
                    <a:schemeClr val="bg1">
                      <a:lumMod val="50000"/>
                      <a:lumOff val="50000"/>
                      <a:alpha val="20000"/>
                    </a:schemeClr>
                  </a:glow>
                </a:effectLst>
              </a:rPr>
              <a:t>.</a:t>
            </a:r>
          </a:p>
          <a:p>
            <a:pPr marL="0" indent="0">
              <a:buNone/>
            </a:pPr>
            <a:endParaRPr lang="en-US" sz="3200" cap="none" dirty="0">
              <a:solidFill>
                <a:schemeClr val="tx1"/>
              </a:solidFill>
              <a:effectLst>
                <a:glow rad="38100">
                  <a:schemeClr val="bg1">
                    <a:lumMod val="50000"/>
                    <a:lumOff val="50000"/>
                    <a:alpha val="20000"/>
                  </a:schemeClr>
                </a:glow>
              </a:effectLst>
            </a:endParaRPr>
          </a:p>
          <a:p>
            <a:pPr marL="0" indent="0">
              <a:buNone/>
            </a:pPr>
            <a:endParaRPr lang="en-US" sz="3200" cap="none" dirty="0">
              <a:solidFill>
                <a:schemeClr val="tx1"/>
              </a:solidFill>
              <a:effectLst>
                <a:glow rad="38100">
                  <a:schemeClr val="bg1">
                    <a:lumMod val="50000"/>
                    <a:lumOff val="50000"/>
                    <a:alpha val="20000"/>
                  </a:schemeClr>
                </a:glow>
              </a:effectLst>
            </a:endParaRPr>
          </a:p>
          <a:p>
            <a:pPr marL="0" indent="0">
              <a:buNone/>
            </a:pPr>
            <a:endParaRPr lang="en-US" sz="3200" cap="none" dirty="0">
              <a:solidFill>
                <a:schemeClr val="tx1"/>
              </a:solidFill>
              <a:effectLst>
                <a:glow rad="38100">
                  <a:schemeClr val="bg1">
                    <a:lumMod val="50000"/>
                    <a:lumOff val="50000"/>
                    <a:alpha val="20000"/>
                  </a:schemeClr>
                </a:glow>
              </a:effectLst>
            </a:endParaRPr>
          </a:p>
          <a:p>
            <a:pPr marL="0" indent="0">
              <a:buNone/>
            </a:pPr>
            <a:endParaRPr lang="en-US" sz="3200" b="1" cap="none" dirty="0">
              <a:solidFill>
                <a:schemeClr val="tx1"/>
              </a:solidFill>
              <a:effectLst>
                <a:glow rad="38100">
                  <a:schemeClr val="bg1">
                    <a:lumMod val="50000"/>
                    <a:lumOff val="50000"/>
                    <a:alpha val="20000"/>
                  </a:schemeClr>
                </a:glow>
              </a:effectLst>
            </a:endParaRPr>
          </a:p>
          <a:p>
            <a:pPr marL="0" indent="0">
              <a:buNone/>
            </a:pPr>
            <a:endParaRPr lang="en-US" sz="3200" cap="none" dirty="0">
              <a:effectLst>
                <a:glow rad="38100">
                  <a:schemeClr val="bg1">
                    <a:lumMod val="50000"/>
                    <a:lumOff val="50000"/>
                    <a:alpha val="20000"/>
                  </a:schemeClr>
                </a:glow>
              </a:effectLst>
            </a:endParaRPr>
          </a:p>
        </p:txBody>
      </p:sp>
    </p:spTree>
    <p:extLst>
      <p:ext uri="{BB962C8B-B14F-4D97-AF65-F5344CB8AC3E}">
        <p14:creationId xmlns:p14="http://schemas.microsoft.com/office/powerpoint/2010/main" val="29354014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2F502-EC87-1F80-3C68-71E2C6560A98}"/>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422E7BEA-C2C0-3843-FE63-110632AA7BFB}"/>
              </a:ext>
            </a:extLst>
          </p:cNvPr>
          <p:cNvSpPr>
            <a:spLocks noGrp="1"/>
          </p:cNvSpPr>
          <p:nvPr>
            <p:ph idx="1"/>
          </p:nvPr>
        </p:nvSpPr>
        <p:spPr>
          <a:xfrm>
            <a:off x="536863" y="299178"/>
            <a:ext cx="11118273" cy="4202243"/>
          </a:xfrm>
        </p:spPr>
        <p:txBody>
          <a:bodyPr anchor="t">
            <a:noAutofit/>
          </a:bodyPr>
          <a:lstStyle/>
          <a:p>
            <a:r>
              <a:rPr lang="en-US" sz="3200" cap="none" dirty="0">
                <a:solidFill>
                  <a:schemeClr val="tx1"/>
                </a:solidFill>
                <a:effectLst>
                  <a:glow rad="38100">
                    <a:schemeClr val="bg1">
                      <a:lumMod val="50000"/>
                      <a:lumOff val="50000"/>
                      <a:alpha val="20000"/>
                    </a:schemeClr>
                  </a:glow>
                </a:effectLst>
              </a:rPr>
              <a:t>Revelation of Who Jesus is &amp; His powerful ministry</a:t>
            </a:r>
          </a:p>
          <a:p>
            <a:r>
              <a:rPr lang="en-US" sz="3200" cap="none" dirty="0">
                <a:solidFill>
                  <a:schemeClr val="tx1"/>
                </a:solidFill>
                <a:effectLst>
                  <a:glow rad="38100">
                    <a:schemeClr val="bg1">
                      <a:lumMod val="50000"/>
                      <a:lumOff val="50000"/>
                      <a:alpha val="20000"/>
                    </a:schemeClr>
                  </a:glow>
                </a:effectLst>
              </a:rPr>
              <a:t>Who is blessed in this right-side-up Kingdom? The Poor</a:t>
            </a:r>
          </a:p>
          <a:p>
            <a:r>
              <a:rPr lang="en-US" sz="3200" cap="none" dirty="0">
                <a:solidFill>
                  <a:schemeClr val="tx1"/>
                </a:solidFill>
                <a:effectLst>
                  <a:glow rad="38100">
                    <a:schemeClr val="bg1">
                      <a:lumMod val="50000"/>
                      <a:lumOff val="50000"/>
                      <a:alpha val="20000"/>
                    </a:schemeClr>
                  </a:glow>
                </a:effectLst>
              </a:rPr>
              <a:t>Woe to who? The Rich who have no need of Jesus</a:t>
            </a:r>
          </a:p>
          <a:p>
            <a:r>
              <a:rPr lang="en-US" sz="3200" cap="none" dirty="0">
                <a:solidFill>
                  <a:schemeClr val="tx1"/>
                </a:solidFill>
                <a:effectLst>
                  <a:glow rad="38100">
                    <a:schemeClr val="bg1">
                      <a:lumMod val="50000"/>
                      <a:lumOff val="50000"/>
                      <a:alpha val="20000"/>
                    </a:schemeClr>
                  </a:glow>
                </a:effectLst>
              </a:rPr>
              <a:t>Called to love </a:t>
            </a:r>
            <a:r>
              <a:rPr lang="en-US" sz="3200" cap="none">
                <a:solidFill>
                  <a:schemeClr val="tx1"/>
                </a:solidFill>
                <a:effectLst>
                  <a:glow rad="38100">
                    <a:schemeClr val="bg1">
                      <a:lumMod val="50000"/>
                      <a:lumOff val="50000"/>
                      <a:alpha val="20000"/>
                    </a:schemeClr>
                  </a:glow>
                </a:effectLst>
              </a:rPr>
              <a:t>our enemies…</a:t>
            </a:r>
            <a:endParaRPr lang="en-US" sz="3200" cap="none" dirty="0">
              <a:solidFill>
                <a:schemeClr val="tx1"/>
              </a:solidFill>
              <a:effectLst>
                <a:glow rad="38100">
                  <a:schemeClr val="bg1">
                    <a:lumMod val="50000"/>
                    <a:lumOff val="50000"/>
                    <a:alpha val="20000"/>
                  </a:schemeClr>
                </a:glow>
              </a:effectLst>
            </a:endParaRPr>
          </a:p>
          <a:p>
            <a:r>
              <a:rPr lang="en-US" sz="3200" cap="none" dirty="0">
                <a:solidFill>
                  <a:schemeClr val="tx1"/>
                </a:solidFill>
                <a:effectLst>
                  <a:glow rad="38100">
                    <a:schemeClr val="bg1">
                      <a:lumMod val="50000"/>
                      <a:lumOff val="50000"/>
                      <a:alpha val="20000"/>
                    </a:schemeClr>
                  </a:glow>
                </a:effectLst>
              </a:rPr>
              <a:t>Measure back in mercy, forgiveness and generosity, not judgment and condemnation</a:t>
            </a:r>
          </a:p>
          <a:p>
            <a:r>
              <a:rPr lang="en-US" sz="3200" cap="none" dirty="0">
                <a:solidFill>
                  <a:schemeClr val="tx1"/>
                </a:solidFill>
                <a:effectLst>
                  <a:glow rad="38100">
                    <a:schemeClr val="bg1">
                      <a:lumMod val="50000"/>
                      <a:lumOff val="50000"/>
                      <a:alpha val="20000"/>
                    </a:schemeClr>
                  </a:glow>
                </a:effectLst>
              </a:rPr>
              <a:t>How well can you see past your log?</a:t>
            </a:r>
          </a:p>
          <a:p>
            <a:r>
              <a:rPr lang="en-US" sz="3200" cap="none" dirty="0">
                <a:solidFill>
                  <a:schemeClr val="tx1"/>
                </a:solidFill>
                <a:effectLst>
                  <a:glow rad="38100">
                    <a:schemeClr val="bg1">
                      <a:lumMod val="50000"/>
                      <a:lumOff val="50000"/>
                      <a:alpha val="20000"/>
                    </a:schemeClr>
                  </a:glow>
                </a:effectLst>
              </a:rPr>
              <a:t>What is in your heart matters!</a:t>
            </a:r>
          </a:p>
          <a:p>
            <a:r>
              <a:rPr lang="en-US" sz="3200" cap="none" dirty="0">
                <a:solidFill>
                  <a:schemeClr val="tx1"/>
                </a:solidFill>
                <a:effectLst>
                  <a:glow rad="38100">
                    <a:schemeClr val="bg1">
                      <a:lumMod val="50000"/>
                      <a:lumOff val="50000"/>
                      <a:alpha val="20000"/>
                    </a:schemeClr>
                  </a:glow>
                </a:effectLst>
              </a:rPr>
              <a:t>How are you building your life? Are you surrendering, hearing and doing?</a:t>
            </a:r>
          </a:p>
          <a:p>
            <a:pPr marL="0" indent="0">
              <a:buNone/>
            </a:pPr>
            <a:endParaRPr lang="en-US" sz="3200" cap="none" dirty="0">
              <a:solidFill>
                <a:schemeClr val="tx1"/>
              </a:solidFill>
              <a:effectLst>
                <a:glow rad="38100">
                  <a:schemeClr val="bg1">
                    <a:lumMod val="50000"/>
                    <a:lumOff val="50000"/>
                    <a:alpha val="20000"/>
                  </a:schemeClr>
                </a:glow>
              </a:effectLst>
            </a:endParaRPr>
          </a:p>
          <a:p>
            <a:pPr marL="0" indent="0">
              <a:buNone/>
            </a:pPr>
            <a:endParaRPr lang="en-US" sz="3200" cap="none" dirty="0">
              <a:solidFill>
                <a:schemeClr val="tx1"/>
              </a:solidFill>
              <a:effectLst>
                <a:glow rad="38100">
                  <a:schemeClr val="bg1">
                    <a:lumMod val="50000"/>
                    <a:lumOff val="50000"/>
                    <a:alpha val="20000"/>
                  </a:schemeClr>
                </a:glow>
              </a:effectLst>
            </a:endParaRPr>
          </a:p>
          <a:p>
            <a:pPr marL="0" indent="0">
              <a:buNone/>
            </a:pPr>
            <a:endParaRPr lang="en-US" sz="3200" cap="none" dirty="0">
              <a:solidFill>
                <a:schemeClr val="tx1"/>
              </a:solidFill>
              <a:effectLst>
                <a:glow rad="38100">
                  <a:schemeClr val="bg1">
                    <a:lumMod val="50000"/>
                    <a:lumOff val="50000"/>
                    <a:alpha val="20000"/>
                  </a:schemeClr>
                </a:glow>
              </a:effectLst>
            </a:endParaRPr>
          </a:p>
          <a:p>
            <a:pPr marL="0" indent="0">
              <a:buNone/>
            </a:pPr>
            <a:endParaRPr lang="en-US" sz="3200" cap="none" dirty="0">
              <a:solidFill>
                <a:schemeClr val="tx1"/>
              </a:solidFill>
              <a:effectLst>
                <a:glow rad="38100">
                  <a:schemeClr val="bg1">
                    <a:lumMod val="50000"/>
                    <a:lumOff val="50000"/>
                    <a:alpha val="20000"/>
                  </a:schemeClr>
                </a:glow>
              </a:effectLst>
            </a:endParaRPr>
          </a:p>
          <a:p>
            <a:pPr marL="0" indent="0">
              <a:buNone/>
            </a:pPr>
            <a:endParaRPr lang="en-US" sz="3200" b="1" cap="none" dirty="0">
              <a:solidFill>
                <a:schemeClr val="tx1"/>
              </a:solidFill>
              <a:effectLst>
                <a:glow rad="38100">
                  <a:schemeClr val="bg1">
                    <a:lumMod val="50000"/>
                    <a:lumOff val="50000"/>
                    <a:alpha val="20000"/>
                  </a:schemeClr>
                </a:glow>
              </a:effectLst>
            </a:endParaRPr>
          </a:p>
          <a:p>
            <a:pPr marL="0" indent="0">
              <a:buNone/>
            </a:pPr>
            <a:endParaRPr lang="en-US" sz="3200" cap="none" dirty="0">
              <a:effectLst>
                <a:glow rad="38100">
                  <a:schemeClr val="bg1">
                    <a:lumMod val="50000"/>
                    <a:lumOff val="50000"/>
                    <a:alpha val="20000"/>
                  </a:schemeClr>
                </a:glow>
              </a:effectLst>
            </a:endParaRPr>
          </a:p>
        </p:txBody>
      </p:sp>
    </p:spTree>
    <p:extLst>
      <p:ext uri="{BB962C8B-B14F-4D97-AF65-F5344CB8AC3E}">
        <p14:creationId xmlns:p14="http://schemas.microsoft.com/office/powerpoint/2010/main" val="2798558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59F7F-D308-61B5-241E-1968A29B87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BF1347-BFD4-F949-6AA1-26148D349204}"/>
              </a:ext>
            </a:extLst>
          </p:cNvPr>
          <p:cNvSpPr>
            <a:spLocks noGrp="1"/>
          </p:cNvSpPr>
          <p:nvPr>
            <p:ph type="title"/>
          </p:nvPr>
        </p:nvSpPr>
        <p:spPr>
          <a:xfrm>
            <a:off x="661758" y="641128"/>
            <a:ext cx="9905998" cy="694544"/>
          </a:xfrm>
        </p:spPr>
        <p:txBody>
          <a:bodyPr>
            <a:noAutofit/>
          </a:bodyPr>
          <a:lstStyle/>
          <a:p>
            <a:r>
              <a:rPr lang="en-US" sz="4400" b="1" dirty="0">
                <a:solidFill>
                  <a:srgbClr val="00B0F0"/>
                </a:solidFill>
              </a:rPr>
              <a:t>Luke 6:17-19 ESV</a:t>
            </a:r>
          </a:p>
        </p:txBody>
      </p:sp>
      <p:sp>
        <p:nvSpPr>
          <p:cNvPr id="3" name="Content Placeholder 2">
            <a:extLst>
              <a:ext uri="{FF2B5EF4-FFF2-40B4-BE49-F238E27FC236}">
                <a16:creationId xmlns:a16="http://schemas.microsoft.com/office/drawing/2014/main" id="{CCF69FF8-D56B-2F0F-6DC2-1A65CCC99ADA}"/>
              </a:ext>
            </a:extLst>
          </p:cNvPr>
          <p:cNvSpPr>
            <a:spLocks noGrp="1"/>
          </p:cNvSpPr>
          <p:nvPr>
            <p:ph idx="1"/>
          </p:nvPr>
        </p:nvSpPr>
        <p:spPr>
          <a:xfrm>
            <a:off x="661758" y="1531403"/>
            <a:ext cx="10925897" cy="4606636"/>
          </a:xfrm>
        </p:spPr>
        <p:txBody>
          <a:bodyPr anchor="t">
            <a:noAutofit/>
          </a:bodyPr>
          <a:lstStyle/>
          <a:p>
            <a:pPr marL="0" indent="0">
              <a:buNone/>
            </a:pPr>
            <a:r>
              <a:rPr lang="en-US" sz="3200" cap="none" dirty="0">
                <a:effectLst>
                  <a:glow rad="38100">
                    <a:schemeClr val="bg1">
                      <a:lumMod val="50000"/>
                      <a:lumOff val="50000"/>
                      <a:alpha val="20000"/>
                    </a:schemeClr>
                  </a:glow>
                </a:effectLst>
              </a:rPr>
              <a:t> [17] And he came down with them and stood on a level place, with a </a:t>
            </a:r>
            <a:r>
              <a:rPr lang="en-US" sz="3200" b="1" cap="none" dirty="0">
                <a:solidFill>
                  <a:srgbClr val="00B0F0"/>
                </a:solidFill>
                <a:effectLst>
                  <a:glow rad="38100">
                    <a:schemeClr val="bg1">
                      <a:lumMod val="50000"/>
                      <a:lumOff val="50000"/>
                      <a:alpha val="20000"/>
                    </a:schemeClr>
                  </a:glow>
                </a:effectLst>
              </a:rPr>
              <a:t>great crowd </a:t>
            </a:r>
            <a:r>
              <a:rPr lang="en-US" sz="3200" cap="none" dirty="0">
                <a:effectLst>
                  <a:glow rad="38100">
                    <a:schemeClr val="bg1">
                      <a:lumMod val="50000"/>
                      <a:lumOff val="50000"/>
                      <a:alpha val="20000"/>
                    </a:schemeClr>
                  </a:glow>
                </a:effectLst>
              </a:rPr>
              <a:t>of his disciples and a great </a:t>
            </a:r>
            <a:r>
              <a:rPr lang="en-US" sz="3200" b="1" cap="none" dirty="0">
                <a:solidFill>
                  <a:srgbClr val="00B0F0"/>
                </a:solidFill>
                <a:effectLst>
                  <a:glow rad="38100">
                    <a:schemeClr val="bg1">
                      <a:lumMod val="50000"/>
                      <a:lumOff val="50000"/>
                      <a:alpha val="20000"/>
                    </a:schemeClr>
                  </a:glow>
                </a:effectLst>
              </a:rPr>
              <a:t>multitude</a:t>
            </a:r>
            <a:r>
              <a:rPr lang="en-US" sz="3200" cap="none" dirty="0">
                <a:effectLst>
                  <a:glow rad="38100">
                    <a:schemeClr val="bg1">
                      <a:lumMod val="50000"/>
                      <a:lumOff val="50000"/>
                      <a:alpha val="20000"/>
                    </a:schemeClr>
                  </a:glow>
                </a:effectLst>
              </a:rPr>
              <a:t> of people from all Judea and Jerusalem and the seacoast of </a:t>
            </a:r>
            <a:r>
              <a:rPr lang="en-US" sz="3200" cap="none" dirty="0" err="1">
                <a:effectLst>
                  <a:glow rad="38100">
                    <a:schemeClr val="bg1">
                      <a:lumMod val="50000"/>
                      <a:lumOff val="50000"/>
                      <a:alpha val="20000"/>
                    </a:schemeClr>
                  </a:glow>
                </a:effectLst>
              </a:rPr>
              <a:t>Tyre</a:t>
            </a:r>
            <a:r>
              <a:rPr lang="en-US" sz="3200" cap="none" dirty="0">
                <a:effectLst>
                  <a:glow rad="38100">
                    <a:schemeClr val="bg1">
                      <a:lumMod val="50000"/>
                      <a:lumOff val="50000"/>
                      <a:alpha val="20000"/>
                    </a:schemeClr>
                  </a:glow>
                </a:effectLst>
              </a:rPr>
              <a:t> and Sidon, [18] who came to hear him and to be healed of their diseases. And those who were troubled with unclean spirits were cured. [19] And all the crowd sought to touch him, for </a:t>
            </a:r>
            <a:r>
              <a:rPr lang="en-US" sz="3200" b="1" cap="none" dirty="0">
                <a:solidFill>
                  <a:srgbClr val="00B0F0"/>
                </a:solidFill>
                <a:effectLst>
                  <a:glow rad="38100">
                    <a:schemeClr val="bg1">
                      <a:lumMod val="50000"/>
                      <a:lumOff val="50000"/>
                      <a:alpha val="20000"/>
                    </a:schemeClr>
                  </a:glow>
                </a:effectLst>
              </a:rPr>
              <a:t>power came out from him and healed them all.</a:t>
            </a:r>
          </a:p>
        </p:txBody>
      </p:sp>
    </p:spTree>
    <p:extLst>
      <p:ext uri="{BB962C8B-B14F-4D97-AF65-F5344CB8AC3E}">
        <p14:creationId xmlns:p14="http://schemas.microsoft.com/office/powerpoint/2010/main" val="65989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AD40B50C-26C5-6C79-16AF-1A2A408FBD49}"/>
              </a:ext>
            </a:extLst>
          </p:cNvPr>
          <p:cNvGrpSpPr/>
          <p:nvPr/>
        </p:nvGrpSpPr>
        <p:grpSpPr>
          <a:xfrm>
            <a:off x="-11586" y="-553997"/>
            <a:ext cx="6759198" cy="7411997"/>
            <a:chOff x="2914267" y="-553998"/>
            <a:chExt cx="6370934" cy="7411997"/>
          </a:xfrm>
        </p:grpSpPr>
        <p:grpSp>
          <p:nvGrpSpPr>
            <p:cNvPr id="10" name="Group 9">
              <a:extLst>
                <a:ext uri="{FF2B5EF4-FFF2-40B4-BE49-F238E27FC236}">
                  <a16:creationId xmlns:a16="http://schemas.microsoft.com/office/drawing/2014/main" id="{512F78A4-4C0D-43E2-2532-ACE1FF2098A1}"/>
                </a:ext>
              </a:extLst>
            </p:cNvPr>
            <p:cNvGrpSpPr/>
            <p:nvPr/>
          </p:nvGrpSpPr>
          <p:grpSpPr>
            <a:xfrm>
              <a:off x="2914267" y="0"/>
              <a:ext cx="6370934" cy="6857999"/>
              <a:chOff x="3684286" y="0"/>
              <a:chExt cx="6370934" cy="6857999"/>
            </a:xfrm>
          </p:grpSpPr>
          <p:pic>
            <p:nvPicPr>
              <p:cNvPr id="1028" name="Picture 4" descr="The Big and Small World of Bible Geography">
                <a:extLst>
                  <a:ext uri="{FF2B5EF4-FFF2-40B4-BE49-F238E27FC236}">
                    <a16:creationId xmlns:a16="http://schemas.microsoft.com/office/drawing/2014/main" id="{560E3C70-ABF6-1803-75EE-0FFC7969141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339" b="18596"/>
              <a:stretch>
                <a:fillRect/>
              </a:stretch>
            </p:blipFill>
            <p:spPr bwMode="auto">
              <a:xfrm>
                <a:off x="3684286" y="0"/>
                <a:ext cx="6370934" cy="685799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8DEC9BD-64D8-1767-6F72-A8AC33C1F947}"/>
                  </a:ext>
                </a:extLst>
              </p:cNvPr>
              <p:cNvSpPr txBox="1"/>
              <p:nvPr/>
            </p:nvSpPr>
            <p:spPr>
              <a:xfrm>
                <a:off x="6708527" y="497305"/>
                <a:ext cx="394653" cy="1107996"/>
              </a:xfrm>
              <a:prstGeom prst="rect">
                <a:avLst/>
              </a:prstGeom>
              <a:noFill/>
            </p:spPr>
            <p:txBody>
              <a:bodyPr wrap="none" rtlCol="0">
                <a:spAutoFit/>
              </a:bodyPr>
              <a:lstStyle/>
              <a:p>
                <a:r>
                  <a:rPr lang="en-US" sz="6600" dirty="0">
                    <a:solidFill>
                      <a:schemeClr val="bg1"/>
                    </a:solidFill>
                  </a:rPr>
                  <a:t>.</a:t>
                </a:r>
              </a:p>
            </p:txBody>
          </p:sp>
          <p:sp>
            <p:nvSpPr>
              <p:cNvPr id="8" name="TextBox 7">
                <a:extLst>
                  <a:ext uri="{FF2B5EF4-FFF2-40B4-BE49-F238E27FC236}">
                    <a16:creationId xmlns:a16="http://schemas.microsoft.com/office/drawing/2014/main" id="{898061A9-67F9-8594-788A-9B0834AC09FA}"/>
                  </a:ext>
                </a:extLst>
              </p:cNvPr>
              <p:cNvSpPr txBox="1"/>
              <p:nvPr/>
            </p:nvSpPr>
            <p:spPr>
              <a:xfrm>
                <a:off x="6182180" y="1019219"/>
                <a:ext cx="634165" cy="369332"/>
              </a:xfrm>
              <a:prstGeom prst="rect">
                <a:avLst/>
              </a:prstGeom>
              <a:noFill/>
            </p:spPr>
            <p:txBody>
              <a:bodyPr wrap="none" rtlCol="0">
                <a:spAutoFit/>
              </a:bodyPr>
              <a:lstStyle/>
              <a:p>
                <a:r>
                  <a:rPr lang="en-US" b="1" dirty="0" err="1">
                    <a:solidFill>
                      <a:schemeClr val="bg1"/>
                    </a:solidFill>
                    <a:latin typeface="Gill Sans Nova" panose="020B0602020104020203" pitchFamily="34" charset="0"/>
                    <a:cs typeface="Aharoni" panose="02010803020104030203" pitchFamily="2" charset="-79"/>
                  </a:rPr>
                  <a:t>Tyre</a:t>
                </a:r>
                <a:endParaRPr lang="en-US" b="1" dirty="0">
                  <a:solidFill>
                    <a:schemeClr val="bg1"/>
                  </a:solidFill>
                  <a:latin typeface="Gill Sans Nova" panose="020B0602020104020203" pitchFamily="34" charset="0"/>
                  <a:cs typeface="Aharoni" panose="02010803020104030203" pitchFamily="2" charset="-79"/>
                </a:endParaRPr>
              </a:p>
            </p:txBody>
          </p:sp>
          <p:sp>
            <p:nvSpPr>
              <p:cNvPr id="9" name="TextBox 8">
                <a:extLst>
                  <a:ext uri="{FF2B5EF4-FFF2-40B4-BE49-F238E27FC236}">
                    <a16:creationId xmlns:a16="http://schemas.microsoft.com/office/drawing/2014/main" id="{8FEAF481-6CC5-DF04-7432-E892760F36DA}"/>
                  </a:ext>
                </a:extLst>
              </p:cNvPr>
              <p:cNvSpPr txBox="1"/>
              <p:nvPr/>
            </p:nvSpPr>
            <p:spPr>
              <a:xfrm>
                <a:off x="7513045" y="24608"/>
                <a:ext cx="745187" cy="369332"/>
              </a:xfrm>
              <a:prstGeom prst="rect">
                <a:avLst/>
              </a:prstGeom>
              <a:noFill/>
            </p:spPr>
            <p:txBody>
              <a:bodyPr wrap="none" rtlCol="0">
                <a:spAutoFit/>
              </a:bodyPr>
              <a:lstStyle/>
              <a:p>
                <a:r>
                  <a:rPr lang="en-US" b="1" dirty="0">
                    <a:solidFill>
                      <a:schemeClr val="bg1"/>
                    </a:solidFill>
                    <a:latin typeface="Gill Sans Nova" panose="020B0602020104020203" pitchFamily="34" charset="0"/>
                    <a:cs typeface="Aharoni" panose="02010803020104030203" pitchFamily="2" charset="-79"/>
                  </a:rPr>
                  <a:t>Sidon</a:t>
                </a:r>
              </a:p>
            </p:txBody>
          </p:sp>
        </p:grpSp>
        <p:sp>
          <p:nvSpPr>
            <p:cNvPr id="7" name="TextBox 6">
              <a:extLst>
                <a:ext uri="{FF2B5EF4-FFF2-40B4-BE49-F238E27FC236}">
                  <a16:creationId xmlns:a16="http://schemas.microsoft.com/office/drawing/2014/main" id="{A8DC2C4A-4240-4267-4A3D-133C91FECA6C}"/>
                </a:ext>
              </a:extLst>
            </p:cNvPr>
            <p:cNvSpPr txBox="1"/>
            <p:nvPr/>
          </p:nvSpPr>
          <p:spPr>
            <a:xfrm>
              <a:off x="6464855" y="-553998"/>
              <a:ext cx="394653" cy="1107996"/>
            </a:xfrm>
            <a:prstGeom prst="rect">
              <a:avLst/>
            </a:prstGeom>
            <a:noFill/>
          </p:spPr>
          <p:txBody>
            <a:bodyPr wrap="none" rtlCol="0">
              <a:spAutoFit/>
            </a:bodyPr>
            <a:lstStyle/>
            <a:p>
              <a:r>
                <a:rPr lang="en-US" sz="6600" dirty="0">
                  <a:solidFill>
                    <a:schemeClr val="bg1"/>
                  </a:solidFill>
                </a:rPr>
                <a:t>.</a:t>
              </a:r>
            </a:p>
          </p:txBody>
        </p:sp>
      </p:grpSp>
      <p:sp>
        <p:nvSpPr>
          <p:cNvPr id="13" name="TextBox 12">
            <a:extLst>
              <a:ext uri="{FF2B5EF4-FFF2-40B4-BE49-F238E27FC236}">
                <a16:creationId xmlns:a16="http://schemas.microsoft.com/office/drawing/2014/main" id="{958465E4-BF11-B192-0770-945AFCC27E22}"/>
              </a:ext>
            </a:extLst>
          </p:cNvPr>
          <p:cNvSpPr txBox="1"/>
          <p:nvPr/>
        </p:nvSpPr>
        <p:spPr>
          <a:xfrm>
            <a:off x="6954908" y="925434"/>
            <a:ext cx="4950949" cy="5016758"/>
          </a:xfrm>
          <a:prstGeom prst="rect">
            <a:avLst/>
          </a:prstGeom>
          <a:noFill/>
        </p:spPr>
        <p:txBody>
          <a:bodyPr wrap="square">
            <a:spAutoFit/>
          </a:bodyPr>
          <a:lstStyle/>
          <a:p>
            <a:r>
              <a:rPr lang="en-US" sz="3200" dirty="0"/>
              <a:t>The Multitudes…</a:t>
            </a:r>
          </a:p>
          <a:p>
            <a:r>
              <a:rPr lang="en-US" sz="3200" dirty="0"/>
              <a:t>From Sidon – 80km</a:t>
            </a:r>
          </a:p>
          <a:p>
            <a:r>
              <a:rPr lang="en-US" sz="3200" dirty="0"/>
              <a:t>From </a:t>
            </a:r>
            <a:r>
              <a:rPr lang="en-US" sz="3200" dirty="0" err="1"/>
              <a:t>Tyre</a:t>
            </a:r>
            <a:r>
              <a:rPr lang="en-US" sz="3200" dirty="0"/>
              <a:t> – 56km</a:t>
            </a:r>
          </a:p>
          <a:p>
            <a:r>
              <a:rPr lang="en-US" sz="3200" dirty="0"/>
              <a:t>From Jerusalem – 137km</a:t>
            </a:r>
          </a:p>
          <a:p>
            <a:endParaRPr lang="en-US" sz="3200" dirty="0"/>
          </a:p>
          <a:p>
            <a:r>
              <a:rPr lang="en-US" sz="3200" dirty="0"/>
              <a:t>TO </a:t>
            </a:r>
            <a:r>
              <a:rPr lang="en-US" sz="3200" b="1" dirty="0">
                <a:solidFill>
                  <a:srgbClr val="00B0F0"/>
                </a:solidFill>
              </a:rPr>
              <a:t>HEAR</a:t>
            </a:r>
            <a:r>
              <a:rPr lang="en-US" sz="3200" b="1" dirty="0">
                <a:solidFill>
                  <a:schemeClr val="accent4">
                    <a:lumMod val="75000"/>
                  </a:schemeClr>
                </a:solidFill>
              </a:rPr>
              <a:t> </a:t>
            </a:r>
            <a:r>
              <a:rPr lang="en-US" sz="3200" dirty="0"/>
              <a:t>JESUS</a:t>
            </a:r>
          </a:p>
          <a:p>
            <a:r>
              <a:rPr lang="en-US" sz="3200" dirty="0"/>
              <a:t>TO </a:t>
            </a:r>
            <a:r>
              <a:rPr lang="en-US" sz="3200" b="1" dirty="0">
                <a:solidFill>
                  <a:srgbClr val="00B0F0"/>
                </a:solidFill>
              </a:rPr>
              <a:t>BE HEALED </a:t>
            </a:r>
            <a:r>
              <a:rPr lang="en-US" sz="3200" dirty="0"/>
              <a:t>BY JESUS</a:t>
            </a:r>
          </a:p>
          <a:p>
            <a:r>
              <a:rPr lang="en-US" sz="3200" dirty="0"/>
              <a:t>TO </a:t>
            </a:r>
            <a:r>
              <a:rPr lang="en-US" sz="3200" b="1" dirty="0">
                <a:solidFill>
                  <a:srgbClr val="00B0F0"/>
                </a:solidFill>
              </a:rPr>
              <a:t>BE DELIVERED </a:t>
            </a:r>
            <a:r>
              <a:rPr lang="en-US" sz="3200" dirty="0"/>
              <a:t>FROM EVIL SPIRITS BY JESUS </a:t>
            </a:r>
          </a:p>
          <a:p>
            <a:r>
              <a:rPr lang="en-US" sz="3200" dirty="0"/>
              <a:t>TO </a:t>
            </a:r>
            <a:r>
              <a:rPr lang="en-US" sz="3200" b="1" dirty="0">
                <a:solidFill>
                  <a:srgbClr val="00B0F0"/>
                </a:solidFill>
              </a:rPr>
              <a:t>TOUCH</a:t>
            </a:r>
            <a:r>
              <a:rPr lang="en-US" sz="3200" dirty="0"/>
              <a:t> JESUS</a:t>
            </a:r>
          </a:p>
        </p:txBody>
      </p:sp>
      <mc:AlternateContent xmlns:mc="http://schemas.openxmlformats.org/markup-compatibility/2006">
        <mc:Choice xmlns:p14="http://schemas.microsoft.com/office/powerpoint/2010/main" Requires="p14">
          <p:contentPart p14:bwMode="auto" r:id="rId3">
            <p14:nvContentPartPr>
              <p14:cNvPr id="14" name="Ink 13">
                <a:extLst>
                  <a:ext uri="{FF2B5EF4-FFF2-40B4-BE49-F238E27FC236}">
                    <a16:creationId xmlns:a16="http://schemas.microsoft.com/office/drawing/2014/main" id="{91EF73F5-AC08-65BC-A98C-6A981374678B}"/>
                  </a:ext>
                </a:extLst>
              </p14:cNvPr>
              <p14:cNvContentPartPr/>
              <p14:nvPr/>
            </p14:nvContentPartPr>
            <p14:xfrm>
              <a:off x="3825033" y="40385"/>
              <a:ext cx="1634760" cy="335880"/>
            </p14:xfrm>
          </p:contentPart>
        </mc:Choice>
        <mc:Fallback>
          <p:pic>
            <p:nvPicPr>
              <p:cNvPr id="14" name="Ink 13">
                <a:extLst>
                  <a:ext uri="{FF2B5EF4-FFF2-40B4-BE49-F238E27FC236}">
                    <a16:creationId xmlns:a16="http://schemas.microsoft.com/office/drawing/2014/main" id="{91EF73F5-AC08-65BC-A98C-6A981374678B}"/>
                  </a:ext>
                </a:extLst>
              </p:cNvPr>
              <p:cNvPicPr/>
              <p:nvPr/>
            </p:nvPicPr>
            <p:blipFill>
              <a:blip r:embed="rId4"/>
              <a:stretch>
                <a:fillRect/>
              </a:stretch>
            </p:blipFill>
            <p:spPr>
              <a:xfrm>
                <a:off x="3818913" y="34265"/>
                <a:ext cx="1647000" cy="34812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7" name="Ink 16">
                <a:extLst>
                  <a:ext uri="{FF2B5EF4-FFF2-40B4-BE49-F238E27FC236}">
                    <a16:creationId xmlns:a16="http://schemas.microsoft.com/office/drawing/2014/main" id="{C6355650-913E-C89A-952E-9A6F19088AA0}"/>
                  </a:ext>
                </a:extLst>
              </p14:cNvPr>
              <p14:cNvContentPartPr/>
              <p14:nvPr/>
            </p14:nvContentPartPr>
            <p14:xfrm>
              <a:off x="2845833" y="870905"/>
              <a:ext cx="1044360" cy="646920"/>
            </p14:xfrm>
          </p:contentPart>
        </mc:Choice>
        <mc:Fallback>
          <p:pic>
            <p:nvPicPr>
              <p:cNvPr id="17" name="Ink 16">
                <a:extLst>
                  <a:ext uri="{FF2B5EF4-FFF2-40B4-BE49-F238E27FC236}">
                    <a16:creationId xmlns:a16="http://schemas.microsoft.com/office/drawing/2014/main" id="{C6355650-913E-C89A-952E-9A6F19088AA0}"/>
                  </a:ext>
                </a:extLst>
              </p:cNvPr>
              <p:cNvPicPr/>
              <p:nvPr/>
            </p:nvPicPr>
            <p:blipFill>
              <a:blip r:embed="rId6"/>
              <a:stretch>
                <a:fillRect/>
              </a:stretch>
            </p:blipFill>
            <p:spPr>
              <a:xfrm>
                <a:off x="2839713" y="864785"/>
                <a:ext cx="1056600" cy="65916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26" name="Ink 25">
                <a:extLst>
                  <a:ext uri="{FF2B5EF4-FFF2-40B4-BE49-F238E27FC236}">
                    <a16:creationId xmlns:a16="http://schemas.microsoft.com/office/drawing/2014/main" id="{7831E8CA-B1F0-32F2-446B-CDAFF80D32EB}"/>
                  </a:ext>
                </a:extLst>
              </p14:cNvPr>
              <p14:cNvContentPartPr/>
              <p14:nvPr/>
            </p14:nvContentPartPr>
            <p14:xfrm>
              <a:off x="3512553" y="4243025"/>
              <a:ext cx="1548360" cy="610200"/>
            </p14:xfrm>
          </p:contentPart>
        </mc:Choice>
        <mc:Fallback>
          <p:pic>
            <p:nvPicPr>
              <p:cNvPr id="26" name="Ink 25">
                <a:extLst>
                  <a:ext uri="{FF2B5EF4-FFF2-40B4-BE49-F238E27FC236}">
                    <a16:creationId xmlns:a16="http://schemas.microsoft.com/office/drawing/2014/main" id="{7831E8CA-B1F0-32F2-446B-CDAFF80D32EB}"/>
                  </a:ext>
                </a:extLst>
              </p:cNvPr>
              <p:cNvPicPr/>
              <p:nvPr/>
            </p:nvPicPr>
            <p:blipFill>
              <a:blip r:embed="rId8"/>
              <a:stretch>
                <a:fillRect/>
              </a:stretch>
            </p:blipFill>
            <p:spPr>
              <a:xfrm>
                <a:off x="3506433" y="4236905"/>
                <a:ext cx="1560600" cy="62244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9">
            <p14:nvContentPartPr>
              <p14:cNvPr id="28" name="Ink 27">
                <a:extLst>
                  <a:ext uri="{FF2B5EF4-FFF2-40B4-BE49-F238E27FC236}">
                    <a16:creationId xmlns:a16="http://schemas.microsoft.com/office/drawing/2014/main" id="{3EBDE7AC-93A4-B187-F6C4-A55423F0F70B}"/>
                  </a:ext>
                </a:extLst>
              </p14:cNvPr>
              <p14:cNvContentPartPr/>
              <p14:nvPr/>
            </p14:nvContentPartPr>
            <p14:xfrm>
              <a:off x="2919273" y="1751105"/>
              <a:ext cx="1824840" cy="619560"/>
            </p14:xfrm>
          </p:contentPart>
        </mc:Choice>
        <mc:Fallback>
          <p:pic>
            <p:nvPicPr>
              <p:cNvPr id="28" name="Ink 27">
                <a:extLst>
                  <a:ext uri="{FF2B5EF4-FFF2-40B4-BE49-F238E27FC236}">
                    <a16:creationId xmlns:a16="http://schemas.microsoft.com/office/drawing/2014/main" id="{3EBDE7AC-93A4-B187-F6C4-A55423F0F70B}"/>
                  </a:ext>
                </a:extLst>
              </p:cNvPr>
              <p:cNvPicPr/>
              <p:nvPr/>
            </p:nvPicPr>
            <p:blipFill>
              <a:blip r:embed="rId10"/>
              <a:stretch>
                <a:fillRect/>
              </a:stretch>
            </p:blipFill>
            <p:spPr>
              <a:xfrm>
                <a:off x="2910273" y="1742105"/>
                <a:ext cx="1842480" cy="63720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11">
            <p14:nvContentPartPr>
              <p14:cNvPr id="29" name="Ink 28">
                <a:extLst>
                  <a:ext uri="{FF2B5EF4-FFF2-40B4-BE49-F238E27FC236}">
                    <a16:creationId xmlns:a16="http://schemas.microsoft.com/office/drawing/2014/main" id="{DCC471A2-47A0-86D9-81F0-B593AD00F6D7}"/>
                  </a:ext>
                </a:extLst>
              </p14:cNvPr>
              <p14:cNvContentPartPr/>
              <p14:nvPr/>
            </p14:nvContentPartPr>
            <p14:xfrm>
              <a:off x="-1870167" y="976385"/>
              <a:ext cx="360" cy="360"/>
            </p14:xfrm>
          </p:contentPart>
        </mc:Choice>
        <mc:Fallback>
          <p:pic>
            <p:nvPicPr>
              <p:cNvPr id="29" name="Ink 28">
                <a:extLst>
                  <a:ext uri="{FF2B5EF4-FFF2-40B4-BE49-F238E27FC236}">
                    <a16:creationId xmlns:a16="http://schemas.microsoft.com/office/drawing/2014/main" id="{DCC471A2-47A0-86D9-81F0-B593AD00F6D7}"/>
                  </a:ext>
                </a:extLst>
              </p:cNvPr>
              <p:cNvPicPr/>
              <p:nvPr/>
            </p:nvPicPr>
            <p:blipFill>
              <a:blip r:embed="rId12"/>
              <a:stretch>
                <a:fillRect/>
              </a:stretch>
            </p:blipFill>
            <p:spPr>
              <a:xfrm>
                <a:off x="-1879167" y="967385"/>
                <a:ext cx="18000" cy="18000"/>
              </a:xfrm>
              <a:prstGeom prst="rect">
                <a:avLst/>
              </a:prstGeom>
            </p:spPr>
          </p:pic>
        </mc:Fallback>
      </mc:AlternateContent>
      <p:grpSp>
        <p:nvGrpSpPr>
          <p:cNvPr id="33" name="Group 32">
            <a:extLst>
              <a:ext uri="{FF2B5EF4-FFF2-40B4-BE49-F238E27FC236}">
                <a16:creationId xmlns:a16="http://schemas.microsoft.com/office/drawing/2014/main" id="{23ED05AC-22A0-B866-7558-CF63C499963A}"/>
              </a:ext>
            </a:extLst>
          </p:cNvPr>
          <p:cNvGrpSpPr/>
          <p:nvPr/>
        </p:nvGrpSpPr>
        <p:grpSpPr>
          <a:xfrm>
            <a:off x="13009353" y="2576945"/>
            <a:ext cx="360" cy="360"/>
            <a:chOff x="13009353" y="2576945"/>
            <a:chExt cx="360" cy="360"/>
          </a:xfrm>
        </p:grpSpPr>
        <mc:AlternateContent xmlns:mc="http://schemas.openxmlformats.org/markup-compatibility/2006">
          <mc:Choice xmlns:p14="http://schemas.microsoft.com/office/powerpoint/2010/main" xmlns:aink="http://schemas.microsoft.com/office/drawing/2016/ink" Requires="p14 aink">
            <p:contentPart p14:bwMode="auto" r:id="rId13">
              <p14:nvContentPartPr>
                <p14:cNvPr id="30" name="Ink 29">
                  <a:extLst>
                    <a:ext uri="{FF2B5EF4-FFF2-40B4-BE49-F238E27FC236}">
                      <a16:creationId xmlns:a16="http://schemas.microsoft.com/office/drawing/2014/main" id="{AF0B93E1-979A-EBD7-DDA0-3DB7FEC663A4}"/>
                    </a:ext>
                  </a:extLst>
                </p14:cNvPr>
                <p14:cNvContentPartPr/>
                <p14:nvPr/>
              </p14:nvContentPartPr>
              <p14:xfrm>
                <a:off x="13009353" y="2576945"/>
                <a:ext cx="360" cy="360"/>
              </p14:xfrm>
            </p:contentPart>
          </mc:Choice>
          <mc:Fallback>
            <p:pic>
              <p:nvPicPr>
                <p:cNvPr id="30" name="Ink 29">
                  <a:extLst>
                    <a:ext uri="{FF2B5EF4-FFF2-40B4-BE49-F238E27FC236}">
                      <a16:creationId xmlns:a16="http://schemas.microsoft.com/office/drawing/2014/main" id="{AF0B93E1-979A-EBD7-DDA0-3DB7FEC663A4}"/>
                    </a:ext>
                  </a:extLst>
                </p:cNvPr>
                <p:cNvPicPr/>
                <p:nvPr/>
              </p:nvPicPr>
              <p:blipFill>
                <a:blip r:embed="rId14"/>
                <a:stretch>
                  <a:fillRect/>
                </a:stretch>
              </p:blipFill>
              <p:spPr>
                <a:xfrm>
                  <a:off x="13000713" y="2568305"/>
                  <a:ext cx="18000" cy="1800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15">
              <p14:nvContentPartPr>
                <p14:cNvPr id="31" name="Ink 30">
                  <a:extLst>
                    <a:ext uri="{FF2B5EF4-FFF2-40B4-BE49-F238E27FC236}">
                      <a16:creationId xmlns:a16="http://schemas.microsoft.com/office/drawing/2014/main" id="{B5123D13-2BCD-98FC-048F-ED1B9CD26710}"/>
                    </a:ext>
                  </a:extLst>
                </p14:cNvPr>
                <p14:cNvContentPartPr/>
                <p14:nvPr/>
              </p14:nvContentPartPr>
              <p14:xfrm>
                <a:off x="13009353" y="2576945"/>
                <a:ext cx="360" cy="360"/>
              </p14:xfrm>
            </p:contentPart>
          </mc:Choice>
          <mc:Fallback>
            <p:pic>
              <p:nvPicPr>
                <p:cNvPr id="31" name="Ink 30">
                  <a:extLst>
                    <a:ext uri="{FF2B5EF4-FFF2-40B4-BE49-F238E27FC236}">
                      <a16:creationId xmlns:a16="http://schemas.microsoft.com/office/drawing/2014/main" id="{B5123D13-2BCD-98FC-048F-ED1B9CD26710}"/>
                    </a:ext>
                  </a:extLst>
                </p:cNvPr>
                <p:cNvPicPr/>
                <p:nvPr/>
              </p:nvPicPr>
              <p:blipFill>
                <a:blip r:embed="rId16"/>
                <a:stretch>
                  <a:fillRect/>
                </a:stretch>
              </p:blipFill>
              <p:spPr>
                <a:xfrm>
                  <a:off x="13000713" y="2568305"/>
                  <a:ext cx="18000" cy="1800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17">
              <p14:nvContentPartPr>
                <p14:cNvPr id="32" name="Ink 31">
                  <a:extLst>
                    <a:ext uri="{FF2B5EF4-FFF2-40B4-BE49-F238E27FC236}">
                      <a16:creationId xmlns:a16="http://schemas.microsoft.com/office/drawing/2014/main" id="{E1D8E8D5-0AC7-AB3D-C49E-2864C09E7B9D}"/>
                    </a:ext>
                  </a:extLst>
                </p14:cNvPr>
                <p14:cNvContentPartPr/>
                <p14:nvPr/>
              </p14:nvContentPartPr>
              <p14:xfrm>
                <a:off x="13009353" y="2576945"/>
                <a:ext cx="360" cy="360"/>
              </p14:xfrm>
            </p:contentPart>
          </mc:Choice>
          <mc:Fallback>
            <p:pic>
              <p:nvPicPr>
                <p:cNvPr id="32" name="Ink 31">
                  <a:extLst>
                    <a:ext uri="{FF2B5EF4-FFF2-40B4-BE49-F238E27FC236}">
                      <a16:creationId xmlns:a16="http://schemas.microsoft.com/office/drawing/2014/main" id="{E1D8E8D5-0AC7-AB3D-C49E-2864C09E7B9D}"/>
                    </a:ext>
                  </a:extLst>
                </p:cNvPr>
                <p:cNvPicPr/>
                <p:nvPr/>
              </p:nvPicPr>
              <p:blipFill>
                <a:blip r:embed="rId18"/>
                <a:stretch>
                  <a:fillRect/>
                </a:stretch>
              </p:blipFill>
              <p:spPr>
                <a:xfrm>
                  <a:off x="13000713" y="2568305"/>
                  <a:ext cx="18000" cy="18000"/>
                </a:xfrm>
                <a:prstGeom prst="rect">
                  <a:avLst/>
                </a:prstGeom>
              </p:spPr>
            </p:pic>
          </mc:Fallback>
        </mc:AlternateContent>
      </p:grpSp>
      <mc:AlternateContent xmlns:mc="http://schemas.openxmlformats.org/markup-compatibility/2006">
        <mc:Choice xmlns:p14="http://schemas.microsoft.com/office/powerpoint/2010/main" xmlns:aink="http://schemas.microsoft.com/office/drawing/2016/ink" Requires="p14 aink">
          <p:contentPart p14:bwMode="auto" r:id="rId19">
            <p14:nvContentPartPr>
              <p14:cNvPr id="34" name="Ink 33">
                <a:extLst>
                  <a:ext uri="{FF2B5EF4-FFF2-40B4-BE49-F238E27FC236}">
                    <a16:creationId xmlns:a16="http://schemas.microsoft.com/office/drawing/2014/main" id="{62101E95-2C7A-1AF9-8D9E-6649ED1B7596}"/>
                  </a:ext>
                </a:extLst>
              </p14:cNvPr>
              <p14:cNvContentPartPr/>
              <p14:nvPr/>
            </p14:nvContentPartPr>
            <p14:xfrm>
              <a:off x="11097393" y="685505"/>
              <a:ext cx="360" cy="360"/>
            </p14:xfrm>
          </p:contentPart>
        </mc:Choice>
        <mc:Fallback>
          <p:pic>
            <p:nvPicPr>
              <p:cNvPr id="34" name="Ink 33">
                <a:extLst>
                  <a:ext uri="{FF2B5EF4-FFF2-40B4-BE49-F238E27FC236}">
                    <a16:creationId xmlns:a16="http://schemas.microsoft.com/office/drawing/2014/main" id="{62101E95-2C7A-1AF9-8D9E-6649ED1B7596}"/>
                  </a:ext>
                </a:extLst>
              </p:cNvPr>
              <p:cNvPicPr/>
              <p:nvPr/>
            </p:nvPicPr>
            <p:blipFill>
              <a:blip r:embed="rId20"/>
              <a:stretch>
                <a:fillRect/>
              </a:stretch>
            </p:blipFill>
            <p:spPr>
              <a:xfrm>
                <a:off x="11088753" y="676865"/>
                <a:ext cx="18000" cy="18000"/>
              </a:xfrm>
              <a:prstGeom prst="rect">
                <a:avLst/>
              </a:prstGeom>
            </p:spPr>
          </p:pic>
        </mc:Fallback>
      </mc:AlternateContent>
      <p:grpSp>
        <p:nvGrpSpPr>
          <p:cNvPr id="44" name="Group 43">
            <a:extLst>
              <a:ext uri="{FF2B5EF4-FFF2-40B4-BE49-F238E27FC236}">
                <a16:creationId xmlns:a16="http://schemas.microsoft.com/office/drawing/2014/main" id="{F475597B-DFC1-55AE-0698-DD4DA55DC0AB}"/>
              </a:ext>
            </a:extLst>
          </p:cNvPr>
          <p:cNvGrpSpPr/>
          <p:nvPr/>
        </p:nvGrpSpPr>
        <p:grpSpPr>
          <a:xfrm>
            <a:off x="9289473" y="685505"/>
            <a:ext cx="360" cy="360"/>
            <a:chOff x="9289473" y="685505"/>
            <a:chExt cx="360" cy="360"/>
          </a:xfrm>
        </p:grpSpPr>
        <mc:AlternateContent xmlns:mc="http://schemas.openxmlformats.org/markup-compatibility/2006">
          <mc:Choice xmlns:p14="http://schemas.microsoft.com/office/powerpoint/2010/main" xmlns:aink="http://schemas.microsoft.com/office/drawing/2016/ink" Requires="p14 aink">
            <p:contentPart p14:bwMode="auto" r:id="rId21">
              <p14:nvContentPartPr>
                <p14:cNvPr id="35" name="Ink 34">
                  <a:extLst>
                    <a:ext uri="{FF2B5EF4-FFF2-40B4-BE49-F238E27FC236}">
                      <a16:creationId xmlns:a16="http://schemas.microsoft.com/office/drawing/2014/main" id="{7A2EED49-1229-02BF-1962-E2C2F3E1C2A3}"/>
                    </a:ext>
                  </a:extLst>
                </p14:cNvPr>
                <p14:cNvContentPartPr/>
                <p14:nvPr/>
              </p14:nvContentPartPr>
              <p14:xfrm>
                <a:off x="9289473" y="685505"/>
                <a:ext cx="360" cy="360"/>
              </p14:xfrm>
            </p:contentPart>
          </mc:Choice>
          <mc:Fallback>
            <p:pic>
              <p:nvPicPr>
                <p:cNvPr id="35" name="Ink 34">
                  <a:extLst>
                    <a:ext uri="{FF2B5EF4-FFF2-40B4-BE49-F238E27FC236}">
                      <a16:creationId xmlns:a16="http://schemas.microsoft.com/office/drawing/2014/main" id="{7A2EED49-1229-02BF-1962-E2C2F3E1C2A3}"/>
                    </a:ext>
                  </a:extLst>
                </p:cNvPr>
                <p:cNvPicPr/>
                <p:nvPr/>
              </p:nvPicPr>
              <p:blipFill>
                <a:blip r:embed="rId22"/>
                <a:stretch>
                  <a:fillRect/>
                </a:stretch>
              </p:blipFill>
              <p:spPr>
                <a:xfrm>
                  <a:off x="9280473" y="676865"/>
                  <a:ext cx="18000" cy="1800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23">
              <p14:nvContentPartPr>
                <p14:cNvPr id="36" name="Ink 35">
                  <a:extLst>
                    <a:ext uri="{FF2B5EF4-FFF2-40B4-BE49-F238E27FC236}">
                      <a16:creationId xmlns:a16="http://schemas.microsoft.com/office/drawing/2014/main" id="{900C54BA-275A-5A14-74A0-BBF2E9BF527C}"/>
                    </a:ext>
                  </a:extLst>
                </p14:cNvPr>
                <p14:cNvContentPartPr/>
                <p14:nvPr/>
              </p14:nvContentPartPr>
              <p14:xfrm>
                <a:off x="9289473" y="685505"/>
                <a:ext cx="360" cy="360"/>
              </p14:xfrm>
            </p:contentPart>
          </mc:Choice>
          <mc:Fallback>
            <p:pic>
              <p:nvPicPr>
                <p:cNvPr id="36" name="Ink 35">
                  <a:extLst>
                    <a:ext uri="{FF2B5EF4-FFF2-40B4-BE49-F238E27FC236}">
                      <a16:creationId xmlns:a16="http://schemas.microsoft.com/office/drawing/2014/main" id="{900C54BA-275A-5A14-74A0-BBF2E9BF527C}"/>
                    </a:ext>
                  </a:extLst>
                </p:cNvPr>
                <p:cNvPicPr/>
                <p:nvPr/>
              </p:nvPicPr>
              <p:blipFill>
                <a:blip r:embed="rId24"/>
                <a:stretch>
                  <a:fillRect/>
                </a:stretch>
              </p:blipFill>
              <p:spPr>
                <a:xfrm>
                  <a:off x="9280473" y="676865"/>
                  <a:ext cx="18000" cy="1800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25">
              <p14:nvContentPartPr>
                <p14:cNvPr id="38" name="Ink 37">
                  <a:extLst>
                    <a:ext uri="{FF2B5EF4-FFF2-40B4-BE49-F238E27FC236}">
                      <a16:creationId xmlns:a16="http://schemas.microsoft.com/office/drawing/2014/main" id="{72F16E11-7173-59A4-6B1E-C2B89BE7E578}"/>
                    </a:ext>
                  </a:extLst>
                </p14:cNvPr>
                <p14:cNvContentPartPr/>
                <p14:nvPr/>
              </p14:nvContentPartPr>
              <p14:xfrm>
                <a:off x="9289473" y="685505"/>
                <a:ext cx="360" cy="360"/>
              </p14:xfrm>
            </p:contentPart>
          </mc:Choice>
          <mc:Fallback>
            <p:pic>
              <p:nvPicPr>
                <p:cNvPr id="38" name="Ink 37">
                  <a:extLst>
                    <a:ext uri="{FF2B5EF4-FFF2-40B4-BE49-F238E27FC236}">
                      <a16:creationId xmlns:a16="http://schemas.microsoft.com/office/drawing/2014/main" id="{72F16E11-7173-59A4-6B1E-C2B89BE7E578}"/>
                    </a:ext>
                  </a:extLst>
                </p:cNvPr>
                <p:cNvPicPr/>
                <p:nvPr/>
              </p:nvPicPr>
              <p:blipFill>
                <a:blip r:embed="rId26"/>
                <a:stretch>
                  <a:fillRect/>
                </a:stretch>
              </p:blipFill>
              <p:spPr>
                <a:xfrm>
                  <a:off x="9280473" y="676865"/>
                  <a:ext cx="18000" cy="1800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27">
              <p14:nvContentPartPr>
                <p14:cNvPr id="39" name="Ink 38">
                  <a:extLst>
                    <a:ext uri="{FF2B5EF4-FFF2-40B4-BE49-F238E27FC236}">
                      <a16:creationId xmlns:a16="http://schemas.microsoft.com/office/drawing/2014/main" id="{D2BF4D2F-8120-9765-31CA-D48FCBEF569C}"/>
                    </a:ext>
                  </a:extLst>
                </p14:cNvPr>
                <p14:cNvContentPartPr/>
                <p14:nvPr/>
              </p14:nvContentPartPr>
              <p14:xfrm>
                <a:off x="9289473" y="685505"/>
                <a:ext cx="360" cy="360"/>
              </p14:xfrm>
            </p:contentPart>
          </mc:Choice>
          <mc:Fallback>
            <p:pic>
              <p:nvPicPr>
                <p:cNvPr id="39" name="Ink 38">
                  <a:extLst>
                    <a:ext uri="{FF2B5EF4-FFF2-40B4-BE49-F238E27FC236}">
                      <a16:creationId xmlns:a16="http://schemas.microsoft.com/office/drawing/2014/main" id="{D2BF4D2F-8120-9765-31CA-D48FCBEF569C}"/>
                    </a:ext>
                  </a:extLst>
                </p:cNvPr>
                <p:cNvPicPr/>
                <p:nvPr/>
              </p:nvPicPr>
              <p:blipFill>
                <a:blip r:embed="rId28"/>
                <a:stretch>
                  <a:fillRect/>
                </a:stretch>
              </p:blipFill>
              <p:spPr>
                <a:xfrm>
                  <a:off x="9280473" y="676865"/>
                  <a:ext cx="18000" cy="18000"/>
                </a:xfrm>
                <a:prstGeom prst="rect">
                  <a:avLst/>
                </a:prstGeom>
              </p:spPr>
            </p:pic>
          </mc:Fallback>
        </mc:AlternateContent>
      </p:grpSp>
      <p:grpSp>
        <p:nvGrpSpPr>
          <p:cNvPr id="43" name="Group 42">
            <a:extLst>
              <a:ext uri="{FF2B5EF4-FFF2-40B4-BE49-F238E27FC236}">
                <a16:creationId xmlns:a16="http://schemas.microsoft.com/office/drawing/2014/main" id="{6B8A5BE6-F0EF-DD4B-EEF4-943AF6C7EFDC}"/>
              </a:ext>
            </a:extLst>
          </p:cNvPr>
          <p:cNvGrpSpPr/>
          <p:nvPr/>
        </p:nvGrpSpPr>
        <p:grpSpPr>
          <a:xfrm>
            <a:off x="13299873" y="-208375"/>
            <a:ext cx="360" cy="360"/>
            <a:chOff x="13299873" y="-208375"/>
            <a:chExt cx="360" cy="360"/>
          </a:xfrm>
        </p:grpSpPr>
        <mc:AlternateContent xmlns:mc="http://schemas.openxmlformats.org/markup-compatibility/2006">
          <mc:Choice xmlns:p14="http://schemas.microsoft.com/office/powerpoint/2010/main" xmlns:aink="http://schemas.microsoft.com/office/drawing/2016/ink" Requires="p14 aink">
            <p:contentPart p14:bwMode="auto" r:id="rId29">
              <p14:nvContentPartPr>
                <p14:cNvPr id="40" name="Ink 39">
                  <a:extLst>
                    <a:ext uri="{FF2B5EF4-FFF2-40B4-BE49-F238E27FC236}">
                      <a16:creationId xmlns:a16="http://schemas.microsoft.com/office/drawing/2014/main" id="{809B8947-AF04-0621-DB6C-D18AB6A06A52}"/>
                    </a:ext>
                  </a:extLst>
                </p14:cNvPr>
                <p14:cNvContentPartPr/>
                <p14:nvPr/>
              </p14:nvContentPartPr>
              <p14:xfrm>
                <a:off x="13299873" y="-208375"/>
                <a:ext cx="360" cy="360"/>
              </p14:xfrm>
            </p:contentPart>
          </mc:Choice>
          <mc:Fallback>
            <p:pic>
              <p:nvPicPr>
                <p:cNvPr id="40" name="Ink 39">
                  <a:extLst>
                    <a:ext uri="{FF2B5EF4-FFF2-40B4-BE49-F238E27FC236}">
                      <a16:creationId xmlns:a16="http://schemas.microsoft.com/office/drawing/2014/main" id="{809B8947-AF04-0621-DB6C-D18AB6A06A52}"/>
                    </a:ext>
                  </a:extLst>
                </p:cNvPr>
                <p:cNvPicPr/>
                <p:nvPr/>
              </p:nvPicPr>
              <p:blipFill>
                <a:blip r:embed="rId30"/>
                <a:stretch>
                  <a:fillRect/>
                </a:stretch>
              </p:blipFill>
              <p:spPr>
                <a:xfrm>
                  <a:off x="13291233" y="-217015"/>
                  <a:ext cx="18000" cy="1800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31">
              <p14:nvContentPartPr>
                <p14:cNvPr id="41" name="Ink 40">
                  <a:extLst>
                    <a:ext uri="{FF2B5EF4-FFF2-40B4-BE49-F238E27FC236}">
                      <a16:creationId xmlns:a16="http://schemas.microsoft.com/office/drawing/2014/main" id="{AC4D680A-39B2-4071-55AD-F554D1DB2569}"/>
                    </a:ext>
                  </a:extLst>
                </p14:cNvPr>
                <p14:cNvContentPartPr/>
                <p14:nvPr/>
              </p14:nvContentPartPr>
              <p14:xfrm>
                <a:off x="13299873" y="-208375"/>
                <a:ext cx="360" cy="360"/>
              </p14:xfrm>
            </p:contentPart>
          </mc:Choice>
          <mc:Fallback>
            <p:pic>
              <p:nvPicPr>
                <p:cNvPr id="41" name="Ink 40">
                  <a:extLst>
                    <a:ext uri="{FF2B5EF4-FFF2-40B4-BE49-F238E27FC236}">
                      <a16:creationId xmlns:a16="http://schemas.microsoft.com/office/drawing/2014/main" id="{AC4D680A-39B2-4071-55AD-F554D1DB2569}"/>
                    </a:ext>
                  </a:extLst>
                </p:cNvPr>
                <p:cNvPicPr/>
                <p:nvPr/>
              </p:nvPicPr>
              <p:blipFill>
                <a:blip r:embed="rId32"/>
                <a:stretch>
                  <a:fillRect/>
                </a:stretch>
              </p:blipFill>
              <p:spPr>
                <a:xfrm>
                  <a:off x="13291233" y="-217015"/>
                  <a:ext cx="18000" cy="18000"/>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33">
              <p14:nvContentPartPr>
                <p14:cNvPr id="42" name="Ink 41">
                  <a:extLst>
                    <a:ext uri="{FF2B5EF4-FFF2-40B4-BE49-F238E27FC236}">
                      <a16:creationId xmlns:a16="http://schemas.microsoft.com/office/drawing/2014/main" id="{5D9C9657-DD89-8D0A-CFF4-CDA33CADC8BA}"/>
                    </a:ext>
                  </a:extLst>
                </p14:cNvPr>
                <p14:cNvContentPartPr/>
                <p14:nvPr/>
              </p14:nvContentPartPr>
              <p14:xfrm>
                <a:off x="13299873" y="-208375"/>
                <a:ext cx="360" cy="360"/>
              </p14:xfrm>
            </p:contentPart>
          </mc:Choice>
          <mc:Fallback>
            <p:pic>
              <p:nvPicPr>
                <p:cNvPr id="42" name="Ink 41">
                  <a:extLst>
                    <a:ext uri="{FF2B5EF4-FFF2-40B4-BE49-F238E27FC236}">
                      <a16:creationId xmlns:a16="http://schemas.microsoft.com/office/drawing/2014/main" id="{5D9C9657-DD89-8D0A-CFF4-CDA33CADC8BA}"/>
                    </a:ext>
                  </a:extLst>
                </p:cNvPr>
                <p:cNvPicPr/>
                <p:nvPr/>
              </p:nvPicPr>
              <p:blipFill>
                <a:blip r:embed="rId34"/>
                <a:stretch>
                  <a:fillRect/>
                </a:stretch>
              </p:blipFill>
              <p:spPr>
                <a:xfrm>
                  <a:off x="13291233" y="-217015"/>
                  <a:ext cx="18000" cy="18000"/>
                </a:xfrm>
                <a:prstGeom prst="rect">
                  <a:avLst/>
                </a:prstGeom>
              </p:spPr>
            </p:pic>
          </mc:Fallback>
        </mc:AlternateContent>
      </p:grpSp>
    </p:spTree>
    <p:extLst>
      <p:ext uri="{BB962C8B-B14F-4D97-AF65-F5344CB8AC3E}">
        <p14:creationId xmlns:p14="http://schemas.microsoft.com/office/powerpoint/2010/main" val="1563043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B6965-8C9A-7156-F4FD-89A2FE9FBA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3F2522-4DD7-62DF-41E8-596BF9C948E6}"/>
              </a:ext>
            </a:extLst>
          </p:cNvPr>
          <p:cNvSpPr>
            <a:spLocks noGrp="1"/>
          </p:cNvSpPr>
          <p:nvPr>
            <p:ph type="title"/>
          </p:nvPr>
        </p:nvSpPr>
        <p:spPr>
          <a:xfrm>
            <a:off x="661758" y="641128"/>
            <a:ext cx="9905998" cy="694544"/>
          </a:xfrm>
        </p:spPr>
        <p:txBody>
          <a:bodyPr>
            <a:noAutofit/>
          </a:bodyPr>
          <a:lstStyle/>
          <a:p>
            <a:r>
              <a:rPr lang="en-US" sz="4400" b="1" dirty="0">
                <a:solidFill>
                  <a:schemeClr val="accent4">
                    <a:lumMod val="75000"/>
                  </a:schemeClr>
                </a:solidFill>
              </a:rPr>
              <a:t>Luke 6:20-23 ESV</a:t>
            </a:r>
          </a:p>
        </p:txBody>
      </p:sp>
      <p:sp>
        <p:nvSpPr>
          <p:cNvPr id="3" name="Content Placeholder 2">
            <a:extLst>
              <a:ext uri="{FF2B5EF4-FFF2-40B4-BE49-F238E27FC236}">
                <a16:creationId xmlns:a16="http://schemas.microsoft.com/office/drawing/2014/main" id="{17AFA957-7050-0D58-2B42-D1FFC1F312D8}"/>
              </a:ext>
            </a:extLst>
          </p:cNvPr>
          <p:cNvSpPr>
            <a:spLocks noGrp="1"/>
          </p:cNvSpPr>
          <p:nvPr>
            <p:ph idx="1"/>
          </p:nvPr>
        </p:nvSpPr>
        <p:spPr>
          <a:xfrm>
            <a:off x="661758" y="1610236"/>
            <a:ext cx="11370915" cy="4606636"/>
          </a:xfrm>
        </p:spPr>
        <p:txBody>
          <a:bodyPr anchor="t">
            <a:noAutofit/>
          </a:bodyPr>
          <a:lstStyle/>
          <a:p>
            <a:pPr marL="0" indent="0">
              <a:buNone/>
            </a:pPr>
            <a:r>
              <a:rPr lang="en-US" sz="3200" cap="none" baseline="30000" dirty="0">
                <a:effectLst>
                  <a:glow rad="38100">
                    <a:schemeClr val="bg1">
                      <a:lumMod val="50000"/>
                      <a:lumOff val="50000"/>
                      <a:alpha val="20000"/>
                    </a:schemeClr>
                  </a:glow>
                </a:effectLst>
              </a:rPr>
              <a:t>[20] </a:t>
            </a:r>
            <a:r>
              <a:rPr lang="en-US" sz="3200" cap="none" dirty="0">
                <a:effectLst>
                  <a:glow rad="38100">
                    <a:schemeClr val="bg1">
                      <a:lumMod val="50000"/>
                      <a:lumOff val="50000"/>
                      <a:alpha val="20000"/>
                    </a:schemeClr>
                  </a:glow>
                </a:effectLst>
              </a:rPr>
              <a:t>And he lifted up his eyes on his disciples, and said: “</a:t>
            </a:r>
            <a:r>
              <a:rPr lang="en-US" sz="3200" b="1" cap="none" dirty="0">
                <a:solidFill>
                  <a:schemeClr val="accent4">
                    <a:lumMod val="75000"/>
                  </a:schemeClr>
                </a:solidFill>
                <a:effectLst>
                  <a:glow rad="38100">
                    <a:schemeClr val="bg1">
                      <a:lumMod val="50000"/>
                      <a:lumOff val="50000"/>
                      <a:alpha val="20000"/>
                    </a:schemeClr>
                  </a:glow>
                </a:effectLst>
              </a:rPr>
              <a:t>Blessed</a:t>
            </a:r>
            <a:r>
              <a:rPr lang="en-US" sz="3200" cap="none" dirty="0">
                <a:effectLst>
                  <a:glow rad="38100">
                    <a:schemeClr val="bg1">
                      <a:lumMod val="50000"/>
                      <a:lumOff val="50000"/>
                      <a:alpha val="20000"/>
                    </a:schemeClr>
                  </a:glow>
                </a:effectLst>
              </a:rPr>
              <a:t> are you who are </a:t>
            </a:r>
            <a:r>
              <a:rPr lang="en-US" sz="3200" b="1" cap="none" dirty="0">
                <a:solidFill>
                  <a:schemeClr val="accent4">
                    <a:lumMod val="75000"/>
                  </a:schemeClr>
                </a:solidFill>
                <a:effectLst>
                  <a:glow rad="38100">
                    <a:schemeClr val="bg1">
                      <a:lumMod val="50000"/>
                      <a:lumOff val="50000"/>
                      <a:alpha val="20000"/>
                    </a:schemeClr>
                  </a:glow>
                </a:effectLst>
              </a:rPr>
              <a:t>poor</a:t>
            </a:r>
            <a:r>
              <a:rPr lang="en-US" sz="3200" cap="none" dirty="0">
                <a:effectLst>
                  <a:glow rad="38100">
                    <a:schemeClr val="bg1">
                      <a:lumMod val="50000"/>
                      <a:lumOff val="50000"/>
                      <a:alpha val="20000"/>
                    </a:schemeClr>
                  </a:glow>
                </a:effectLst>
              </a:rPr>
              <a:t>, for yours is the kingdom of God. </a:t>
            </a:r>
            <a:r>
              <a:rPr lang="en-US" sz="3200" cap="none" baseline="30000" dirty="0">
                <a:effectLst>
                  <a:glow rad="38100">
                    <a:schemeClr val="bg1">
                      <a:lumMod val="50000"/>
                      <a:lumOff val="50000"/>
                      <a:alpha val="20000"/>
                    </a:schemeClr>
                  </a:glow>
                </a:effectLst>
              </a:rPr>
              <a:t>[21] </a:t>
            </a:r>
            <a:r>
              <a:rPr lang="en-US" sz="3200" cap="none" dirty="0">
                <a:effectLst>
                  <a:glow rad="38100">
                    <a:schemeClr val="bg1">
                      <a:lumMod val="50000"/>
                      <a:lumOff val="50000"/>
                      <a:alpha val="20000"/>
                    </a:schemeClr>
                  </a:glow>
                </a:effectLst>
              </a:rPr>
              <a:t>“Blessed are you who are </a:t>
            </a:r>
            <a:r>
              <a:rPr lang="en-US" sz="3200" b="1" cap="none" dirty="0">
                <a:solidFill>
                  <a:schemeClr val="accent4">
                    <a:lumMod val="75000"/>
                  </a:schemeClr>
                </a:solidFill>
                <a:effectLst>
                  <a:glow rad="38100">
                    <a:schemeClr val="bg1">
                      <a:lumMod val="50000"/>
                      <a:lumOff val="50000"/>
                      <a:alpha val="20000"/>
                    </a:schemeClr>
                  </a:glow>
                </a:effectLst>
              </a:rPr>
              <a:t>hungry now</a:t>
            </a:r>
            <a:r>
              <a:rPr lang="en-US" sz="3200" cap="none" dirty="0">
                <a:effectLst>
                  <a:glow rad="38100">
                    <a:schemeClr val="bg1">
                      <a:lumMod val="50000"/>
                      <a:lumOff val="50000"/>
                      <a:alpha val="20000"/>
                    </a:schemeClr>
                  </a:glow>
                </a:effectLst>
              </a:rPr>
              <a:t>, for you shall be satisfied. “Blessed are you who </a:t>
            </a:r>
            <a:r>
              <a:rPr lang="en-US" sz="3200" b="1" cap="none" dirty="0">
                <a:solidFill>
                  <a:schemeClr val="accent4">
                    <a:lumMod val="75000"/>
                  </a:schemeClr>
                </a:solidFill>
                <a:effectLst>
                  <a:glow rad="38100">
                    <a:schemeClr val="bg1">
                      <a:lumMod val="50000"/>
                      <a:lumOff val="50000"/>
                      <a:alpha val="20000"/>
                    </a:schemeClr>
                  </a:glow>
                </a:effectLst>
              </a:rPr>
              <a:t>weep now</a:t>
            </a:r>
            <a:r>
              <a:rPr lang="en-US" sz="3200" cap="none" dirty="0">
                <a:effectLst>
                  <a:glow rad="38100">
                    <a:schemeClr val="bg1">
                      <a:lumMod val="50000"/>
                      <a:lumOff val="50000"/>
                      <a:alpha val="20000"/>
                    </a:schemeClr>
                  </a:glow>
                </a:effectLst>
              </a:rPr>
              <a:t>, for you shall laugh. </a:t>
            </a:r>
            <a:r>
              <a:rPr lang="en-US" sz="3200" cap="none" baseline="30000" dirty="0">
                <a:effectLst>
                  <a:glow rad="38100">
                    <a:schemeClr val="bg1">
                      <a:lumMod val="50000"/>
                      <a:lumOff val="50000"/>
                      <a:alpha val="20000"/>
                    </a:schemeClr>
                  </a:glow>
                </a:effectLst>
              </a:rPr>
              <a:t>[22] </a:t>
            </a:r>
            <a:r>
              <a:rPr lang="en-US" sz="3200" cap="none" dirty="0">
                <a:effectLst>
                  <a:glow rad="38100">
                    <a:schemeClr val="bg1">
                      <a:lumMod val="50000"/>
                      <a:lumOff val="50000"/>
                      <a:alpha val="20000"/>
                    </a:schemeClr>
                  </a:glow>
                </a:effectLst>
              </a:rPr>
              <a:t>“Blessed are you </a:t>
            </a:r>
            <a:r>
              <a:rPr lang="en-US" sz="3200" b="1" cap="none" dirty="0">
                <a:solidFill>
                  <a:schemeClr val="accent4">
                    <a:lumMod val="75000"/>
                  </a:schemeClr>
                </a:solidFill>
                <a:effectLst>
                  <a:glow rad="38100">
                    <a:schemeClr val="bg1">
                      <a:lumMod val="50000"/>
                      <a:lumOff val="50000"/>
                      <a:alpha val="20000"/>
                    </a:schemeClr>
                  </a:glow>
                </a:effectLst>
              </a:rPr>
              <a:t>when people hate you and when they exclude you and revile you and spurn your name as evil</a:t>
            </a:r>
            <a:r>
              <a:rPr lang="en-US" sz="3200" cap="none" dirty="0">
                <a:effectLst>
                  <a:glow rad="38100">
                    <a:schemeClr val="bg1">
                      <a:lumMod val="50000"/>
                      <a:lumOff val="50000"/>
                      <a:alpha val="20000"/>
                    </a:schemeClr>
                  </a:glow>
                </a:effectLst>
              </a:rPr>
              <a:t>, on account of the Son of Man! </a:t>
            </a:r>
            <a:r>
              <a:rPr lang="en-US" sz="3200" cap="none" baseline="30000" dirty="0">
                <a:effectLst>
                  <a:glow rad="38100">
                    <a:schemeClr val="bg1">
                      <a:lumMod val="50000"/>
                      <a:lumOff val="50000"/>
                      <a:alpha val="20000"/>
                    </a:schemeClr>
                  </a:glow>
                </a:effectLst>
              </a:rPr>
              <a:t>[23] </a:t>
            </a:r>
            <a:r>
              <a:rPr lang="en-US" sz="3200" cap="none" dirty="0">
                <a:effectLst>
                  <a:glow rad="38100">
                    <a:schemeClr val="bg1">
                      <a:lumMod val="50000"/>
                      <a:lumOff val="50000"/>
                      <a:alpha val="20000"/>
                    </a:schemeClr>
                  </a:glow>
                </a:effectLst>
              </a:rPr>
              <a:t>Rejoice in that day, and leap for joy, for behold, your reward is great in heaven; for so their fathers did to the prophets.</a:t>
            </a:r>
          </a:p>
        </p:txBody>
      </p:sp>
    </p:spTree>
    <p:extLst>
      <p:ext uri="{BB962C8B-B14F-4D97-AF65-F5344CB8AC3E}">
        <p14:creationId xmlns:p14="http://schemas.microsoft.com/office/powerpoint/2010/main" val="3321619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418BD-0B12-946A-A14D-A63113B07F7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96FA4C-F98B-F9D2-8092-6B52FBD3E5AA}"/>
              </a:ext>
            </a:extLst>
          </p:cNvPr>
          <p:cNvSpPr>
            <a:spLocks noGrp="1"/>
          </p:cNvSpPr>
          <p:nvPr>
            <p:ph idx="1"/>
          </p:nvPr>
        </p:nvSpPr>
        <p:spPr>
          <a:xfrm>
            <a:off x="410542" y="526592"/>
            <a:ext cx="11370915" cy="4606636"/>
          </a:xfrm>
        </p:spPr>
        <p:txBody>
          <a:bodyPr anchor="t">
            <a:noAutofit/>
          </a:bodyPr>
          <a:lstStyle/>
          <a:p>
            <a:pPr marL="0" indent="0">
              <a:buNone/>
            </a:pPr>
            <a:r>
              <a:rPr lang="en-US" sz="3200" cap="none" dirty="0">
                <a:effectLst>
                  <a:glow rad="38100">
                    <a:schemeClr val="bg1">
                      <a:lumMod val="50000"/>
                      <a:lumOff val="50000"/>
                      <a:alpha val="20000"/>
                    </a:schemeClr>
                  </a:glow>
                </a:effectLst>
              </a:rPr>
              <a:t>PARADOXICAL (Upside-down) STATEMENTS for a Spiritual Revolution:</a:t>
            </a:r>
          </a:p>
          <a:p>
            <a:pPr marL="0" indent="0">
              <a:buNone/>
            </a:pPr>
            <a:endParaRPr lang="en-US" sz="1200" cap="none" dirty="0">
              <a:effectLst>
                <a:glow rad="38100">
                  <a:schemeClr val="bg1">
                    <a:lumMod val="50000"/>
                    <a:lumOff val="50000"/>
                    <a:alpha val="20000"/>
                  </a:schemeClr>
                </a:glow>
              </a:effectLst>
            </a:endParaRPr>
          </a:p>
          <a:p>
            <a:pPr marL="0" indent="0">
              <a:buNone/>
            </a:pPr>
            <a:r>
              <a:rPr lang="en-US" sz="3200" cap="none" dirty="0">
                <a:effectLst>
                  <a:glow rad="38100">
                    <a:schemeClr val="bg1">
                      <a:lumMod val="50000"/>
                      <a:lumOff val="50000"/>
                      <a:alpha val="20000"/>
                    </a:schemeClr>
                  </a:glow>
                </a:effectLst>
              </a:rPr>
              <a:t>The </a:t>
            </a:r>
            <a:r>
              <a:rPr lang="en-US" sz="3200" b="1" cap="none" dirty="0">
                <a:solidFill>
                  <a:schemeClr val="accent4">
                    <a:lumMod val="75000"/>
                  </a:schemeClr>
                </a:solidFill>
                <a:effectLst>
                  <a:glow rad="38100">
                    <a:schemeClr val="bg1">
                      <a:lumMod val="50000"/>
                      <a:lumOff val="50000"/>
                      <a:alpha val="20000"/>
                    </a:schemeClr>
                  </a:glow>
                </a:effectLst>
              </a:rPr>
              <a:t>poor</a:t>
            </a:r>
            <a:r>
              <a:rPr lang="en-US" sz="3200" cap="none" dirty="0">
                <a:effectLst>
                  <a:glow rad="38100">
                    <a:schemeClr val="bg1">
                      <a:lumMod val="50000"/>
                      <a:lumOff val="50000"/>
                      <a:alpha val="20000"/>
                    </a:schemeClr>
                  </a:glow>
                </a:effectLst>
              </a:rPr>
              <a:t> = SEVERE POVERTY (Spiritually like beggars who are totally reliant on receiving from God what we absolutely need)           </a:t>
            </a:r>
            <a:r>
              <a:rPr lang="en-US" sz="3200" b="1" cap="none" dirty="0">
                <a:solidFill>
                  <a:schemeClr val="accent4">
                    <a:lumMod val="75000"/>
                  </a:schemeClr>
                </a:solidFill>
                <a:effectLst>
                  <a:glow rad="38100">
                    <a:schemeClr val="bg1">
                      <a:lumMod val="50000"/>
                      <a:lumOff val="50000"/>
                      <a:alpha val="20000"/>
                    </a:schemeClr>
                  </a:glow>
                </a:effectLst>
              </a:rPr>
              <a:t>KINGDOM</a:t>
            </a:r>
          </a:p>
          <a:p>
            <a:pPr marL="0" indent="0">
              <a:buNone/>
            </a:pPr>
            <a:r>
              <a:rPr lang="en-US" sz="3200" cap="none" dirty="0">
                <a:effectLst>
                  <a:glow rad="38100">
                    <a:schemeClr val="bg1">
                      <a:lumMod val="50000"/>
                      <a:lumOff val="50000"/>
                      <a:alpha val="20000"/>
                    </a:schemeClr>
                  </a:glow>
                </a:effectLst>
              </a:rPr>
              <a:t>The </a:t>
            </a:r>
            <a:r>
              <a:rPr lang="en-US" sz="3200" b="1" cap="none" dirty="0">
                <a:solidFill>
                  <a:schemeClr val="accent4">
                    <a:lumMod val="75000"/>
                  </a:schemeClr>
                </a:solidFill>
                <a:effectLst>
                  <a:glow rad="38100">
                    <a:schemeClr val="bg1">
                      <a:lumMod val="50000"/>
                      <a:lumOff val="50000"/>
                      <a:alpha val="20000"/>
                    </a:schemeClr>
                  </a:glow>
                </a:effectLst>
              </a:rPr>
              <a:t>hungry</a:t>
            </a:r>
            <a:r>
              <a:rPr lang="en-US" sz="3200" cap="none" dirty="0">
                <a:effectLst>
                  <a:glow rad="38100">
                    <a:schemeClr val="bg1">
                      <a:lumMod val="50000"/>
                      <a:lumOff val="50000"/>
                      <a:alpha val="20000"/>
                    </a:schemeClr>
                  </a:glow>
                </a:effectLst>
              </a:rPr>
              <a:t> = BASIC NEEDS (hunger and thirst to be satisfied by Jesus; long for more even!)          </a:t>
            </a:r>
            <a:r>
              <a:rPr lang="en-US" sz="3200" b="1" cap="none" dirty="0">
                <a:solidFill>
                  <a:schemeClr val="accent4">
                    <a:lumMod val="75000"/>
                  </a:schemeClr>
                </a:solidFill>
                <a:effectLst>
                  <a:glow rad="38100">
                    <a:schemeClr val="bg1">
                      <a:lumMod val="50000"/>
                      <a:lumOff val="50000"/>
                      <a:alpha val="20000"/>
                    </a:schemeClr>
                  </a:glow>
                </a:effectLst>
              </a:rPr>
              <a:t>FILLED</a:t>
            </a:r>
          </a:p>
          <a:p>
            <a:pPr marL="0" indent="0">
              <a:buNone/>
            </a:pPr>
            <a:r>
              <a:rPr lang="en-US" sz="3200" cap="none" dirty="0">
                <a:effectLst>
                  <a:glow rad="38100">
                    <a:schemeClr val="bg1">
                      <a:lumMod val="50000"/>
                      <a:lumOff val="50000"/>
                      <a:alpha val="20000"/>
                    </a:schemeClr>
                  </a:glow>
                </a:effectLst>
              </a:rPr>
              <a:t>The </a:t>
            </a:r>
            <a:r>
              <a:rPr lang="en-US" sz="3200" b="1" cap="none" dirty="0">
                <a:solidFill>
                  <a:schemeClr val="accent4">
                    <a:lumMod val="75000"/>
                  </a:schemeClr>
                </a:solidFill>
                <a:effectLst>
                  <a:glow rad="38100">
                    <a:schemeClr val="bg1">
                      <a:lumMod val="50000"/>
                      <a:lumOff val="50000"/>
                      <a:alpha val="20000"/>
                    </a:schemeClr>
                  </a:glow>
                </a:effectLst>
              </a:rPr>
              <a:t>weeping</a:t>
            </a:r>
            <a:r>
              <a:rPr lang="en-US" sz="3200" cap="none" dirty="0">
                <a:effectLst>
                  <a:glow rad="38100">
                    <a:schemeClr val="bg1">
                      <a:lumMod val="50000"/>
                      <a:lumOff val="50000"/>
                      <a:alpha val="20000"/>
                    </a:schemeClr>
                  </a:glow>
                </a:effectLst>
              </a:rPr>
              <a:t> = LOW &amp; NEEDY (condition and awareness of sin and its effects which produces repentance to salvation)          </a:t>
            </a:r>
            <a:r>
              <a:rPr lang="en-US" sz="3200" b="1" cap="none" dirty="0">
                <a:solidFill>
                  <a:schemeClr val="accent4">
                    <a:lumMod val="75000"/>
                  </a:schemeClr>
                </a:solidFill>
                <a:effectLst>
                  <a:glow rad="38100">
                    <a:schemeClr val="bg1">
                      <a:lumMod val="50000"/>
                      <a:lumOff val="50000"/>
                      <a:alpha val="20000"/>
                    </a:schemeClr>
                  </a:glow>
                </a:effectLst>
              </a:rPr>
              <a:t>LAUGHTER/JOY</a:t>
            </a:r>
            <a:r>
              <a:rPr lang="en-US" sz="3200" cap="none" dirty="0">
                <a:effectLst>
                  <a:glow rad="38100">
                    <a:schemeClr val="bg1">
                      <a:lumMod val="50000"/>
                      <a:lumOff val="50000"/>
                      <a:alpha val="20000"/>
                    </a:schemeClr>
                  </a:glow>
                </a:effectLst>
              </a:rPr>
              <a:t> </a:t>
            </a:r>
          </a:p>
        </p:txBody>
      </p:sp>
      <p:cxnSp>
        <p:nvCxnSpPr>
          <p:cNvPr id="5" name="Straight Arrow Connector 4">
            <a:extLst>
              <a:ext uri="{FF2B5EF4-FFF2-40B4-BE49-F238E27FC236}">
                <a16:creationId xmlns:a16="http://schemas.microsoft.com/office/drawing/2014/main" id="{5F37D0EA-C2A5-06AA-B5E0-0A22823A4F70}"/>
              </a:ext>
            </a:extLst>
          </p:cNvPr>
          <p:cNvCxnSpPr/>
          <p:nvPr/>
        </p:nvCxnSpPr>
        <p:spPr>
          <a:xfrm>
            <a:off x="4115975" y="3229960"/>
            <a:ext cx="786063"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6" name="Straight Arrow Connector 5">
            <a:extLst>
              <a:ext uri="{FF2B5EF4-FFF2-40B4-BE49-F238E27FC236}">
                <a16:creationId xmlns:a16="http://schemas.microsoft.com/office/drawing/2014/main" id="{4452E31A-3066-862F-C6E2-CFDF784F4466}"/>
              </a:ext>
            </a:extLst>
          </p:cNvPr>
          <p:cNvCxnSpPr/>
          <p:nvPr/>
        </p:nvCxnSpPr>
        <p:spPr>
          <a:xfrm>
            <a:off x="8310917" y="4372304"/>
            <a:ext cx="786063"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7" name="Straight Arrow Connector 6">
            <a:extLst>
              <a:ext uri="{FF2B5EF4-FFF2-40B4-BE49-F238E27FC236}">
                <a16:creationId xmlns:a16="http://schemas.microsoft.com/office/drawing/2014/main" id="{61C6EB98-2EB7-63DB-F3A4-73F9F6763731}"/>
              </a:ext>
            </a:extLst>
          </p:cNvPr>
          <p:cNvCxnSpPr/>
          <p:nvPr/>
        </p:nvCxnSpPr>
        <p:spPr>
          <a:xfrm>
            <a:off x="2644527" y="6024399"/>
            <a:ext cx="786063"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760734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B9C57-FA2A-4BA7-396E-4EEF46B2F7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86017B-E0EE-4421-2E85-D5A54C027394}"/>
              </a:ext>
            </a:extLst>
          </p:cNvPr>
          <p:cNvSpPr>
            <a:spLocks noGrp="1"/>
          </p:cNvSpPr>
          <p:nvPr>
            <p:ph type="title"/>
          </p:nvPr>
        </p:nvSpPr>
        <p:spPr>
          <a:xfrm>
            <a:off x="668448" y="609166"/>
            <a:ext cx="9905998" cy="694544"/>
          </a:xfrm>
        </p:spPr>
        <p:txBody>
          <a:bodyPr>
            <a:noAutofit/>
          </a:bodyPr>
          <a:lstStyle/>
          <a:p>
            <a:r>
              <a:rPr lang="en-US" sz="4400" b="1" dirty="0">
                <a:solidFill>
                  <a:schemeClr val="accent4">
                    <a:lumMod val="75000"/>
                  </a:schemeClr>
                </a:solidFill>
              </a:rPr>
              <a:t>Luke 6:24-26 ESV</a:t>
            </a:r>
          </a:p>
        </p:txBody>
      </p:sp>
      <p:sp>
        <p:nvSpPr>
          <p:cNvPr id="6" name="Content Placeholder 2">
            <a:extLst>
              <a:ext uri="{FF2B5EF4-FFF2-40B4-BE49-F238E27FC236}">
                <a16:creationId xmlns:a16="http://schemas.microsoft.com/office/drawing/2014/main" id="{32AA0CAF-A62C-31F5-EECC-C0F6EB5C45DC}"/>
              </a:ext>
            </a:extLst>
          </p:cNvPr>
          <p:cNvSpPr>
            <a:spLocks noGrp="1"/>
          </p:cNvSpPr>
          <p:nvPr>
            <p:ph idx="1"/>
          </p:nvPr>
        </p:nvSpPr>
        <p:spPr>
          <a:xfrm>
            <a:off x="690057" y="1557423"/>
            <a:ext cx="11118273" cy="4202243"/>
          </a:xfrm>
        </p:spPr>
        <p:txBody>
          <a:bodyPr anchor="t">
            <a:noAutofit/>
          </a:bodyPr>
          <a:lstStyle/>
          <a:p>
            <a:pPr marL="0" indent="0">
              <a:buNone/>
            </a:pPr>
            <a:r>
              <a:rPr lang="en-US" sz="3200" cap="none" baseline="30000" dirty="0">
                <a:effectLst>
                  <a:glow rad="38100">
                    <a:schemeClr val="bg1">
                      <a:lumMod val="50000"/>
                      <a:lumOff val="50000"/>
                      <a:alpha val="20000"/>
                    </a:schemeClr>
                  </a:glow>
                </a:effectLst>
              </a:rPr>
              <a:t>[24] </a:t>
            </a:r>
            <a:r>
              <a:rPr lang="en-US" sz="3200" cap="none" dirty="0">
                <a:effectLst>
                  <a:glow rad="38100">
                    <a:schemeClr val="bg1">
                      <a:lumMod val="50000"/>
                      <a:lumOff val="50000"/>
                      <a:alpha val="20000"/>
                    </a:schemeClr>
                  </a:glow>
                </a:effectLst>
              </a:rPr>
              <a:t>“But </a:t>
            </a:r>
            <a:r>
              <a:rPr lang="en-US" sz="3200" b="1" cap="none" dirty="0">
                <a:solidFill>
                  <a:schemeClr val="accent4">
                    <a:lumMod val="75000"/>
                  </a:schemeClr>
                </a:solidFill>
                <a:effectLst>
                  <a:glow rad="38100">
                    <a:schemeClr val="bg1">
                      <a:lumMod val="50000"/>
                      <a:lumOff val="50000"/>
                      <a:alpha val="20000"/>
                    </a:schemeClr>
                  </a:glow>
                </a:effectLst>
              </a:rPr>
              <a:t>woe</a:t>
            </a:r>
            <a:r>
              <a:rPr lang="en-US" sz="3200" cap="none" dirty="0">
                <a:effectLst>
                  <a:glow rad="38100">
                    <a:schemeClr val="bg1">
                      <a:lumMod val="50000"/>
                      <a:lumOff val="50000"/>
                      <a:alpha val="20000"/>
                    </a:schemeClr>
                  </a:glow>
                </a:effectLst>
              </a:rPr>
              <a:t> to you who </a:t>
            </a:r>
            <a:r>
              <a:rPr lang="en-US" sz="3200" b="1" cap="none" dirty="0">
                <a:solidFill>
                  <a:schemeClr val="accent4">
                    <a:lumMod val="75000"/>
                  </a:schemeClr>
                </a:solidFill>
                <a:effectLst>
                  <a:glow rad="38100">
                    <a:schemeClr val="bg1">
                      <a:lumMod val="50000"/>
                      <a:lumOff val="50000"/>
                      <a:alpha val="20000"/>
                    </a:schemeClr>
                  </a:glow>
                </a:effectLst>
              </a:rPr>
              <a:t>are rich</a:t>
            </a:r>
            <a:r>
              <a:rPr lang="en-US" sz="3200" cap="none" dirty="0">
                <a:effectLst>
                  <a:glow rad="38100">
                    <a:schemeClr val="bg1">
                      <a:lumMod val="50000"/>
                      <a:lumOff val="50000"/>
                      <a:alpha val="20000"/>
                    </a:schemeClr>
                  </a:glow>
                </a:effectLst>
              </a:rPr>
              <a:t>, for you have received your consolation. </a:t>
            </a:r>
            <a:r>
              <a:rPr lang="en-US" sz="3200" cap="none" baseline="30000" dirty="0">
                <a:effectLst>
                  <a:glow rad="38100">
                    <a:schemeClr val="bg1">
                      <a:lumMod val="50000"/>
                      <a:lumOff val="50000"/>
                      <a:alpha val="20000"/>
                    </a:schemeClr>
                  </a:glow>
                </a:effectLst>
              </a:rPr>
              <a:t>[25] </a:t>
            </a:r>
            <a:r>
              <a:rPr lang="en-US" sz="3200" cap="none" dirty="0">
                <a:effectLst>
                  <a:glow rad="38100">
                    <a:schemeClr val="bg1">
                      <a:lumMod val="50000"/>
                      <a:lumOff val="50000"/>
                      <a:alpha val="20000"/>
                    </a:schemeClr>
                  </a:glow>
                </a:effectLst>
              </a:rPr>
              <a:t>“Woe to you who </a:t>
            </a:r>
            <a:r>
              <a:rPr lang="en-US" sz="3200" b="1" cap="none" dirty="0">
                <a:solidFill>
                  <a:schemeClr val="accent4">
                    <a:lumMod val="75000"/>
                  </a:schemeClr>
                </a:solidFill>
                <a:effectLst>
                  <a:glow rad="38100">
                    <a:schemeClr val="bg1">
                      <a:lumMod val="50000"/>
                      <a:lumOff val="50000"/>
                      <a:alpha val="20000"/>
                    </a:schemeClr>
                  </a:glow>
                </a:effectLst>
              </a:rPr>
              <a:t>are full now</a:t>
            </a:r>
            <a:r>
              <a:rPr lang="en-US" sz="3200" cap="none" dirty="0">
                <a:effectLst>
                  <a:glow rad="38100">
                    <a:schemeClr val="bg1">
                      <a:lumMod val="50000"/>
                      <a:lumOff val="50000"/>
                      <a:alpha val="20000"/>
                    </a:schemeClr>
                  </a:glow>
                </a:effectLst>
              </a:rPr>
              <a:t>, for you shall be hungry. “Woe to you who </a:t>
            </a:r>
            <a:r>
              <a:rPr lang="en-US" sz="3200" b="1" cap="none" dirty="0">
                <a:solidFill>
                  <a:schemeClr val="accent4">
                    <a:lumMod val="75000"/>
                  </a:schemeClr>
                </a:solidFill>
                <a:effectLst>
                  <a:glow rad="38100">
                    <a:schemeClr val="bg1">
                      <a:lumMod val="50000"/>
                      <a:lumOff val="50000"/>
                      <a:alpha val="20000"/>
                    </a:schemeClr>
                  </a:glow>
                </a:effectLst>
              </a:rPr>
              <a:t>laugh now</a:t>
            </a:r>
            <a:r>
              <a:rPr lang="en-US" sz="3200" cap="none" dirty="0">
                <a:effectLst>
                  <a:glow rad="38100">
                    <a:schemeClr val="bg1">
                      <a:lumMod val="50000"/>
                      <a:lumOff val="50000"/>
                      <a:alpha val="20000"/>
                    </a:schemeClr>
                  </a:glow>
                </a:effectLst>
              </a:rPr>
              <a:t>, for you shall mourn and weep. </a:t>
            </a:r>
            <a:r>
              <a:rPr lang="en-US" sz="3200" cap="none" baseline="30000" dirty="0">
                <a:effectLst>
                  <a:glow rad="38100">
                    <a:schemeClr val="bg1">
                      <a:lumMod val="50000"/>
                      <a:lumOff val="50000"/>
                      <a:alpha val="20000"/>
                    </a:schemeClr>
                  </a:glow>
                </a:effectLst>
              </a:rPr>
              <a:t>[26] </a:t>
            </a:r>
            <a:r>
              <a:rPr lang="en-US" sz="3200" cap="none" dirty="0">
                <a:effectLst>
                  <a:glow rad="38100">
                    <a:schemeClr val="bg1">
                      <a:lumMod val="50000"/>
                      <a:lumOff val="50000"/>
                      <a:alpha val="20000"/>
                    </a:schemeClr>
                  </a:glow>
                </a:effectLst>
              </a:rPr>
              <a:t>“Woe to you, when all </a:t>
            </a:r>
            <a:r>
              <a:rPr lang="en-US" sz="3200" b="1" cap="none" dirty="0">
                <a:solidFill>
                  <a:schemeClr val="accent4">
                    <a:lumMod val="75000"/>
                  </a:schemeClr>
                </a:solidFill>
                <a:effectLst>
                  <a:glow rad="38100">
                    <a:schemeClr val="bg1">
                      <a:lumMod val="50000"/>
                      <a:lumOff val="50000"/>
                      <a:alpha val="20000"/>
                    </a:schemeClr>
                  </a:glow>
                </a:effectLst>
              </a:rPr>
              <a:t>people speak well of you</a:t>
            </a:r>
            <a:r>
              <a:rPr lang="en-US" sz="3200" cap="none" dirty="0">
                <a:effectLst>
                  <a:glow rad="38100">
                    <a:schemeClr val="bg1">
                      <a:lumMod val="50000"/>
                      <a:lumOff val="50000"/>
                      <a:alpha val="20000"/>
                    </a:schemeClr>
                  </a:glow>
                </a:effectLst>
              </a:rPr>
              <a:t>, for so their fathers did to the false prophets.</a:t>
            </a:r>
          </a:p>
          <a:p>
            <a:pPr marL="0" indent="0">
              <a:buNone/>
            </a:pPr>
            <a:endParaRPr lang="en-US" sz="3200" cap="none" dirty="0">
              <a:effectLst>
                <a:glow rad="38100">
                  <a:schemeClr val="bg1">
                    <a:lumMod val="50000"/>
                    <a:lumOff val="50000"/>
                    <a:alpha val="20000"/>
                  </a:schemeClr>
                </a:glow>
              </a:effectLst>
            </a:endParaRPr>
          </a:p>
          <a:p>
            <a:pPr marL="0" indent="0">
              <a:buNone/>
            </a:pPr>
            <a:endParaRPr lang="en-US" sz="3200" cap="none" dirty="0">
              <a:effectLst>
                <a:glow rad="38100">
                  <a:schemeClr val="bg1">
                    <a:lumMod val="50000"/>
                    <a:lumOff val="50000"/>
                    <a:alpha val="20000"/>
                  </a:schemeClr>
                </a:glow>
              </a:effectLst>
            </a:endParaRPr>
          </a:p>
        </p:txBody>
      </p:sp>
    </p:spTree>
    <p:extLst>
      <p:ext uri="{BB962C8B-B14F-4D97-AF65-F5344CB8AC3E}">
        <p14:creationId xmlns:p14="http://schemas.microsoft.com/office/powerpoint/2010/main" val="1013405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E0F82-E07B-7011-2FAD-08BCC969D253}"/>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EE388784-A09E-47F3-BA1E-5FAB7DD678EB}"/>
              </a:ext>
            </a:extLst>
          </p:cNvPr>
          <p:cNvSpPr>
            <a:spLocks noGrp="1"/>
          </p:cNvSpPr>
          <p:nvPr>
            <p:ph idx="1"/>
          </p:nvPr>
        </p:nvSpPr>
        <p:spPr>
          <a:xfrm>
            <a:off x="363444" y="477875"/>
            <a:ext cx="11118273" cy="4202243"/>
          </a:xfrm>
        </p:spPr>
        <p:txBody>
          <a:bodyPr anchor="t">
            <a:noAutofit/>
          </a:bodyPr>
          <a:lstStyle/>
          <a:p>
            <a:pPr marL="0" indent="0">
              <a:buNone/>
            </a:pPr>
            <a:r>
              <a:rPr lang="en-US" sz="3200" dirty="0"/>
              <a:t>MORE PARADOXICAL STATEMENTS (STRANGE WOES) :</a:t>
            </a:r>
          </a:p>
          <a:p>
            <a:pPr marL="0" indent="0">
              <a:buNone/>
            </a:pPr>
            <a:endParaRPr lang="en-US" sz="1200" cap="none" baseline="30000" dirty="0">
              <a:effectLst>
                <a:glow rad="38100">
                  <a:schemeClr val="bg1">
                    <a:lumMod val="50000"/>
                    <a:lumOff val="50000"/>
                    <a:alpha val="20000"/>
                  </a:schemeClr>
                </a:glow>
              </a:effectLst>
            </a:endParaRPr>
          </a:p>
          <a:p>
            <a:pPr marL="0" indent="0">
              <a:buNone/>
            </a:pPr>
            <a:r>
              <a:rPr lang="en-US" sz="3200" b="1" dirty="0">
                <a:solidFill>
                  <a:schemeClr val="accent4">
                    <a:lumMod val="75000"/>
                  </a:schemeClr>
                </a:solidFill>
              </a:rPr>
              <a:t>							RICH</a:t>
            </a:r>
            <a:r>
              <a:rPr lang="en-US" sz="3200" dirty="0"/>
              <a:t>           </a:t>
            </a:r>
            <a:r>
              <a:rPr lang="en-US" sz="3200" b="1" dirty="0">
                <a:solidFill>
                  <a:schemeClr val="accent4">
                    <a:lumMod val="75000"/>
                  </a:schemeClr>
                </a:solidFill>
              </a:rPr>
              <a:t>RECEIVED</a:t>
            </a:r>
            <a:r>
              <a:rPr lang="en-US" sz="3200" dirty="0"/>
              <a:t> CONSOLATION</a:t>
            </a:r>
            <a:endParaRPr lang="en-US" sz="3200" cap="none" baseline="30000" dirty="0">
              <a:effectLst>
                <a:glow rad="38100">
                  <a:schemeClr val="bg1">
                    <a:lumMod val="50000"/>
                    <a:lumOff val="50000"/>
                    <a:alpha val="20000"/>
                  </a:schemeClr>
                </a:glow>
              </a:effectLst>
              <a:latin typeface="+mj-lt"/>
            </a:endParaRPr>
          </a:p>
          <a:p>
            <a:pPr marL="0" indent="0">
              <a:buNone/>
            </a:pPr>
            <a:r>
              <a:rPr lang="en-US" sz="3200" dirty="0"/>
              <a:t>							ARE </a:t>
            </a:r>
            <a:r>
              <a:rPr lang="en-US" sz="3200" b="1" dirty="0">
                <a:solidFill>
                  <a:schemeClr val="accent4">
                    <a:lumMod val="75000"/>
                  </a:schemeClr>
                </a:solidFill>
              </a:rPr>
              <a:t>FULL</a:t>
            </a:r>
            <a:r>
              <a:rPr lang="en-US" sz="3200" dirty="0"/>
              <a:t> NOW         SHALL BE </a:t>
            </a:r>
            <a:r>
              <a:rPr lang="en-US" sz="3200" b="1" dirty="0">
                <a:solidFill>
                  <a:schemeClr val="accent4">
                    <a:lumMod val="75000"/>
                  </a:schemeClr>
                </a:solidFill>
              </a:rPr>
              <a:t>HUNGRY</a:t>
            </a:r>
            <a:r>
              <a:rPr lang="en-US" sz="3200" dirty="0"/>
              <a:t> </a:t>
            </a:r>
          </a:p>
          <a:p>
            <a:pPr marL="0" indent="0">
              <a:buNone/>
            </a:pPr>
            <a:r>
              <a:rPr lang="en-US" sz="3200" b="1" dirty="0">
                <a:solidFill>
                  <a:schemeClr val="accent4">
                    <a:lumMod val="75000"/>
                  </a:schemeClr>
                </a:solidFill>
              </a:rPr>
              <a:t>							LAUGH</a:t>
            </a:r>
            <a:r>
              <a:rPr lang="en-US" sz="3200" dirty="0"/>
              <a:t> NOW          SHALL </a:t>
            </a:r>
            <a:r>
              <a:rPr lang="en-US" sz="3200" b="1" dirty="0">
                <a:solidFill>
                  <a:schemeClr val="accent4">
                    <a:lumMod val="75000"/>
                  </a:schemeClr>
                </a:solidFill>
              </a:rPr>
              <a:t>WEEP</a:t>
            </a:r>
          </a:p>
          <a:p>
            <a:pPr marL="0" indent="0">
              <a:buNone/>
            </a:pPr>
            <a:r>
              <a:rPr lang="en-US" sz="3200" dirty="0"/>
              <a:t>							PEOPLE </a:t>
            </a:r>
            <a:r>
              <a:rPr lang="en-US" sz="3200" b="1" dirty="0">
                <a:solidFill>
                  <a:schemeClr val="accent4">
                    <a:lumMod val="75000"/>
                  </a:schemeClr>
                </a:solidFill>
              </a:rPr>
              <a:t>SPEAK WELL OF </a:t>
            </a:r>
            <a:r>
              <a:rPr lang="en-US" sz="3200" dirty="0"/>
              <a:t>YOU      PEOPLE</a:t>
            </a:r>
          </a:p>
          <a:p>
            <a:pPr marL="0" indent="0">
              <a:buNone/>
            </a:pPr>
            <a:r>
              <a:rPr lang="en-US" sz="3200" dirty="0"/>
              <a:t>							WILL SPEAK </a:t>
            </a:r>
            <a:r>
              <a:rPr lang="en-US" sz="3200" b="1" dirty="0">
                <a:solidFill>
                  <a:schemeClr val="accent4">
                    <a:lumMod val="75000"/>
                  </a:schemeClr>
                </a:solidFill>
              </a:rPr>
              <a:t>BADLY</a:t>
            </a:r>
            <a:r>
              <a:rPr lang="en-US" sz="3200" dirty="0"/>
              <a:t> ABOUT YOU</a:t>
            </a:r>
          </a:p>
          <a:p>
            <a:pPr marL="0" indent="0">
              <a:buNone/>
            </a:pPr>
            <a:endParaRPr lang="en-US" sz="3200" cap="none" dirty="0">
              <a:effectLst>
                <a:glow rad="38100">
                  <a:schemeClr val="bg1">
                    <a:lumMod val="50000"/>
                    <a:lumOff val="50000"/>
                    <a:alpha val="20000"/>
                  </a:schemeClr>
                </a:glow>
              </a:effectLst>
            </a:endParaRPr>
          </a:p>
          <a:p>
            <a:pPr marL="0" indent="0">
              <a:buNone/>
            </a:pPr>
            <a:endParaRPr lang="en-US" sz="3200" cap="none" dirty="0">
              <a:effectLst>
                <a:glow rad="38100">
                  <a:schemeClr val="bg1">
                    <a:lumMod val="50000"/>
                    <a:lumOff val="50000"/>
                    <a:alpha val="20000"/>
                  </a:schemeClr>
                </a:glow>
              </a:effectLst>
            </a:endParaRPr>
          </a:p>
          <a:p>
            <a:pPr marL="0" indent="0">
              <a:buNone/>
            </a:pPr>
            <a:endParaRPr lang="en-US" sz="3200" cap="none" dirty="0">
              <a:effectLst>
                <a:glow rad="38100">
                  <a:schemeClr val="bg1">
                    <a:lumMod val="50000"/>
                    <a:lumOff val="50000"/>
                    <a:alpha val="20000"/>
                  </a:schemeClr>
                </a:glow>
              </a:effectLst>
            </a:endParaRPr>
          </a:p>
        </p:txBody>
      </p:sp>
      <p:sp>
        <p:nvSpPr>
          <p:cNvPr id="7" name="TextBox 6">
            <a:extLst>
              <a:ext uri="{FF2B5EF4-FFF2-40B4-BE49-F238E27FC236}">
                <a16:creationId xmlns:a16="http://schemas.microsoft.com/office/drawing/2014/main" id="{030E1A91-6D47-0D04-7E7D-088F618225FD}"/>
              </a:ext>
            </a:extLst>
          </p:cNvPr>
          <p:cNvSpPr txBox="1"/>
          <p:nvPr/>
        </p:nvSpPr>
        <p:spPr>
          <a:xfrm>
            <a:off x="266871" y="1404444"/>
            <a:ext cx="3066880" cy="4893647"/>
          </a:xfrm>
          <a:prstGeom prst="rect">
            <a:avLst/>
          </a:prstGeom>
          <a:noFill/>
          <a:ln>
            <a:solidFill>
              <a:schemeClr val="accent4">
                <a:lumMod val="75000"/>
              </a:schemeClr>
            </a:solidFill>
          </a:ln>
        </p:spPr>
        <p:txBody>
          <a:bodyPr wrap="square" rtlCol="0">
            <a:spAutoFit/>
          </a:bodyPr>
          <a:lstStyle/>
          <a:p>
            <a:r>
              <a:rPr lang="en-US" sz="3200" dirty="0"/>
              <a:t>NORMALLY NO WOE IN THESE THINGS!</a:t>
            </a:r>
          </a:p>
          <a:p>
            <a:endParaRPr lang="en-US" sz="1200" dirty="0"/>
          </a:p>
          <a:p>
            <a:endParaRPr lang="en-US" sz="1200" dirty="0"/>
          </a:p>
          <a:p>
            <a:r>
              <a:rPr lang="en-US" sz="3200" dirty="0"/>
              <a:t>BUT IF </a:t>
            </a:r>
            <a:r>
              <a:rPr lang="en-US" sz="3200" b="1" dirty="0">
                <a:solidFill>
                  <a:schemeClr val="accent4">
                    <a:lumMod val="75000"/>
                  </a:schemeClr>
                </a:solidFill>
              </a:rPr>
              <a:t>NO SENSE OF NEED</a:t>
            </a:r>
            <a:r>
              <a:rPr lang="en-US" sz="3200" dirty="0"/>
              <a:t>…. THEN CAN BECOME OBSTACLES TO KINGDOM!</a:t>
            </a:r>
          </a:p>
        </p:txBody>
      </p:sp>
      <p:cxnSp>
        <p:nvCxnSpPr>
          <p:cNvPr id="8" name="Straight Arrow Connector 7">
            <a:extLst>
              <a:ext uri="{FF2B5EF4-FFF2-40B4-BE49-F238E27FC236}">
                <a16:creationId xmlns:a16="http://schemas.microsoft.com/office/drawing/2014/main" id="{E4E1A2C7-AB5C-5703-9748-38F0FA872803}"/>
              </a:ext>
            </a:extLst>
          </p:cNvPr>
          <p:cNvCxnSpPr/>
          <p:nvPr/>
        </p:nvCxnSpPr>
        <p:spPr>
          <a:xfrm>
            <a:off x="4831335" y="1638955"/>
            <a:ext cx="786063"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9" name="Straight Arrow Connector 8">
            <a:extLst>
              <a:ext uri="{FF2B5EF4-FFF2-40B4-BE49-F238E27FC236}">
                <a16:creationId xmlns:a16="http://schemas.microsoft.com/office/drawing/2014/main" id="{59EC3182-3600-3251-FCFD-B7C186809D41}"/>
              </a:ext>
            </a:extLst>
          </p:cNvPr>
          <p:cNvCxnSpPr>
            <a:cxnSpLocks/>
          </p:cNvCxnSpPr>
          <p:nvPr/>
        </p:nvCxnSpPr>
        <p:spPr>
          <a:xfrm>
            <a:off x="6751203" y="2309648"/>
            <a:ext cx="514488"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0" name="Straight Arrow Connector 9">
            <a:extLst>
              <a:ext uri="{FF2B5EF4-FFF2-40B4-BE49-F238E27FC236}">
                <a16:creationId xmlns:a16="http://schemas.microsoft.com/office/drawing/2014/main" id="{CCE07D93-6838-BF70-BB34-CB8D866809E2}"/>
              </a:ext>
            </a:extLst>
          </p:cNvPr>
          <p:cNvCxnSpPr>
            <a:cxnSpLocks/>
          </p:cNvCxnSpPr>
          <p:nvPr/>
        </p:nvCxnSpPr>
        <p:spPr>
          <a:xfrm>
            <a:off x="6479628" y="2975085"/>
            <a:ext cx="528819"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1" name="Straight Arrow Connector 10">
            <a:extLst>
              <a:ext uri="{FF2B5EF4-FFF2-40B4-BE49-F238E27FC236}">
                <a16:creationId xmlns:a16="http://schemas.microsoft.com/office/drawing/2014/main" id="{C1916BB6-20E4-C316-28A4-BD5A024B096D}"/>
              </a:ext>
            </a:extLst>
          </p:cNvPr>
          <p:cNvCxnSpPr>
            <a:cxnSpLocks/>
          </p:cNvCxnSpPr>
          <p:nvPr/>
        </p:nvCxnSpPr>
        <p:spPr>
          <a:xfrm>
            <a:off x="9315450" y="3647262"/>
            <a:ext cx="383628"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435222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D17B3-4F06-7FB4-BADA-0E5E555B5D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BCF7A0-CEE2-ACE4-B667-43DE5D6D1506}"/>
              </a:ext>
            </a:extLst>
          </p:cNvPr>
          <p:cNvSpPr>
            <a:spLocks noGrp="1"/>
          </p:cNvSpPr>
          <p:nvPr>
            <p:ph type="title"/>
          </p:nvPr>
        </p:nvSpPr>
        <p:spPr>
          <a:xfrm>
            <a:off x="668448" y="609166"/>
            <a:ext cx="9905998" cy="694544"/>
          </a:xfrm>
        </p:spPr>
        <p:txBody>
          <a:bodyPr>
            <a:noAutofit/>
          </a:bodyPr>
          <a:lstStyle/>
          <a:p>
            <a:r>
              <a:rPr lang="en-US" sz="4400" b="1" dirty="0">
                <a:solidFill>
                  <a:srgbClr val="FF0000"/>
                </a:solidFill>
              </a:rPr>
              <a:t>Luke 6:27-31 ESV</a:t>
            </a:r>
          </a:p>
        </p:txBody>
      </p:sp>
      <p:sp>
        <p:nvSpPr>
          <p:cNvPr id="6" name="Content Placeholder 2">
            <a:extLst>
              <a:ext uri="{FF2B5EF4-FFF2-40B4-BE49-F238E27FC236}">
                <a16:creationId xmlns:a16="http://schemas.microsoft.com/office/drawing/2014/main" id="{4F4CCEB6-F0A8-026D-5344-635494BB7C22}"/>
              </a:ext>
            </a:extLst>
          </p:cNvPr>
          <p:cNvSpPr>
            <a:spLocks noGrp="1"/>
          </p:cNvSpPr>
          <p:nvPr>
            <p:ph idx="1"/>
          </p:nvPr>
        </p:nvSpPr>
        <p:spPr>
          <a:xfrm>
            <a:off x="690057" y="1557423"/>
            <a:ext cx="11118273" cy="4202243"/>
          </a:xfrm>
        </p:spPr>
        <p:txBody>
          <a:bodyPr anchor="t">
            <a:noAutofit/>
          </a:bodyPr>
          <a:lstStyle/>
          <a:p>
            <a:pPr marL="0" indent="0">
              <a:buNone/>
            </a:pPr>
            <a:r>
              <a:rPr lang="en-US" sz="3200" cap="none" baseline="30000" dirty="0">
                <a:effectLst>
                  <a:glow rad="38100">
                    <a:schemeClr val="bg1">
                      <a:lumMod val="50000"/>
                      <a:lumOff val="50000"/>
                      <a:alpha val="20000"/>
                    </a:schemeClr>
                  </a:glow>
                </a:effectLst>
              </a:rPr>
              <a:t>[27] </a:t>
            </a:r>
            <a:r>
              <a:rPr lang="en-US" sz="3200" cap="none" dirty="0">
                <a:effectLst>
                  <a:glow rad="38100">
                    <a:schemeClr val="bg1">
                      <a:lumMod val="50000"/>
                      <a:lumOff val="50000"/>
                      <a:alpha val="20000"/>
                    </a:schemeClr>
                  </a:glow>
                </a:effectLst>
              </a:rPr>
              <a:t>“But I say to you who hear, </a:t>
            </a:r>
            <a:r>
              <a:rPr lang="en-US" sz="3200" b="1" cap="none" dirty="0">
                <a:solidFill>
                  <a:srgbClr val="FF0000"/>
                </a:solidFill>
                <a:effectLst>
                  <a:glow rad="38100">
                    <a:schemeClr val="bg1">
                      <a:lumMod val="50000"/>
                      <a:lumOff val="50000"/>
                      <a:alpha val="20000"/>
                    </a:schemeClr>
                  </a:glow>
                </a:effectLst>
              </a:rPr>
              <a:t>Love</a:t>
            </a:r>
            <a:r>
              <a:rPr lang="en-US" sz="3200" cap="none" dirty="0">
                <a:effectLst>
                  <a:glow rad="38100">
                    <a:schemeClr val="bg1">
                      <a:lumMod val="50000"/>
                      <a:lumOff val="50000"/>
                      <a:alpha val="20000"/>
                    </a:schemeClr>
                  </a:glow>
                </a:effectLst>
              </a:rPr>
              <a:t> your enemies, </a:t>
            </a:r>
            <a:r>
              <a:rPr lang="en-US" sz="3200" b="1" cap="none" dirty="0">
                <a:solidFill>
                  <a:srgbClr val="FF0000"/>
                </a:solidFill>
                <a:effectLst>
                  <a:glow rad="38100">
                    <a:schemeClr val="bg1">
                      <a:lumMod val="50000"/>
                      <a:lumOff val="50000"/>
                      <a:alpha val="20000"/>
                    </a:schemeClr>
                  </a:glow>
                </a:effectLst>
              </a:rPr>
              <a:t>do good </a:t>
            </a:r>
            <a:r>
              <a:rPr lang="en-US" sz="3200" cap="none" dirty="0">
                <a:effectLst>
                  <a:glow rad="38100">
                    <a:schemeClr val="bg1">
                      <a:lumMod val="50000"/>
                      <a:lumOff val="50000"/>
                      <a:alpha val="20000"/>
                    </a:schemeClr>
                  </a:glow>
                </a:effectLst>
              </a:rPr>
              <a:t>to those who hate you, </a:t>
            </a:r>
            <a:r>
              <a:rPr lang="en-US" sz="3200" cap="none" baseline="30000" dirty="0">
                <a:effectLst>
                  <a:glow rad="38100">
                    <a:schemeClr val="bg1">
                      <a:lumMod val="50000"/>
                      <a:lumOff val="50000"/>
                      <a:alpha val="20000"/>
                    </a:schemeClr>
                  </a:glow>
                </a:effectLst>
              </a:rPr>
              <a:t>[28] </a:t>
            </a:r>
            <a:r>
              <a:rPr lang="en-US" sz="3200" b="1" cap="none" dirty="0">
                <a:solidFill>
                  <a:srgbClr val="FF0000"/>
                </a:solidFill>
                <a:effectLst>
                  <a:glow rad="38100">
                    <a:schemeClr val="bg1">
                      <a:lumMod val="50000"/>
                      <a:lumOff val="50000"/>
                      <a:alpha val="20000"/>
                    </a:schemeClr>
                  </a:glow>
                </a:effectLst>
              </a:rPr>
              <a:t>bless</a:t>
            </a:r>
            <a:r>
              <a:rPr lang="en-US" sz="3200" cap="none" dirty="0">
                <a:effectLst>
                  <a:glow rad="38100">
                    <a:schemeClr val="bg1">
                      <a:lumMod val="50000"/>
                      <a:lumOff val="50000"/>
                      <a:alpha val="20000"/>
                    </a:schemeClr>
                  </a:glow>
                </a:effectLst>
              </a:rPr>
              <a:t> those who curse you, </a:t>
            </a:r>
            <a:r>
              <a:rPr lang="en-US" sz="3200" b="1" cap="none" dirty="0">
                <a:solidFill>
                  <a:srgbClr val="FF0000"/>
                </a:solidFill>
                <a:effectLst>
                  <a:glow rad="38100">
                    <a:schemeClr val="bg1">
                      <a:lumMod val="50000"/>
                      <a:lumOff val="50000"/>
                      <a:alpha val="20000"/>
                    </a:schemeClr>
                  </a:glow>
                </a:effectLst>
              </a:rPr>
              <a:t>pray</a:t>
            </a:r>
            <a:r>
              <a:rPr lang="en-US" sz="3200" cap="none" dirty="0">
                <a:effectLst>
                  <a:glow rad="38100">
                    <a:schemeClr val="bg1">
                      <a:lumMod val="50000"/>
                      <a:lumOff val="50000"/>
                      <a:alpha val="20000"/>
                    </a:schemeClr>
                  </a:glow>
                </a:effectLst>
              </a:rPr>
              <a:t> for those who abuse you. </a:t>
            </a:r>
            <a:r>
              <a:rPr lang="en-US" sz="3200" cap="none" baseline="30000" dirty="0">
                <a:effectLst>
                  <a:glow rad="38100">
                    <a:schemeClr val="bg1">
                      <a:lumMod val="50000"/>
                      <a:lumOff val="50000"/>
                      <a:alpha val="20000"/>
                    </a:schemeClr>
                  </a:glow>
                </a:effectLst>
              </a:rPr>
              <a:t>[29] </a:t>
            </a:r>
            <a:r>
              <a:rPr lang="en-US" sz="3200" cap="none" dirty="0">
                <a:effectLst>
                  <a:glow rad="38100">
                    <a:schemeClr val="bg1">
                      <a:lumMod val="50000"/>
                      <a:lumOff val="50000"/>
                      <a:alpha val="20000"/>
                    </a:schemeClr>
                  </a:glow>
                </a:effectLst>
              </a:rPr>
              <a:t>To one who strikes you on the cheek, offer the other also, and from one who takes away your cloak do not withhold your tunic either. </a:t>
            </a:r>
            <a:r>
              <a:rPr lang="en-US" sz="3200" cap="none" baseline="30000" dirty="0">
                <a:effectLst>
                  <a:glow rad="38100">
                    <a:schemeClr val="bg1">
                      <a:lumMod val="50000"/>
                      <a:lumOff val="50000"/>
                      <a:alpha val="20000"/>
                    </a:schemeClr>
                  </a:glow>
                </a:effectLst>
              </a:rPr>
              <a:t>[30] </a:t>
            </a:r>
            <a:r>
              <a:rPr lang="en-US" sz="3200" b="1" cap="none" dirty="0">
                <a:solidFill>
                  <a:srgbClr val="FF0000"/>
                </a:solidFill>
                <a:effectLst>
                  <a:glow rad="38100">
                    <a:schemeClr val="bg1">
                      <a:lumMod val="50000"/>
                      <a:lumOff val="50000"/>
                      <a:alpha val="20000"/>
                    </a:schemeClr>
                  </a:glow>
                </a:effectLst>
              </a:rPr>
              <a:t>Give</a:t>
            </a:r>
            <a:r>
              <a:rPr lang="en-US" sz="3200" cap="none" dirty="0">
                <a:effectLst>
                  <a:glow rad="38100">
                    <a:schemeClr val="bg1">
                      <a:lumMod val="50000"/>
                      <a:lumOff val="50000"/>
                      <a:alpha val="20000"/>
                    </a:schemeClr>
                  </a:glow>
                </a:effectLst>
              </a:rPr>
              <a:t> to everyone who begs from you, and from one who takes away your goods </a:t>
            </a:r>
            <a:r>
              <a:rPr lang="en-US" sz="3200" b="1" cap="none" dirty="0">
                <a:solidFill>
                  <a:srgbClr val="FF0000"/>
                </a:solidFill>
                <a:effectLst>
                  <a:glow rad="38100">
                    <a:schemeClr val="bg1">
                      <a:lumMod val="50000"/>
                      <a:lumOff val="50000"/>
                      <a:alpha val="20000"/>
                    </a:schemeClr>
                  </a:glow>
                </a:effectLst>
              </a:rPr>
              <a:t>do not demand them back</a:t>
            </a:r>
            <a:r>
              <a:rPr lang="en-US" sz="3200" cap="none" dirty="0">
                <a:effectLst>
                  <a:glow rad="38100">
                    <a:schemeClr val="bg1">
                      <a:lumMod val="50000"/>
                      <a:lumOff val="50000"/>
                      <a:alpha val="20000"/>
                    </a:schemeClr>
                  </a:glow>
                </a:effectLst>
              </a:rPr>
              <a:t>. </a:t>
            </a:r>
            <a:r>
              <a:rPr lang="en-US" sz="3200" cap="none" baseline="30000" dirty="0">
                <a:effectLst>
                  <a:glow rad="38100">
                    <a:schemeClr val="bg1">
                      <a:lumMod val="50000"/>
                      <a:lumOff val="50000"/>
                      <a:alpha val="20000"/>
                    </a:schemeClr>
                  </a:glow>
                </a:effectLst>
              </a:rPr>
              <a:t>[31] </a:t>
            </a:r>
            <a:r>
              <a:rPr lang="en-US" sz="3200" b="1" cap="none" dirty="0">
                <a:solidFill>
                  <a:schemeClr val="accent4">
                    <a:lumMod val="75000"/>
                  </a:schemeClr>
                </a:solidFill>
                <a:effectLst>
                  <a:glow rad="38100">
                    <a:schemeClr val="bg1">
                      <a:lumMod val="50000"/>
                      <a:lumOff val="50000"/>
                      <a:alpha val="20000"/>
                    </a:schemeClr>
                  </a:glow>
                </a:effectLst>
              </a:rPr>
              <a:t>And as you wish that others would do to you, do so to them</a:t>
            </a:r>
            <a:r>
              <a:rPr lang="en-US" sz="3200" cap="none" dirty="0">
                <a:effectLst>
                  <a:glow rad="38100">
                    <a:schemeClr val="bg1">
                      <a:lumMod val="50000"/>
                      <a:lumOff val="50000"/>
                      <a:alpha val="20000"/>
                    </a:schemeClr>
                  </a:glow>
                </a:effectLst>
              </a:rPr>
              <a:t>. </a:t>
            </a:r>
          </a:p>
        </p:txBody>
      </p:sp>
    </p:spTree>
    <p:extLst>
      <p:ext uri="{BB962C8B-B14F-4D97-AF65-F5344CB8AC3E}">
        <p14:creationId xmlns:p14="http://schemas.microsoft.com/office/powerpoint/2010/main" val="31613980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TM03457485[[fn=Mesh]]</Template>
  <TotalTime>4175</TotalTime>
  <Words>1640</Words>
  <Application>Microsoft Office PowerPoint</Application>
  <PresentationFormat>Widescreen</PresentationFormat>
  <Paragraphs>115</Paragraphs>
  <Slides>24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Aptos</vt:lpstr>
      <vt:lpstr>Arial</vt:lpstr>
      <vt:lpstr>Century Gothic</vt:lpstr>
      <vt:lpstr>Felix Titling</vt:lpstr>
      <vt:lpstr>Gill Sans Nova</vt:lpstr>
      <vt:lpstr>Mesh</vt:lpstr>
      <vt:lpstr>PowerPoint Presentation</vt:lpstr>
      <vt:lpstr>UPSIDE-DOWN or RIGHT-SIDE-Up KINGDOM?</vt:lpstr>
      <vt:lpstr>Luke 6:17-19 ESV</vt:lpstr>
      <vt:lpstr>PowerPoint Presentation</vt:lpstr>
      <vt:lpstr>Luke 6:20-23 ESV</vt:lpstr>
      <vt:lpstr>PowerPoint Presentation</vt:lpstr>
      <vt:lpstr>Luke 6:24-26 ESV</vt:lpstr>
      <vt:lpstr>PowerPoint Presentation</vt:lpstr>
      <vt:lpstr>Luke 6:27-31 ESV</vt:lpstr>
      <vt:lpstr>PowerPoint Presentation</vt:lpstr>
      <vt:lpstr>PowerPoint Presentation</vt:lpstr>
      <vt:lpstr>Luke 6:27-35 ESV</vt:lpstr>
      <vt:lpstr>PowerPoint Presentation</vt:lpstr>
      <vt:lpstr>Luke 6:36-38 ESV</vt:lpstr>
      <vt:lpstr>PowerPoint Presentation</vt:lpstr>
      <vt:lpstr>Luke 6:39-42 ESV</vt:lpstr>
      <vt:lpstr>PowerPoint Presentation</vt:lpstr>
      <vt:lpstr>Luke 6:43-45 ESV</vt:lpstr>
      <vt:lpstr>PowerPoint Presentation</vt:lpstr>
      <vt:lpstr>Luke 6:46-49 ESV</vt:lpstr>
      <vt:lpstr>Luke 6:46-49 ESV</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Langley</dc:creator>
  <cp:lastModifiedBy>Reuben Macfarlane</cp:lastModifiedBy>
  <cp:revision>14</cp:revision>
  <dcterms:created xsi:type="dcterms:W3CDTF">2025-04-26T10:29:20Z</dcterms:created>
  <dcterms:modified xsi:type="dcterms:W3CDTF">2025-06-15T00:19:31Z</dcterms:modified>
</cp:coreProperties>
</file>