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8" r:id="rId3"/>
    <p:sldId id="259" r:id="rId4"/>
    <p:sldId id="257" r:id="rId5"/>
    <p:sldId id="261" r:id="rId6"/>
    <p:sldId id="265" r:id="rId7"/>
    <p:sldId id="260"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B68E7D-68E8-4E8E-A9DE-BEA6C0783F91}" v="125" dt="2025-06-08T06:39:21.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6/8/2025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6/8/2025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6/8/2025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6/8/2025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6/8/2025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6/8/2025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6/8/2025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6/8/2025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6/8/2025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6/8/2025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6/8/2025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6/8/2025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D51874-58D3-23F8-6E58-EBC0EB9836A0}"/>
              </a:ext>
            </a:extLst>
          </p:cNvPr>
          <p:cNvPicPr>
            <a:picLocks noChangeAspect="1"/>
          </p:cNvPicPr>
          <p:nvPr/>
        </p:nvPicPr>
        <p:blipFill>
          <a:blip r:embed="rId2"/>
          <a:srcRect t="2500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FB465AE-6302-E2A7-58C6-63ED3F20B1BD}"/>
              </a:ext>
            </a:extLst>
          </p:cNvPr>
          <p:cNvSpPr>
            <a:spLocks noGrp="1"/>
          </p:cNvSpPr>
          <p:nvPr>
            <p:ph type="ctrTitle"/>
          </p:nvPr>
        </p:nvSpPr>
        <p:spPr>
          <a:xfrm>
            <a:off x="1717158" y="781228"/>
            <a:ext cx="8991600" cy="1645920"/>
          </a:xfrm>
          <a:solidFill>
            <a:schemeClr val="bg1">
              <a:alpha val="60000"/>
            </a:schemeClr>
          </a:solidFill>
          <a:ln w="38100" cap="sq">
            <a:solidFill>
              <a:schemeClr val="tx1"/>
            </a:solidFill>
            <a:miter lim="800000"/>
          </a:ln>
        </p:spPr>
        <p:txBody>
          <a:bodyPr anchor="ctr">
            <a:normAutofit/>
          </a:bodyPr>
          <a:lstStyle/>
          <a:p>
            <a:r>
              <a:rPr lang="en-US">
                <a:solidFill>
                  <a:schemeClr val="tx1"/>
                </a:solidFill>
              </a:rPr>
              <a:t>“From Now on”</a:t>
            </a:r>
            <a:endParaRPr lang="en-ZA">
              <a:solidFill>
                <a:schemeClr val="tx1"/>
              </a:solidFill>
            </a:endParaRPr>
          </a:p>
        </p:txBody>
      </p:sp>
    </p:spTree>
    <p:extLst>
      <p:ext uri="{BB962C8B-B14F-4D97-AF65-F5344CB8AC3E}">
        <p14:creationId xmlns:p14="http://schemas.microsoft.com/office/powerpoint/2010/main" val="262865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BE8D-D238-F753-BF3C-D77B92A9FF5A}"/>
              </a:ext>
            </a:extLst>
          </p:cNvPr>
          <p:cNvSpPr>
            <a:spLocks noGrp="1"/>
          </p:cNvSpPr>
          <p:nvPr>
            <p:ph type="title"/>
          </p:nvPr>
        </p:nvSpPr>
        <p:spPr>
          <a:xfrm>
            <a:off x="2020389" y="523613"/>
            <a:ext cx="8120204" cy="1188720"/>
          </a:xfrm>
        </p:spPr>
        <p:txBody>
          <a:bodyPr/>
          <a:lstStyle/>
          <a:p>
            <a:r>
              <a:rPr lang="en-US" dirty="0"/>
              <a:t>Luke 5:1 - 11</a:t>
            </a:r>
            <a:endParaRPr lang="en-ZA" dirty="0"/>
          </a:p>
        </p:txBody>
      </p:sp>
      <p:sp>
        <p:nvSpPr>
          <p:cNvPr id="3" name="Content Placeholder 2">
            <a:extLst>
              <a:ext uri="{FF2B5EF4-FFF2-40B4-BE49-F238E27FC236}">
                <a16:creationId xmlns:a16="http://schemas.microsoft.com/office/drawing/2014/main" id="{6255FCC1-BD69-A9BA-B437-BF7B260CCB4C}"/>
              </a:ext>
            </a:extLst>
          </p:cNvPr>
          <p:cNvSpPr>
            <a:spLocks noGrp="1"/>
          </p:cNvSpPr>
          <p:nvPr>
            <p:ph idx="1"/>
          </p:nvPr>
        </p:nvSpPr>
        <p:spPr>
          <a:xfrm>
            <a:off x="1924594" y="1917940"/>
            <a:ext cx="8290560" cy="4161033"/>
          </a:xfrm>
        </p:spPr>
        <p:txBody>
          <a:bodyPr>
            <a:noAutofit/>
          </a:bodyPr>
          <a:lstStyle/>
          <a:p>
            <a:pPr marL="0" indent="0">
              <a:buNone/>
            </a:pPr>
            <a:r>
              <a:rPr lang="en-US" sz="2400" dirty="0"/>
              <a:t>1On one occasion, while the crowd was pressing in on him to hear the word of God, he was standing by the lake of Gennesaret, 2and he saw two boats by the lake, but the fishermen had gone out of them and were washing their nets. 3Getting into one of the boats, which was Simon 's, he asked him to put out a little from the land. And he sat down and taught the people from the boat. 4And when he had finished speaking, he said to Simon, "Put out into the deep and let down your nets for a catch." 5And Simon answered, "Master, we toiled all night and took nothing! But at your word I will let down the nets." 6And when they had done this, they enclosed a large number of fish, and their nets were breaking. </a:t>
            </a:r>
            <a:endParaRPr lang="en-ZA" sz="2400" dirty="0"/>
          </a:p>
        </p:txBody>
      </p:sp>
    </p:spTree>
    <p:extLst>
      <p:ext uri="{BB962C8B-B14F-4D97-AF65-F5344CB8AC3E}">
        <p14:creationId xmlns:p14="http://schemas.microsoft.com/office/powerpoint/2010/main" val="2188366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BE8D-D238-F753-BF3C-D77B92A9FF5A}"/>
              </a:ext>
            </a:extLst>
          </p:cNvPr>
          <p:cNvSpPr>
            <a:spLocks noGrp="1"/>
          </p:cNvSpPr>
          <p:nvPr>
            <p:ph type="title"/>
          </p:nvPr>
        </p:nvSpPr>
        <p:spPr>
          <a:xfrm>
            <a:off x="2146663" y="523613"/>
            <a:ext cx="7898674" cy="1188720"/>
          </a:xfrm>
        </p:spPr>
        <p:txBody>
          <a:bodyPr/>
          <a:lstStyle/>
          <a:p>
            <a:r>
              <a:rPr lang="en-US" dirty="0"/>
              <a:t>Luke 5:1 - 11</a:t>
            </a:r>
            <a:endParaRPr lang="en-ZA" dirty="0"/>
          </a:p>
        </p:txBody>
      </p:sp>
      <p:sp>
        <p:nvSpPr>
          <p:cNvPr id="3" name="Content Placeholder 2">
            <a:extLst>
              <a:ext uri="{FF2B5EF4-FFF2-40B4-BE49-F238E27FC236}">
                <a16:creationId xmlns:a16="http://schemas.microsoft.com/office/drawing/2014/main" id="{6255FCC1-BD69-A9BA-B437-BF7B260CCB4C}"/>
              </a:ext>
            </a:extLst>
          </p:cNvPr>
          <p:cNvSpPr>
            <a:spLocks noGrp="1"/>
          </p:cNvSpPr>
          <p:nvPr>
            <p:ph idx="1"/>
          </p:nvPr>
        </p:nvSpPr>
        <p:spPr>
          <a:xfrm>
            <a:off x="2146663" y="1874398"/>
            <a:ext cx="7898674" cy="4161033"/>
          </a:xfrm>
        </p:spPr>
        <p:txBody>
          <a:bodyPr>
            <a:normAutofit/>
          </a:bodyPr>
          <a:lstStyle/>
          <a:p>
            <a:pPr marL="0" indent="0">
              <a:buNone/>
            </a:pPr>
            <a:r>
              <a:rPr lang="en-US" sz="2400" dirty="0"/>
              <a:t>7 They signaled to their partners in the other boat to come and help them. And they came and filled both the boats, so that they began to sink. 8 But when Simon Peter saw it, he fell down at Jesus ' knees, saying, "Depart from me, for I am a sinful man, O Lord." 9 For he and all who were with him were astonished at the catch of fish that they had taken, 10and so also were James and John, sons of Zebedee, who were partners with Simon. And Jesus said to Simon, "Do not be afraid; from now on you will be catching men." 11And when they had brought their boats to land, they left everything and followed him.</a:t>
            </a:r>
            <a:endParaRPr lang="en-ZA" sz="2400" dirty="0"/>
          </a:p>
        </p:txBody>
      </p:sp>
    </p:spTree>
    <p:extLst>
      <p:ext uri="{BB962C8B-B14F-4D97-AF65-F5344CB8AC3E}">
        <p14:creationId xmlns:p14="http://schemas.microsoft.com/office/powerpoint/2010/main" val="3758472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B5B6-2AF7-C7C5-9C79-7B243276E75E}"/>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8AC33949-9E88-A51E-80CE-A942C4E0227E}"/>
              </a:ext>
            </a:extLst>
          </p:cNvPr>
          <p:cNvSpPr>
            <a:spLocks noGrp="1"/>
          </p:cNvSpPr>
          <p:nvPr>
            <p:ph idx="1"/>
          </p:nvPr>
        </p:nvSpPr>
        <p:spPr/>
        <p:txBody>
          <a:bodyPr/>
          <a:lstStyle/>
          <a:p>
            <a:endParaRPr lang="en-ZA"/>
          </a:p>
        </p:txBody>
      </p:sp>
      <p:pic>
        <p:nvPicPr>
          <p:cNvPr id="4" name="Picture 3">
            <a:extLst>
              <a:ext uri="{FF2B5EF4-FFF2-40B4-BE49-F238E27FC236}">
                <a16:creationId xmlns:a16="http://schemas.microsoft.com/office/drawing/2014/main" id="{C3C337EC-C2AC-F17F-2A0B-A73F21BB7305}"/>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625743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03BD-52FD-23E6-9BB9-8C64970D4673}"/>
              </a:ext>
            </a:extLst>
          </p:cNvPr>
          <p:cNvSpPr>
            <a:spLocks noGrp="1"/>
          </p:cNvSpPr>
          <p:nvPr>
            <p:ph type="title"/>
          </p:nvPr>
        </p:nvSpPr>
        <p:spPr/>
        <p:txBody>
          <a:bodyPr/>
          <a:lstStyle/>
          <a:p>
            <a:r>
              <a:rPr lang="en-US" dirty="0"/>
              <a:t>prepare</a:t>
            </a:r>
            <a:endParaRPr lang="en-ZA" dirty="0"/>
          </a:p>
        </p:txBody>
      </p:sp>
      <p:sp>
        <p:nvSpPr>
          <p:cNvPr id="3" name="Content Placeholder 2">
            <a:extLst>
              <a:ext uri="{FF2B5EF4-FFF2-40B4-BE49-F238E27FC236}">
                <a16:creationId xmlns:a16="http://schemas.microsoft.com/office/drawing/2014/main" id="{6B00B40D-8718-6294-696B-E5DFB1425BDA}"/>
              </a:ext>
            </a:extLst>
          </p:cNvPr>
          <p:cNvSpPr>
            <a:spLocks noGrp="1"/>
          </p:cNvSpPr>
          <p:nvPr>
            <p:ph idx="1"/>
          </p:nvPr>
        </p:nvSpPr>
        <p:spPr>
          <a:xfrm>
            <a:off x="2231136" y="2490652"/>
            <a:ext cx="7729728" cy="3249376"/>
          </a:xfrm>
        </p:spPr>
        <p:txBody>
          <a:bodyPr>
            <a:normAutofit lnSpcReduction="10000"/>
          </a:bodyPr>
          <a:lstStyle/>
          <a:p>
            <a:pPr marL="0" indent="0">
              <a:buNone/>
            </a:pPr>
            <a:r>
              <a:rPr lang="en-US" sz="2400" dirty="0"/>
              <a:t>Good fishermen and fisherwomen prepare their nets.</a:t>
            </a:r>
          </a:p>
          <a:p>
            <a:pPr marL="0" indent="0">
              <a:buNone/>
            </a:pPr>
            <a:r>
              <a:rPr lang="en-US" sz="2400" dirty="0"/>
              <a:t>2and he saw two boats by the lake, but the fishermen had gone out of them and were washing their nets. 3Getting into one of the boats, which was Simon 's, he asked him to put out a little from the land. And he sat down and taught the people from the boat.</a:t>
            </a:r>
          </a:p>
          <a:p>
            <a:pPr marL="0" indent="0">
              <a:buNone/>
            </a:pPr>
            <a:r>
              <a:rPr lang="en-US" sz="2400" dirty="0"/>
              <a:t>Matthew 4:17 (ESV): </a:t>
            </a:r>
            <a:r>
              <a:rPr lang="en-US" sz="2400" b="0" i="1" dirty="0">
                <a:effectLst/>
                <a:latin typeface="fkGroteskNeue"/>
              </a:rPr>
              <a:t>"From that time Jesus began to preach, saying, 'Repent, for the kingdom of heaven is at hand.'"</a:t>
            </a:r>
            <a:endParaRPr lang="en-US" sz="2400" dirty="0"/>
          </a:p>
          <a:p>
            <a:pPr marL="0" indent="0">
              <a:buNone/>
            </a:pPr>
            <a:endParaRPr lang="en-ZA" sz="2400" dirty="0"/>
          </a:p>
        </p:txBody>
      </p:sp>
    </p:spTree>
    <p:extLst>
      <p:ext uri="{BB962C8B-B14F-4D97-AF65-F5344CB8AC3E}">
        <p14:creationId xmlns:p14="http://schemas.microsoft.com/office/powerpoint/2010/main" val="162617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03BD-52FD-23E6-9BB9-8C64970D4673}"/>
              </a:ext>
            </a:extLst>
          </p:cNvPr>
          <p:cNvSpPr>
            <a:spLocks noGrp="1"/>
          </p:cNvSpPr>
          <p:nvPr>
            <p:ph type="title"/>
          </p:nvPr>
        </p:nvSpPr>
        <p:spPr/>
        <p:txBody>
          <a:bodyPr/>
          <a:lstStyle/>
          <a:p>
            <a:r>
              <a:rPr lang="en-US" dirty="0"/>
              <a:t>prepare</a:t>
            </a:r>
            <a:endParaRPr lang="en-ZA" dirty="0"/>
          </a:p>
        </p:txBody>
      </p:sp>
      <p:sp>
        <p:nvSpPr>
          <p:cNvPr id="3" name="Content Placeholder 2">
            <a:extLst>
              <a:ext uri="{FF2B5EF4-FFF2-40B4-BE49-F238E27FC236}">
                <a16:creationId xmlns:a16="http://schemas.microsoft.com/office/drawing/2014/main" id="{6B00B40D-8718-6294-696B-E5DFB1425BDA}"/>
              </a:ext>
            </a:extLst>
          </p:cNvPr>
          <p:cNvSpPr>
            <a:spLocks noGrp="1"/>
          </p:cNvSpPr>
          <p:nvPr>
            <p:ph idx="1"/>
          </p:nvPr>
        </p:nvSpPr>
        <p:spPr>
          <a:xfrm>
            <a:off x="2231136" y="2490652"/>
            <a:ext cx="7729728" cy="3249376"/>
          </a:xfrm>
        </p:spPr>
        <p:txBody>
          <a:bodyPr>
            <a:normAutofit fontScale="92500" lnSpcReduction="20000"/>
          </a:bodyPr>
          <a:lstStyle/>
          <a:p>
            <a:pPr marL="0" indent="0">
              <a:buNone/>
            </a:pPr>
            <a:r>
              <a:rPr lang="en-US" sz="2400" dirty="0"/>
              <a:t>8 But when Simon Peter saw it, he fell down at Jesus ' knees, saying, "Depart from me, for I am a sinful man, O Lord." 9 For he and all who were with him were astonished at the catch of fish that they had taken,</a:t>
            </a:r>
          </a:p>
          <a:p>
            <a:pPr marL="0" indent="0">
              <a:buNone/>
            </a:pPr>
            <a:r>
              <a:rPr lang="en-US" sz="2400" dirty="0"/>
              <a:t>Immersed in His word, we have the knowledge of Him, immersed in His presence we have the experience of Him.</a:t>
            </a:r>
          </a:p>
          <a:p>
            <a:pPr marL="0" indent="0">
              <a:buNone/>
            </a:pPr>
            <a:r>
              <a:rPr lang="en-US" sz="2400" dirty="0"/>
              <a:t>Why?</a:t>
            </a:r>
          </a:p>
          <a:p>
            <a:pPr marL="0" indent="0">
              <a:buNone/>
            </a:pPr>
            <a:r>
              <a:rPr lang="en-US" sz="2400" dirty="0"/>
              <a:t>1 John 4:10 (ESV): </a:t>
            </a:r>
            <a:r>
              <a:rPr lang="en-US" sz="2400" i="1" dirty="0"/>
              <a:t>"</a:t>
            </a:r>
            <a:r>
              <a:rPr lang="en-US" sz="2400" i="1" dirty="0">
                <a:latin typeface="fkGroteskNeue"/>
              </a:rPr>
              <a:t>In this is love, not that we have loved God but that he loved us and sent his Son to be the propitiation for our sins."</a:t>
            </a:r>
          </a:p>
          <a:p>
            <a:endParaRPr lang="en-ZA" sz="2400" dirty="0"/>
          </a:p>
        </p:txBody>
      </p:sp>
    </p:spTree>
    <p:extLst>
      <p:ext uri="{BB962C8B-B14F-4D97-AF65-F5344CB8AC3E}">
        <p14:creationId xmlns:p14="http://schemas.microsoft.com/office/powerpoint/2010/main" val="381438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03BD-52FD-23E6-9BB9-8C64970D4673}"/>
              </a:ext>
            </a:extLst>
          </p:cNvPr>
          <p:cNvSpPr>
            <a:spLocks noGrp="1"/>
          </p:cNvSpPr>
          <p:nvPr>
            <p:ph type="title"/>
          </p:nvPr>
        </p:nvSpPr>
        <p:spPr/>
        <p:txBody>
          <a:bodyPr/>
          <a:lstStyle/>
          <a:p>
            <a:r>
              <a:rPr lang="en-US" dirty="0"/>
              <a:t>PUT OUT</a:t>
            </a:r>
            <a:endParaRPr lang="en-ZA" dirty="0"/>
          </a:p>
        </p:txBody>
      </p:sp>
      <p:sp>
        <p:nvSpPr>
          <p:cNvPr id="3" name="Content Placeholder 2">
            <a:extLst>
              <a:ext uri="{FF2B5EF4-FFF2-40B4-BE49-F238E27FC236}">
                <a16:creationId xmlns:a16="http://schemas.microsoft.com/office/drawing/2014/main" id="{6B00B40D-8718-6294-696B-E5DFB1425BDA}"/>
              </a:ext>
            </a:extLst>
          </p:cNvPr>
          <p:cNvSpPr>
            <a:spLocks noGrp="1"/>
          </p:cNvSpPr>
          <p:nvPr>
            <p:ph idx="1"/>
          </p:nvPr>
        </p:nvSpPr>
        <p:spPr>
          <a:xfrm>
            <a:off x="2231136" y="2516778"/>
            <a:ext cx="7729728" cy="3223250"/>
          </a:xfrm>
        </p:spPr>
        <p:txBody>
          <a:bodyPr>
            <a:normAutofit/>
          </a:bodyPr>
          <a:lstStyle/>
          <a:p>
            <a:pPr marL="0" indent="0">
              <a:buNone/>
            </a:pPr>
            <a:r>
              <a:rPr lang="en-US" sz="2400" dirty="0"/>
              <a:t>4And when he had finished speaking, he said to Simon, "Put out into the deep and let down your nets for a catch." 5And Simon answered, "Master, we toiled all night and took nothing! But at your word I will let down the nets.“</a:t>
            </a:r>
          </a:p>
          <a:p>
            <a:pPr marL="0" indent="0">
              <a:lnSpc>
                <a:spcPct val="80000"/>
              </a:lnSpc>
              <a:buNone/>
            </a:pPr>
            <a:r>
              <a:rPr lang="en-US" sz="2400" dirty="0"/>
              <a:t>Exodus 4:12 “Now therefore go, and I will be with your mouth and teach you what you shall speak.“</a:t>
            </a:r>
          </a:p>
          <a:p>
            <a:pPr marL="0" indent="0">
              <a:buNone/>
            </a:pPr>
            <a:endParaRPr lang="en-ZA" sz="2400" dirty="0"/>
          </a:p>
        </p:txBody>
      </p:sp>
    </p:spTree>
    <p:extLst>
      <p:ext uri="{BB962C8B-B14F-4D97-AF65-F5344CB8AC3E}">
        <p14:creationId xmlns:p14="http://schemas.microsoft.com/office/powerpoint/2010/main" val="9988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03BD-52FD-23E6-9BB9-8C64970D4673}"/>
              </a:ext>
            </a:extLst>
          </p:cNvPr>
          <p:cNvSpPr>
            <a:spLocks noGrp="1"/>
          </p:cNvSpPr>
          <p:nvPr>
            <p:ph type="title"/>
          </p:nvPr>
        </p:nvSpPr>
        <p:spPr/>
        <p:txBody>
          <a:bodyPr/>
          <a:lstStyle/>
          <a:p>
            <a:r>
              <a:rPr lang="en-US" dirty="0"/>
              <a:t>Proclaim</a:t>
            </a:r>
            <a:endParaRPr lang="en-ZA" dirty="0"/>
          </a:p>
        </p:txBody>
      </p:sp>
      <p:sp>
        <p:nvSpPr>
          <p:cNvPr id="3" name="Content Placeholder 2">
            <a:extLst>
              <a:ext uri="{FF2B5EF4-FFF2-40B4-BE49-F238E27FC236}">
                <a16:creationId xmlns:a16="http://schemas.microsoft.com/office/drawing/2014/main" id="{6B00B40D-8718-6294-696B-E5DFB1425BDA}"/>
              </a:ext>
            </a:extLst>
          </p:cNvPr>
          <p:cNvSpPr>
            <a:spLocks noGrp="1"/>
          </p:cNvSpPr>
          <p:nvPr>
            <p:ph idx="1"/>
          </p:nvPr>
        </p:nvSpPr>
        <p:spPr>
          <a:xfrm>
            <a:off x="2231136" y="2638044"/>
            <a:ext cx="7914350" cy="3423122"/>
          </a:xfrm>
        </p:spPr>
        <p:txBody>
          <a:bodyPr>
            <a:normAutofit fontScale="92500" lnSpcReduction="20000"/>
          </a:bodyPr>
          <a:lstStyle/>
          <a:p>
            <a:pPr marL="0" indent="0">
              <a:buNone/>
            </a:pPr>
            <a:r>
              <a:rPr lang="en-US" sz="2400" dirty="0"/>
              <a:t>And Jesus said to Simon, "Do not be afraid; </a:t>
            </a:r>
            <a:r>
              <a:rPr lang="en-US" sz="2400" b="1" dirty="0"/>
              <a:t>from now on you will </a:t>
            </a:r>
            <a:r>
              <a:rPr lang="en-US" sz="2400" dirty="0"/>
              <a:t>be catching men." 11And when they had brought their boats to land, they left everything and followed him.</a:t>
            </a:r>
          </a:p>
          <a:p>
            <a:pPr marL="0" indent="0">
              <a:buNone/>
            </a:pPr>
            <a:r>
              <a:rPr lang="en-US" sz="2400" dirty="0"/>
              <a:t>Mark 16:15</a:t>
            </a:r>
            <a:r>
              <a:rPr lang="en-US" sz="2400" b="0" i="0" dirty="0">
                <a:solidFill>
                  <a:srgbClr val="001D35"/>
                </a:solidFill>
                <a:effectLst/>
                <a:latin typeface="Google Sans"/>
              </a:rPr>
              <a:t>: "Go into all the world and preach the gospel to all creation.“</a:t>
            </a:r>
          </a:p>
          <a:p>
            <a:pPr marL="0" indent="0">
              <a:buNone/>
            </a:pPr>
            <a:r>
              <a:rPr lang="en-US" sz="2400" b="0" i="0" dirty="0">
                <a:solidFill>
                  <a:srgbClr val="000000"/>
                </a:solidFill>
                <a:effectLst/>
                <a:latin typeface="system-ui"/>
              </a:rPr>
              <a:t>1 Cor 9:16: For necessity is laid upon me. Woe to me if I do not preach the gospel!</a:t>
            </a:r>
          </a:p>
          <a:p>
            <a:pPr marL="0" indent="0">
              <a:buNone/>
            </a:pPr>
            <a:r>
              <a:rPr lang="en-US" sz="2400" b="0" i="0" dirty="0">
                <a:solidFill>
                  <a:srgbClr val="000000"/>
                </a:solidFill>
                <a:effectLst/>
                <a:latin typeface="system-ui"/>
              </a:rPr>
              <a:t>Rom 15:19 – 20 “ I have fully proclaimed the gospel of Christ. 20 It has always been my ambition to preach the gospel where Christ was not known”</a:t>
            </a:r>
            <a:endParaRPr lang="en-ZA" sz="2400" dirty="0"/>
          </a:p>
        </p:txBody>
      </p:sp>
    </p:spTree>
    <p:extLst>
      <p:ext uri="{BB962C8B-B14F-4D97-AF65-F5344CB8AC3E}">
        <p14:creationId xmlns:p14="http://schemas.microsoft.com/office/powerpoint/2010/main" val="309899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B5B6-2AF7-C7C5-9C79-7B243276E75E}"/>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8AC33949-9E88-A51E-80CE-A942C4E0227E}"/>
              </a:ext>
            </a:extLst>
          </p:cNvPr>
          <p:cNvSpPr>
            <a:spLocks noGrp="1"/>
          </p:cNvSpPr>
          <p:nvPr>
            <p:ph idx="1"/>
          </p:nvPr>
        </p:nvSpPr>
        <p:spPr/>
        <p:txBody>
          <a:bodyPr/>
          <a:lstStyle/>
          <a:p>
            <a:endParaRPr lang="en-ZA"/>
          </a:p>
        </p:txBody>
      </p:sp>
      <p:pic>
        <p:nvPicPr>
          <p:cNvPr id="4" name="Picture 3">
            <a:extLst>
              <a:ext uri="{FF2B5EF4-FFF2-40B4-BE49-F238E27FC236}">
                <a16:creationId xmlns:a16="http://schemas.microsoft.com/office/drawing/2014/main" id="{C3C337EC-C2AC-F17F-2A0B-A73F21BB7305}"/>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67507293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TM10001115[[fn=Parcel]]</Template>
  <TotalTime>75</TotalTime>
  <Words>712</Words>
  <Application>Microsoft Office PowerPoint</Application>
  <PresentationFormat>Widescreen</PresentationFormat>
  <Paragraphs>22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fkGroteskNeue</vt:lpstr>
      <vt:lpstr>Gill Sans MT</vt:lpstr>
      <vt:lpstr>Google Sans</vt:lpstr>
      <vt:lpstr>system-ui</vt:lpstr>
      <vt:lpstr>Parcel</vt:lpstr>
      <vt:lpstr>“From Now on”</vt:lpstr>
      <vt:lpstr>Luke 5:1 - 11</vt:lpstr>
      <vt:lpstr>Luke 5:1 - 11</vt:lpstr>
      <vt:lpstr>PowerPoint Presentation</vt:lpstr>
      <vt:lpstr>prepare</vt:lpstr>
      <vt:lpstr>prepare</vt:lpstr>
      <vt:lpstr>PUT OUT</vt:lpstr>
      <vt:lpstr>Proclaim</vt:lpstr>
      <vt:lpstr>PowerPoint Presentation</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Now on”</dc:title>
  <dc:creator>Tony Shuttleworth</dc:creator>
  <cp:lastModifiedBy>Tony Shuttleworth</cp:lastModifiedBy>
  <cp:revision>2</cp:revision>
  <dcterms:created xsi:type="dcterms:W3CDTF">2025-06-07T19:11:40Z</dcterms:created>
  <dcterms:modified xsi:type="dcterms:W3CDTF">2025-06-08T06:53:26Z</dcterms:modified>
</cp:coreProperties>
</file>