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4867-4ED4-284A-2330-DC917AB91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D6EB3-BBF3-1A11-8ABD-5BD177FB2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766CA-43B3-1F7B-E814-2814CE9CF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E3552-4C9F-9EB5-08CB-FFACD72D6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C52C6-539F-F186-7F90-6EE2DEF2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01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3FBE5-A953-D59B-71CD-32A07BE0B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050255-C272-8DCB-519E-55897955A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AFF4C-7CA1-CB18-A8B3-9CBF7B315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0D6BC-23AA-3881-2D4B-37217252D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A2429-498F-83A0-723C-413484A86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7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4FBD17-C811-2929-531B-48A4FB5AC2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36CCA-1264-332D-020F-0008EA99F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F2127-EBA7-4BF3-CDFA-B1E646FD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E182D-2879-5F61-862C-F5157763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67177-49B5-96AC-830E-C1CFCB1FE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81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AAC87-BEC7-7121-2977-F5A7A3150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26E32-D495-8BF1-916A-3A49076EC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4406B-B97E-E623-DEC2-417DF7F90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082F4-F618-BFF8-4AA1-75ADAF0E1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EE535-1782-65DE-2120-18EF27401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46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E24FD-77C6-37D0-A46E-D2C566739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174B2-69F5-BBE8-A4BF-8F4292F85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C110D-15A0-0301-32AB-FBDD01697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0022C-7217-42E8-5B4F-9649EDE2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5D2AD-9B73-F321-7FB0-73AD17B47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54185-8794-7192-B2FF-3CF7208A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A31CE-5079-9B02-8249-39CAD44BD3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FC290-1BB6-2AC0-681A-C24324131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69457-6E4B-927F-043C-4084988A9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34F7B-595B-3C5A-595D-59465D00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5C530-1BDC-63CF-CCC5-C25863D6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1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3B54F-1014-6B6D-DFC6-082AED17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E8061-B6E2-E9EF-EA14-A2DBEBE2B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85FF07-083F-4FDB-C8D5-9E62584E5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EEBAA-2051-C55C-1D2F-B8A597C20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FE401-8E25-896C-78E4-1D4F66812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CE8A79-CF91-2D6E-CAD7-3FA2A50F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7E53D6-6C7F-3649-B2E4-9915E31BD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2A87B-5F2E-8CAC-2F00-6340BC69D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88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AC5C-2F34-A860-A0B5-CFCA748E3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0FBE9-CA70-2B7C-7B35-CCC80C25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9DE8E-CBB0-4D6B-01B8-1062C034F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AEDE79-B722-3753-F6E1-EC6E7D99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8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6954C0-BDCB-0D20-9A3A-4A284C71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334F65-E96C-6EDB-C1BA-23C08E117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B11058-C93D-F3E4-3DB0-5A0773C45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6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F4F6-C271-EB1F-70FD-799785415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7CCFB-9874-405F-2231-AB6DBFB62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7F69A8-0AEF-C6A8-1E50-1CF437A95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0A773-DC94-0EDA-407A-38FC4C8EB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150584-3F03-20F7-E4A6-7876C9809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50D9-737D-5FF5-8AA9-C2C90B11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0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B00F9-0052-F8E7-17C4-7A0749395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43AB2-148F-A7BE-58FE-17BF7A1E38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0EE71-0014-8762-27C7-21FF45572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98F99-79EE-DAE5-5C62-B68341C76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8E90D-7159-860F-C59E-D7CB85955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A8504-89BF-ED70-5BDD-5AEA0522F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C1410-D31D-252F-41A2-7D7A2105A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8EC78-6DDD-4369-BABB-61DA18C48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492BB-8BBA-6C82-A2F9-F9809500CD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62DF09-7E5A-4405-BDE0-E92605288776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976C0-FD6D-B281-A554-176E3C8C8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D7F05-4198-08C3-080E-C352889E0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D53E29-1D3E-42B1-A94C-CC7EB50F2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6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7B31E-9B39-D9DD-BE31-4948DF7643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EF1EAB-BBDB-6055-541C-7971256A16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erson with a beard&#10;&#10;AI-generated content may be incorrect.">
            <a:extLst>
              <a:ext uri="{FF2B5EF4-FFF2-40B4-BE49-F238E27FC236}">
                <a16:creationId xmlns:a16="http://schemas.microsoft.com/office/drawing/2014/main" id="{395F3D74-D983-A785-6FA2-93B2228DF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" r="1078"/>
          <a:stretch/>
        </p:blipFill>
        <p:spPr>
          <a:xfrm>
            <a:off x="0" y="0"/>
            <a:ext cx="12192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72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1FCB6A-AF14-233A-2C0A-A1441405CBA8}"/>
              </a:ext>
            </a:extLst>
          </p:cNvPr>
          <p:cNvSpPr txBox="1"/>
          <p:nvPr/>
        </p:nvSpPr>
        <p:spPr>
          <a:xfrm>
            <a:off x="779489" y="944380"/>
            <a:ext cx="10658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God’s </a:t>
            </a:r>
            <a:r>
              <a:rPr lang="en-US" sz="4000" b="1" u="sng" dirty="0">
                <a:solidFill>
                  <a:schemeClr val="bg1"/>
                </a:solidFill>
              </a:rPr>
              <a:t>supernatural power </a:t>
            </a:r>
            <a:r>
              <a:rPr lang="en-US" sz="4000" dirty="0">
                <a:solidFill>
                  <a:schemeClr val="bg1"/>
                </a:solidFill>
              </a:rPr>
              <a:t>was on full display as He prepared for the </a:t>
            </a:r>
            <a:r>
              <a:rPr lang="en-US" sz="4000" dirty="0">
                <a:solidFill>
                  <a:srgbClr val="FFFF00"/>
                </a:solidFill>
              </a:rPr>
              <a:t>launching</a:t>
            </a:r>
            <a:r>
              <a:rPr lang="en-US" sz="4000" dirty="0">
                <a:solidFill>
                  <a:schemeClr val="bg1"/>
                </a:solidFill>
              </a:rPr>
              <a:t> of His Son’s Mission and Ministry on earth.</a:t>
            </a:r>
          </a:p>
        </p:txBody>
      </p:sp>
    </p:spTree>
    <p:extLst>
      <p:ext uri="{BB962C8B-B14F-4D97-AF65-F5344CB8AC3E}">
        <p14:creationId xmlns:p14="http://schemas.microsoft.com/office/powerpoint/2010/main" val="1680754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15202-7BF7-1C6F-30DC-1136A78AE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8BAFC-9E51-2F09-F744-AF097D2A9B7F}"/>
              </a:ext>
            </a:extLst>
          </p:cNvPr>
          <p:cNvSpPr txBox="1"/>
          <p:nvPr/>
        </p:nvSpPr>
        <p:spPr>
          <a:xfrm>
            <a:off x="779489" y="944380"/>
            <a:ext cx="10658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John the Baptist was getting people to get their </a:t>
            </a:r>
            <a:r>
              <a:rPr lang="en-US" sz="4000" dirty="0">
                <a:solidFill>
                  <a:srgbClr val="FFFF00"/>
                </a:solidFill>
              </a:rPr>
              <a:t>hearts ready </a:t>
            </a:r>
            <a:r>
              <a:rPr lang="en-US" sz="4000" dirty="0">
                <a:solidFill>
                  <a:schemeClr val="bg1"/>
                </a:solidFill>
              </a:rPr>
              <a:t>for the ministry of Jesus.</a:t>
            </a:r>
          </a:p>
        </p:txBody>
      </p:sp>
    </p:spTree>
    <p:extLst>
      <p:ext uri="{BB962C8B-B14F-4D97-AF65-F5344CB8AC3E}">
        <p14:creationId xmlns:p14="http://schemas.microsoft.com/office/powerpoint/2010/main" val="2361675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DD52A-EE98-5E2B-585F-FD65ABA91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40DEB0-E088-3DAD-D628-938FA904D2EB}"/>
              </a:ext>
            </a:extLst>
          </p:cNvPr>
          <p:cNvSpPr txBox="1"/>
          <p:nvPr/>
        </p:nvSpPr>
        <p:spPr>
          <a:xfrm>
            <a:off x="779489" y="944380"/>
            <a:ext cx="10658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When Jesus was baptized, the Holy Spirit descended on Him </a:t>
            </a:r>
            <a:r>
              <a:rPr lang="en-US" sz="4000" dirty="0">
                <a:solidFill>
                  <a:srgbClr val="FFFF00"/>
                </a:solidFill>
              </a:rPr>
              <a:t>anointing Him with power for ministry.</a:t>
            </a:r>
          </a:p>
        </p:txBody>
      </p:sp>
    </p:spTree>
    <p:extLst>
      <p:ext uri="{BB962C8B-B14F-4D97-AF65-F5344CB8AC3E}">
        <p14:creationId xmlns:p14="http://schemas.microsoft.com/office/powerpoint/2010/main" val="2231268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4377C-720A-864C-0005-7B517322C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CDFF50-5E5A-DDA4-0898-55CE90EE9EE9}"/>
              </a:ext>
            </a:extLst>
          </p:cNvPr>
          <p:cNvSpPr txBox="1"/>
          <p:nvPr/>
        </p:nvSpPr>
        <p:spPr>
          <a:xfrm>
            <a:off x="779489" y="944380"/>
            <a:ext cx="10658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When Jesus was baptized, the Father affirmed His identity: “</a:t>
            </a:r>
            <a:r>
              <a:rPr lang="en-US" sz="4000" dirty="0">
                <a:solidFill>
                  <a:srgbClr val="FFFF00"/>
                </a:solidFill>
              </a:rPr>
              <a:t>You are My Son</a:t>
            </a:r>
            <a:r>
              <a:rPr lang="en-US" sz="4000" dirty="0">
                <a:solidFill>
                  <a:schemeClr val="bg1"/>
                </a:solidFill>
              </a:rPr>
              <a:t>.”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6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11572-CB09-BE98-21E2-3EBD32966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4C11A9-FBA2-102E-A69B-B4DD51CDC4B1}"/>
              </a:ext>
            </a:extLst>
          </p:cNvPr>
          <p:cNvSpPr txBox="1"/>
          <p:nvPr/>
        </p:nvSpPr>
        <p:spPr>
          <a:xfrm>
            <a:off x="779489" y="944380"/>
            <a:ext cx="106580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Before Jesus started His ministry, </a:t>
            </a:r>
            <a:r>
              <a:rPr lang="en-US" sz="4000" dirty="0">
                <a:solidFill>
                  <a:srgbClr val="FFFF00"/>
                </a:solidFill>
              </a:rPr>
              <a:t>He was tested by the devil.</a:t>
            </a:r>
          </a:p>
        </p:txBody>
      </p:sp>
    </p:spTree>
    <p:extLst>
      <p:ext uri="{BB962C8B-B14F-4D97-AF65-F5344CB8AC3E}">
        <p14:creationId xmlns:p14="http://schemas.microsoft.com/office/powerpoint/2010/main" val="2332968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AE51A-4E90-E865-A2A9-1BA6949EE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3B2B5F-CB03-7674-7258-47D3411DB189}"/>
              </a:ext>
            </a:extLst>
          </p:cNvPr>
          <p:cNvSpPr txBox="1"/>
          <p:nvPr/>
        </p:nvSpPr>
        <p:spPr>
          <a:xfrm>
            <a:off x="779489" y="944380"/>
            <a:ext cx="106580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After Jesus was</a:t>
            </a:r>
          </a:p>
          <a:p>
            <a:pPr marL="571500" indent="-571500">
              <a:buFontTx/>
              <a:buChar char="-"/>
            </a:pPr>
            <a:r>
              <a:rPr lang="en-US" sz="4000" dirty="0" err="1">
                <a:solidFill>
                  <a:schemeClr val="bg1"/>
                </a:solidFill>
              </a:rPr>
              <a:t>baptised</a:t>
            </a:r>
            <a:r>
              <a:rPr lang="en-US" sz="4000" dirty="0">
                <a:solidFill>
                  <a:schemeClr val="bg1"/>
                </a:solidFill>
              </a:rPr>
              <a:t> by John</a:t>
            </a:r>
          </a:p>
          <a:p>
            <a:pPr marL="571500" indent="-571500">
              <a:buFontTx/>
              <a:buChar char="-"/>
            </a:pPr>
            <a:r>
              <a:rPr lang="en-US" sz="4000" dirty="0">
                <a:solidFill>
                  <a:schemeClr val="bg1"/>
                </a:solidFill>
              </a:rPr>
              <a:t>anointed with power by the Spirit</a:t>
            </a:r>
          </a:p>
          <a:p>
            <a:pPr marL="571500" indent="-571500">
              <a:buFontTx/>
              <a:buChar char="-"/>
            </a:pPr>
            <a:r>
              <a:rPr lang="en-US" sz="4000" dirty="0">
                <a:solidFill>
                  <a:schemeClr val="bg1"/>
                </a:solidFill>
              </a:rPr>
              <a:t>affirmed as the Son of God by His Father</a:t>
            </a:r>
          </a:p>
          <a:p>
            <a:pPr marL="571500" indent="-571500">
              <a:buFontTx/>
              <a:buChar char="-"/>
            </a:pPr>
            <a:r>
              <a:rPr lang="en-US" sz="4000" dirty="0">
                <a:solidFill>
                  <a:schemeClr val="bg1"/>
                </a:solidFill>
              </a:rPr>
              <a:t>tested by the devil</a:t>
            </a:r>
          </a:p>
          <a:p>
            <a:r>
              <a:rPr lang="en-US" sz="4000" dirty="0">
                <a:solidFill>
                  <a:srgbClr val="FFFF00"/>
                </a:solidFill>
              </a:rPr>
              <a:t>He was ready to be launched into His mission and ministry.</a:t>
            </a:r>
          </a:p>
        </p:txBody>
      </p:sp>
    </p:spTree>
    <p:extLst>
      <p:ext uri="{BB962C8B-B14F-4D97-AF65-F5344CB8AC3E}">
        <p14:creationId xmlns:p14="http://schemas.microsoft.com/office/powerpoint/2010/main" val="4140162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124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Pam Bircher</dc:creator>
  <cp:lastModifiedBy>Pam Bircher</cp:lastModifiedBy>
  <cp:revision>1</cp:revision>
  <dcterms:created xsi:type="dcterms:W3CDTF">2025-05-08T08:33:28Z</dcterms:created>
  <dcterms:modified xsi:type="dcterms:W3CDTF">2025-05-08T08:56:23Z</dcterms:modified>
</cp:coreProperties>
</file>