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57" r:id="rId5"/>
    <p:sldId id="273" r:id="rId6"/>
    <p:sldId id="277" r:id="rId7"/>
    <p:sldId id="279" r:id="rId8"/>
    <p:sldId id="280" r:id="rId9"/>
    <p:sldId id="281" r:id="rId10"/>
    <p:sldId id="282" r:id="rId11"/>
    <p:sldId id="278" r:id="rId12"/>
    <p:sldId id="276" r:id="rId13"/>
    <p:sldId id="283" r:id="rId14"/>
    <p:sldId id="284" r:id="rId15"/>
    <p:sldId id="286" r:id="rId16"/>
    <p:sldId id="28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1FEE35-150D-4EAC-BB32-6DE4DBFE277E}" v="164" dt="2025-03-30T06:07:30.1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0018" autoAdjust="0"/>
    <p:restoredTop sz="94660"/>
  </p:normalViewPr>
  <p:slideViewPr>
    <p:cSldViewPr snapToGrid="0">
      <p:cViewPr varScale="1">
        <p:scale>
          <a:sx n="74" d="100"/>
          <a:sy n="74" d="100"/>
        </p:scale>
        <p:origin x="72" y="1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A7328-1A0E-4B0B-5547-8C45511BCA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841DAD1A-C2A7-18C3-8986-02B3FE5320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8DC27B3A-A691-6BBB-1DA4-0892205FB65F}"/>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5" name="Footer Placeholder 4">
            <a:extLst>
              <a:ext uri="{FF2B5EF4-FFF2-40B4-BE49-F238E27FC236}">
                <a16:creationId xmlns:a16="http://schemas.microsoft.com/office/drawing/2014/main" id="{E47AA31B-1AE6-A7A3-DA97-C022F445AAA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7A0F071-62C0-CD59-F2DC-81F58296C542}"/>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211152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81BAF-989A-337B-8EC3-637D6F1FAB3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56ABE46-CE48-2405-B177-55C1DAB93A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DABD6DA-7356-C706-6408-A3009C9F0989}"/>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5" name="Footer Placeholder 4">
            <a:extLst>
              <a:ext uri="{FF2B5EF4-FFF2-40B4-BE49-F238E27FC236}">
                <a16:creationId xmlns:a16="http://schemas.microsoft.com/office/drawing/2014/main" id="{581BA75A-291D-227C-E176-9A6C0AD81CA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7252CC3-633B-EA05-39B1-567689D3C681}"/>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676962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063489-23E4-BB4E-CAFD-F5319EEB8D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81BC99A-2756-F72B-6EED-8CBDBEB684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B922CD9-8F9C-39D4-5FA9-C5F5EC5E6B32}"/>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5" name="Footer Placeholder 4">
            <a:extLst>
              <a:ext uri="{FF2B5EF4-FFF2-40B4-BE49-F238E27FC236}">
                <a16:creationId xmlns:a16="http://schemas.microsoft.com/office/drawing/2014/main" id="{A4B4031B-F200-2690-2FCB-BBAA79A151C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FB92BE8-52E2-0130-FF8C-FC663D8689D6}"/>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1185816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DB1E8-9EAA-8157-30AA-333D1A852CF4}"/>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AC2E378-A2FC-0218-FB2B-28A0A553AE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A82F9A3-FFAB-062E-0551-087A2269D049}"/>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5" name="Footer Placeholder 4">
            <a:extLst>
              <a:ext uri="{FF2B5EF4-FFF2-40B4-BE49-F238E27FC236}">
                <a16:creationId xmlns:a16="http://schemas.microsoft.com/office/drawing/2014/main" id="{FD4B4534-EA36-C43E-49AC-4755C785A0B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D219855-E634-01D0-E691-C6C542910249}"/>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134721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5B22-FA68-E1FA-707E-FC0F8C9D0B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DA08DE8A-B812-9223-61D0-00F70A7DFA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3886A7-1131-65A8-D974-975E3B87097C}"/>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5" name="Footer Placeholder 4">
            <a:extLst>
              <a:ext uri="{FF2B5EF4-FFF2-40B4-BE49-F238E27FC236}">
                <a16:creationId xmlns:a16="http://schemas.microsoft.com/office/drawing/2014/main" id="{2FEB768B-B460-7362-0675-336107CD83F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74A733B-4076-01EF-B56E-660C75F11271}"/>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1718958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72068-F66C-138B-525D-3EBBA0C7C0E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03CC9C7-4B92-F6B7-71C8-8A41BA609F2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85641DFF-4A9A-AEB6-82DF-5781D0CC43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128C2B86-5208-1067-37B9-D966FBF3F314}"/>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6" name="Footer Placeholder 5">
            <a:extLst>
              <a:ext uri="{FF2B5EF4-FFF2-40B4-BE49-F238E27FC236}">
                <a16:creationId xmlns:a16="http://schemas.microsoft.com/office/drawing/2014/main" id="{D3642448-C68A-20D1-BFE4-122945C5AEF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F1E61A3-C22E-9D66-2231-2CBCC12AB355}"/>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23553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28DE0-380C-BB32-3A90-B730C886559F}"/>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1540545-68CD-5A7A-EE53-F1A949EE14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53FE92-3ACF-7A70-EE04-9B032A773E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4992117B-A864-6DFE-A053-5B637F5323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0BD46C-A947-8C21-485D-4696CD80B6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2A45EF01-5178-5A2B-05B0-73E7B209AB95}"/>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8" name="Footer Placeholder 7">
            <a:extLst>
              <a:ext uri="{FF2B5EF4-FFF2-40B4-BE49-F238E27FC236}">
                <a16:creationId xmlns:a16="http://schemas.microsoft.com/office/drawing/2014/main" id="{FEE622C1-94D0-E459-B908-414D190AA669}"/>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2014213-1454-B690-EC03-F150990F2D97}"/>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64482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FC946-F7FE-A170-7195-2B786EFA9AF6}"/>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58CA57C5-CD27-9606-B746-901E9D691BEA}"/>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4" name="Footer Placeholder 3">
            <a:extLst>
              <a:ext uri="{FF2B5EF4-FFF2-40B4-BE49-F238E27FC236}">
                <a16:creationId xmlns:a16="http://schemas.microsoft.com/office/drawing/2014/main" id="{71A9DF58-29B8-F919-9FB5-9B161737058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756FBA3F-E271-6B22-53D2-A22B2A99514B}"/>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39192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D8EE10-A0D1-9A6D-7F78-910672A2F51C}"/>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3" name="Footer Placeholder 2">
            <a:extLst>
              <a:ext uri="{FF2B5EF4-FFF2-40B4-BE49-F238E27FC236}">
                <a16:creationId xmlns:a16="http://schemas.microsoft.com/office/drawing/2014/main" id="{A71CDB02-BC69-0504-CFAC-9F78C1815BB0}"/>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27E7A654-CA5A-654F-5FFC-6C06A07D2DBD}"/>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152701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CE972-1186-3284-6BE1-146CC19C89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B4A8CE0-CC14-99F1-6710-06A699FF27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CEFC0145-B491-2025-142D-D2A47C10DC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5C4B7B-BAA0-B46E-F8BA-63D0503B2EA7}"/>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6" name="Footer Placeholder 5">
            <a:extLst>
              <a:ext uri="{FF2B5EF4-FFF2-40B4-BE49-F238E27FC236}">
                <a16:creationId xmlns:a16="http://schemas.microsoft.com/office/drawing/2014/main" id="{6D376C54-7745-9270-E16D-60EE255E781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090180B-DCE3-27C2-2DFB-E4FB8CF15C99}"/>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672936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A19FF-8C63-FA9D-76F3-EDD30F1363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994FF4D-9863-EDD7-C36E-4879EF4078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8745F7AD-9251-6048-0420-7746DE4E1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4333B7-054F-7547-DAAA-DA843287C970}"/>
              </a:ext>
            </a:extLst>
          </p:cNvPr>
          <p:cNvSpPr>
            <a:spLocks noGrp="1"/>
          </p:cNvSpPr>
          <p:nvPr>
            <p:ph type="dt" sz="half" idx="10"/>
          </p:nvPr>
        </p:nvSpPr>
        <p:spPr/>
        <p:txBody>
          <a:bodyPr/>
          <a:lstStyle/>
          <a:p>
            <a:fld id="{5A398743-342E-4D98-8CC1-E6ECD514711E}" type="datetimeFigureOut">
              <a:rPr lang="en-ZA" smtClean="0"/>
              <a:t>2025/03/30</a:t>
            </a:fld>
            <a:endParaRPr lang="en-ZA"/>
          </a:p>
        </p:txBody>
      </p:sp>
      <p:sp>
        <p:nvSpPr>
          <p:cNvPr id="6" name="Footer Placeholder 5">
            <a:extLst>
              <a:ext uri="{FF2B5EF4-FFF2-40B4-BE49-F238E27FC236}">
                <a16:creationId xmlns:a16="http://schemas.microsoft.com/office/drawing/2014/main" id="{F646FA8F-15EA-BA06-082F-4F528F2E92D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B6CE956-C7B2-8BD6-C9DD-5CA5E7BAFF45}"/>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61075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FBF954-376E-3096-2633-F2237DBC06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59F6093-578D-DB73-EE48-4F628EB208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F64A481-2228-6423-00EA-D11F451C93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398743-342E-4D98-8CC1-E6ECD514711E}" type="datetimeFigureOut">
              <a:rPr lang="en-ZA" smtClean="0"/>
              <a:t>2025/03/30</a:t>
            </a:fld>
            <a:endParaRPr lang="en-ZA"/>
          </a:p>
        </p:txBody>
      </p:sp>
      <p:sp>
        <p:nvSpPr>
          <p:cNvPr id="5" name="Footer Placeholder 4">
            <a:extLst>
              <a:ext uri="{FF2B5EF4-FFF2-40B4-BE49-F238E27FC236}">
                <a16:creationId xmlns:a16="http://schemas.microsoft.com/office/drawing/2014/main" id="{C0709F8D-AE67-48F6-16FA-C3E157F378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8E980249-C765-FD0A-4D87-4CB6B6B5E5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1C9C5D-29E1-41B3-B090-32342C45424D}" type="slidenum">
              <a:rPr lang="en-ZA" smtClean="0"/>
              <a:t>‹#›</a:t>
            </a:fld>
            <a:endParaRPr lang="en-ZA"/>
          </a:p>
        </p:txBody>
      </p:sp>
    </p:spTree>
    <p:extLst>
      <p:ext uri="{BB962C8B-B14F-4D97-AF65-F5344CB8AC3E}">
        <p14:creationId xmlns:p14="http://schemas.microsoft.com/office/powerpoint/2010/main" val="2301122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iving to God - Palmdale Vineyard Church">
            <a:extLst>
              <a:ext uri="{FF2B5EF4-FFF2-40B4-BE49-F238E27FC236}">
                <a16:creationId xmlns:a16="http://schemas.microsoft.com/office/drawing/2014/main" id="{D20882F9-EDFF-C23F-BD72-322C8BC830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511"/>
            <a:ext cx="12231445" cy="68801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462672A-D24A-66E8-43A0-E6813347DBD1}"/>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0120941" y="1219200"/>
            <a:ext cx="1061006" cy="98673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5CEB5D73-DAB1-704D-EC9B-A281EF32FEE9}"/>
              </a:ext>
            </a:extLst>
          </p:cNvPr>
          <p:cNvSpPr/>
          <p:nvPr/>
        </p:nvSpPr>
        <p:spPr>
          <a:xfrm>
            <a:off x="203200" y="152400"/>
            <a:ext cx="11836400" cy="655320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ZA"/>
          </a:p>
        </p:txBody>
      </p:sp>
    </p:spTree>
    <p:extLst>
      <p:ext uri="{BB962C8B-B14F-4D97-AF65-F5344CB8AC3E}">
        <p14:creationId xmlns:p14="http://schemas.microsoft.com/office/powerpoint/2010/main" val="486923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1478E-862E-14E5-BE98-4926E0478BF8}"/>
            </a:ext>
          </a:extLst>
        </p:cNvPr>
        <p:cNvGrpSpPr/>
        <p:nvPr/>
      </p:nvGrpSpPr>
      <p:grpSpPr>
        <a:xfrm>
          <a:off x="0" y="0"/>
          <a:ext cx="0" cy="0"/>
          <a:chOff x="0" y="0"/>
          <a:chExt cx="0" cy="0"/>
        </a:xfrm>
      </p:grpSpPr>
      <p:sp>
        <p:nvSpPr>
          <p:cNvPr id="44" name="Freeform: Shape 43">
            <a:extLst>
              <a:ext uri="{FF2B5EF4-FFF2-40B4-BE49-F238E27FC236}">
                <a16:creationId xmlns:a16="http://schemas.microsoft.com/office/drawing/2014/main" id="{C90E94B8-F45D-F733-A6B0-5FB57E10E299}"/>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DB6498CE-21EB-7498-5B5A-40C14AF69364}"/>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014AE4E2-BABE-D31D-F87F-870A548ED9B6}"/>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54952297-3183-4FC8-222F-66E1AE6502F9}"/>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F34301BE-F235-B3D8-B290-366D66088A66}"/>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A5E9F006-CCBE-A7D2-9A9A-00B04B758676}"/>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3A57A4F1-0312-6FBB-00D0-9A9B789E5311}"/>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6C574B2F-FDFC-107A-94FF-D74FB4750A7D}"/>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5A6D0886-2EFC-BB7B-2E2B-0608C4F6EE5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B3D967E7-C048-F5E8-0F8E-B3E035D5409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CC287A64-95D2-69EC-7EC6-2134DA6CABE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5AFEC65E-6571-33DC-34FA-8E5A2EB4D64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49F199A6-768A-B4A1-2378-582FADA5FBF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2D04CF03-4B93-8BE7-7E77-F6C67BFF659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ACBFE51E-BAE3-6ABE-9791-247203188F8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241B5F01-83F9-039C-9342-4F13A9D54C1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10D89DD1-AC26-3130-4451-CF0D6956920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8700D4C8-883A-0D9B-674B-8679E75B514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4AECE181-48C8-8497-14D8-D0A4FA6EC8F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320649A3-3665-06E5-DCC8-7E3AA51CEC9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5804D2A9-2C35-18F7-C68F-44EFA78ED8D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974B8629-B928-129E-F266-697C9E57CDB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AE1F60D1-0617-EE38-09AE-5116633D58D8}"/>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7B583CF9-488E-472E-4131-567749C3645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C307409D-BE88-475C-C563-87105C4A221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47E991C8-2A29-1F78-537A-F8CDBA10840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B2B41A78-D5E9-CC17-7DB1-78E18772E60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C5016D4C-D84F-134C-8EA3-4D4C911373C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508026F4-D060-E99E-4155-4D6B48DE4F9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3166EAC4-B79F-203B-8178-001CB303BA9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2A623D55-B4E0-BB59-108E-43718C52342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CE117FC4-42E3-015A-A891-BB3BD020198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86C81A7D-FE08-25F0-BC3A-4FF43EA82DE2}"/>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530A7EDD-E0C4-CAAB-71E5-8B2E0F61F538}"/>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EE0653E6-8845-208F-6031-04809799C0F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1DF18D9A-A3C5-61C7-8211-FE8D97D6EE0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045137CE-C040-7A9B-8BF7-7060FFE925C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707B8815-FE3E-A92F-955D-7BC479060D1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A3564124-65E6-0611-AFE7-93E2704ABB2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9DDB92D0-7DA9-518C-7E65-DC05073AA358}"/>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862C810C-E277-3B79-DD07-291F902402EB}"/>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
        <p:nvSpPr>
          <p:cNvPr id="3" name="Content Placeholder 2">
            <a:extLst>
              <a:ext uri="{FF2B5EF4-FFF2-40B4-BE49-F238E27FC236}">
                <a16:creationId xmlns:a16="http://schemas.microsoft.com/office/drawing/2014/main" id="{A2F0E1E1-F257-310E-AF1D-4537CE94258F}"/>
              </a:ext>
            </a:extLst>
          </p:cNvPr>
          <p:cNvSpPr txBox="1">
            <a:spLocks/>
          </p:cNvSpPr>
          <p:nvPr/>
        </p:nvSpPr>
        <p:spPr>
          <a:xfrm>
            <a:off x="954597" y="2809835"/>
            <a:ext cx="10009240" cy="2478234"/>
          </a:xfrm>
          <a:prstGeom prst="rect">
            <a:avLst/>
          </a:prstGeom>
          <a:solidFill>
            <a:srgbClr val="FFCC99"/>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500" i="1" dirty="0">
                <a:latin typeface="Aptos" panose="020B0004020202020204" pitchFamily="34" charset="0"/>
              </a:rPr>
              <a:t>Matthew 6:31-33 NLT</a:t>
            </a:r>
          </a:p>
          <a:p>
            <a:pPr marL="0" indent="0">
              <a:buFont typeface="Arial" panose="020B0604020202020204" pitchFamily="34" charset="0"/>
              <a:buNone/>
            </a:pPr>
            <a:r>
              <a:rPr lang="en-US" sz="2500" i="1" dirty="0">
                <a:latin typeface="Aptos" panose="020B0004020202020204" pitchFamily="34" charset="0"/>
              </a:rPr>
              <a:t>[31]  “So don’t worry about these things, saying, ‘What will we eat? What will we drink? What will we wear?’ [32] These things dominate the thoughts of unbelievers, but your heavenly Father already knows all your needs. [33] Seek the Kingdom of God above all else, and live righteously, and he will give you everything you need.</a:t>
            </a:r>
          </a:p>
        </p:txBody>
      </p:sp>
    </p:spTree>
    <p:extLst>
      <p:ext uri="{BB962C8B-B14F-4D97-AF65-F5344CB8AC3E}">
        <p14:creationId xmlns:p14="http://schemas.microsoft.com/office/powerpoint/2010/main" val="344717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CC947-A8C5-BBF8-C1B0-3E838753F105}"/>
            </a:ext>
          </a:extLst>
        </p:cNvPr>
        <p:cNvGrpSpPr/>
        <p:nvPr/>
      </p:nvGrpSpPr>
      <p:grpSpPr>
        <a:xfrm>
          <a:off x="0" y="0"/>
          <a:ext cx="0" cy="0"/>
          <a:chOff x="0" y="0"/>
          <a:chExt cx="0" cy="0"/>
        </a:xfrm>
      </p:grpSpPr>
      <p:sp>
        <p:nvSpPr>
          <p:cNvPr id="44" name="Freeform: Shape 43">
            <a:extLst>
              <a:ext uri="{FF2B5EF4-FFF2-40B4-BE49-F238E27FC236}">
                <a16:creationId xmlns:a16="http://schemas.microsoft.com/office/drawing/2014/main" id="{85596820-5F08-8154-915D-D3CD7D5805C4}"/>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DEEDF4C3-106B-8492-5732-8F51F74CDAF5}"/>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1A275815-B2AD-2CC4-4B0F-53750F1EBD95}"/>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E2740008-DEEC-96E2-7C57-711EDE7E7C83}"/>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BCA407AD-AF88-5EF8-F471-648B74871C53}"/>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F1C77632-6B02-CEAE-00DC-8915AF911FB3}"/>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37FE9430-A5C8-7EE4-856C-ADA3793FD17D}"/>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31343E2A-5650-B646-ACF8-C92814613000}"/>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B5E0EB4F-F30E-FAA1-A75F-440AE997CF19}"/>
              </a:ext>
            </a:extLst>
          </p:cNvPr>
          <p:cNvPicPr>
            <a:picLocks noChangeAspect="1"/>
          </p:cNvPicPr>
          <p:nvPr/>
        </p:nvPicPr>
        <p:blipFill>
          <a:blip r:embed="rId2">
            <a:biLevel thresh="75000"/>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C0537EB6-E958-8520-0AD9-2174676E3A42}"/>
              </a:ext>
            </a:extLst>
          </p:cNvPr>
          <p:cNvPicPr>
            <a:picLocks noChangeAspect="1"/>
          </p:cNvPicPr>
          <p:nvPr/>
        </p:nvPicPr>
        <p:blipFill>
          <a:blip r:embed="rId2">
            <a:biLevel thresh="75000"/>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5478D4FF-428D-D864-0860-1CC29C338F30}"/>
              </a:ext>
            </a:extLst>
          </p:cNvPr>
          <p:cNvPicPr>
            <a:picLocks noChangeAspect="1"/>
          </p:cNvPicPr>
          <p:nvPr/>
        </p:nvPicPr>
        <p:blipFill>
          <a:blip r:embed="rId2">
            <a:biLevel thresh="75000"/>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CA0988D9-B78B-65EC-12DA-CB6B0811D1EB}"/>
              </a:ext>
            </a:extLst>
          </p:cNvPr>
          <p:cNvPicPr>
            <a:picLocks noChangeAspect="1"/>
          </p:cNvPicPr>
          <p:nvPr/>
        </p:nvPicPr>
        <p:blipFill>
          <a:blip r:embed="rId2">
            <a:biLevel thresh="75000"/>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B8DDB92A-4851-7637-DFC4-0B511C2A1A70}"/>
              </a:ext>
            </a:extLst>
          </p:cNvPr>
          <p:cNvPicPr>
            <a:picLocks noChangeAspect="1"/>
          </p:cNvPicPr>
          <p:nvPr/>
        </p:nvPicPr>
        <p:blipFill>
          <a:blip r:embed="rId2">
            <a:biLevel thresh="75000"/>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20217AA8-00D5-14C4-EE47-535397695321}"/>
              </a:ext>
            </a:extLst>
          </p:cNvPr>
          <p:cNvPicPr>
            <a:picLocks noChangeAspect="1"/>
          </p:cNvPicPr>
          <p:nvPr/>
        </p:nvPicPr>
        <p:blipFill>
          <a:blip r:embed="rId2">
            <a:biLevel thresh="75000"/>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16D536D6-06D7-3E8F-9C0C-0DE39EC439D8}"/>
              </a:ext>
            </a:extLst>
          </p:cNvPr>
          <p:cNvPicPr>
            <a:picLocks noChangeAspect="1"/>
          </p:cNvPicPr>
          <p:nvPr/>
        </p:nvPicPr>
        <p:blipFill>
          <a:blip r:embed="rId2">
            <a:biLevel thresh="75000"/>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44C5587B-EE8E-5776-1E10-CE019A6C112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F9A93783-E331-0E03-F34B-56652574EB9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816E3814-6E4C-8534-0F88-E034CAD0153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479FBE18-FFA5-BAA2-4A4E-60045111304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96A63D39-E66A-0CF0-5B81-0662E414C17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BD408860-639D-195E-1E0E-8972FB7BE12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0E98CC25-9E7E-4549-6EC8-EBD934325FC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9C6EA267-2C16-6875-C150-6AF8FC62E6E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E89E5329-E004-5902-D12B-615CE59CD5A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E9BF0A4D-FD64-3408-0194-4D1135B49EE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6C2F84E6-07EB-25A5-74CF-24651E22D47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22103709-7736-A302-F004-6DAC01BD48B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0F06A3FD-5685-74DB-50B3-A101A0FA06E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525127DF-3461-B219-3772-7AF4F2EF6CD8}"/>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25EC17DF-FF39-A3A5-A4F9-11691E6F107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75976734-BEA4-3A12-554E-B6C1FC03757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0636AA3F-B584-B45D-8B42-133DF527988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DF5A7696-1FC1-6200-79A6-4A1A1C6C1F3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3647225A-6CBE-3D97-56FB-9042089EBED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E42D1A09-38C9-D0BE-7DFB-D39E09DF13A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150E448E-4AF9-29B5-48A1-1BDC6A4D90E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02EC2964-2AE9-FB42-5F0B-486874CDF34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CC0AD195-2D82-5E2E-1D0F-9F418E6C81E8}"/>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035525EA-DCB1-6406-20AD-3E4AF9622FB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62690CDB-5967-CB67-58FE-A20E733D2679}"/>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6B3DD1AA-D3EB-2E3B-3EF7-228A447101F0}"/>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
        <p:nvSpPr>
          <p:cNvPr id="2" name="TextBox 1">
            <a:extLst>
              <a:ext uri="{FF2B5EF4-FFF2-40B4-BE49-F238E27FC236}">
                <a16:creationId xmlns:a16="http://schemas.microsoft.com/office/drawing/2014/main" id="{8CE79ADE-D475-BE92-E0A6-439B7BAEBE12}"/>
              </a:ext>
            </a:extLst>
          </p:cNvPr>
          <p:cNvSpPr txBox="1"/>
          <p:nvPr/>
        </p:nvSpPr>
        <p:spPr>
          <a:xfrm>
            <a:off x="2926740" y="3007933"/>
            <a:ext cx="6123067" cy="461665"/>
          </a:xfrm>
          <a:prstGeom prst="rect">
            <a:avLst/>
          </a:prstGeom>
          <a:noFill/>
        </p:spPr>
        <p:txBody>
          <a:bodyPr wrap="square">
            <a:spAutoFit/>
          </a:bodyPr>
          <a:lstStyle/>
          <a:p>
            <a:r>
              <a:rPr lang="en-US" sz="2400" i="1" dirty="0">
                <a:latin typeface="+mj-lt"/>
                <a:ea typeface="+mj-ea"/>
                <a:cs typeface="+mj-cs"/>
              </a:rPr>
              <a:t>His People:  Beneficiaries of God’s Goodness</a:t>
            </a:r>
            <a:endParaRPr lang="en-ZA" sz="2400" i="1" dirty="0"/>
          </a:p>
        </p:txBody>
      </p:sp>
    </p:spTree>
    <p:extLst>
      <p:ext uri="{BB962C8B-B14F-4D97-AF65-F5344CB8AC3E}">
        <p14:creationId xmlns:p14="http://schemas.microsoft.com/office/powerpoint/2010/main" val="587516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Shape 43">
            <a:extLst>
              <a:ext uri="{FF2B5EF4-FFF2-40B4-BE49-F238E27FC236}">
                <a16:creationId xmlns:a16="http://schemas.microsoft.com/office/drawing/2014/main" id="{55F5AEFE-DB57-401D-94ED-C952497295E6}"/>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55778FF8-6B45-E89B-A098-BE6BA6C27DF7}"/>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132B8E08-C375-6019-DC51-D1A6763AB7BC}"/>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6670FB46-93AD-81AE-5364-3071BEFB2AAF}"/>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871AD178-4D30-013F-5C4A-FB7DB7971FFC}"/>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6D1F60FE-EC06-8190-FF71-E834BF6CA84C}"/>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59610761-01C0-A3DF-C46F-05C563E83197}"/>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4D5CE110-A5F7-97A1-A322-5EF5C1ED91A7}"/>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844CF61F-7FD8-E6D5-C178-46937147E6D1}"/>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C55775C2-79E2-7313-F6E6-81E3B829E338}"/>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2AED05EF-BFE1-1EA6-3E22-5E0F98C67AC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925AE361-C048-C585-09F0-C6929F58D1B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4F9EECCA-11F2-35F0-2E24-ACCE3DE0C7A8}"/>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E005639C-B825-6751-832A-4045C965F0DF}"/>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5F505A3C-F94F-DA71-61C7-8FCEEA0646B1}"/>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8567B956-5A4E-EF44-2B24-0E12662595E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2AB7DAC9-12CA-7790-A921-554DA831BBC2}"/>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FBFDC383-0B4A-3E65-C62B-0D0625F1728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8FF09CC9-9DD9-8B3F-CDC9-1B9E4531BC2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2A750E96-99BB-020D-1765-7571AA34040F}"/>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B6352F6C-F676-BAE1-94F5-57A7A833656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C431D8DA-66C8-C37A-0E75-CC21ADFD3334}"/>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041263BC-8831-1FF0-DF33-DD0CBA4CC627}"/>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E6A4DA91-A664-1682-6B09-D1D72D614E8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3BB30D51-91DA-7173-95BC-E84F410F8EC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D231F3A6-3C32-4098-620D-75E25E32F31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D296FF24-CA90-8197-B3C5-A2891B2F54D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F8FF0997-B3B2-B0DC-F9CC-46434D8F7F9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2FFAEF97-B88F-AF6A-5F19-6EBED6AEF121}"/>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920738E5-3D6D-43FA-D256-C1A69A4E39EE}"/>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F8248FA1-A433-F97B-49D3-C36869DEB92A}"/>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E5CFE7F6-D345-BA80-9FA9-13C8185FC93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050B23E7-69C5-A643-9695-96E1AB7B5FED}"/>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0DA09BCD-EF81-5210-73B4-797D92E05A79}"/>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012EC5BF-6C7F-987E-A6B9-2B4CBE8BA05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28D6BB7F-A956-C869-7121-1EB576F23D04}"/>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221A9F8E-208A-59C5-985A-16044DAEB2E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52C6CA0A-5490-BA08-C5BD-F9EE98A33DF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6C7C6CD2-AB2E-3A16-5FBC-28A6A4DA4B0D}"/>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708B05B0-5009-C280-D665-6FA64CC9CCF9}"/>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D610B5C6-3FC2-11F0-478A-3B0EEF33BB98}"/>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
        <p:nvSpPr>
          <p:cNvPr id="51" name="TextBox 50">
            <a:extLst>
              <a:ext uri="{FF2B5EF4-FFF2-40B4-BE49-F238E27FC236}">
                <a16:creationId xmlns:a16="http://schemas.microsoft.com/office/drawing/2014/main" id="{B7AF8E53-ADCC-9C04-498A-4F9DCD701920}"/>
              </a:ext>
            </a:extLst>
          </p:cNvPr>
          <p:cNvSpPr txBox="1"/>
          <p:nvPr/>
        </p:nvSpPr>
        <p:spPr>
          <a:xfrm>
            <a:off x="2734668" y="3058159"/>
            <a:ext cx="6366989" cy="707886"/>
          </a:xfrm>
          <a:prstGeom prst="rect">
            <a:avLst/>
          </a:prstGeom>
          <a:noFill/>
        </p:spPr>
        <p:txBody>
          <a:bodyPr wrap="square">
            <a:spAutoFit/>
          </a:bodyPr>
          <a:lstStyle/>
          <a:p>
            <a:pPr algn="ctr"/>
            <a:r>
              <a:rPr lang="en-US" sz="4000" b="1" i="1" dirty="0">
                <a:latin typeface="+mj-lt"/>
                <a:ea typeface="+mj-ea"/>
                <a:cs typeface="+mj-cs"/>
              </a:rPr>
              <a:t>A Generous People</a:t>
            </a:r>
            <a:endParaRPr lang="en-ZA" sz="4000" b="1" i="1" dirty="0"/>
          </a:p>
        </p:txBody>
      </p:sp>
      <p:pic>
        <p:nvPicPr>
          <p:cNvPr id="4100" name="Picture 4" descr="icon on transparent background 14391873 PNG">
            <a:extLst>
              <a:ext uri="{FF2B5EF4-FFF2-40B4-BE49-F238E27FC236}">
                <a16:creationId xmlns:a16="http://schemas.microsoft.com/office/drawing/2014/main" id="{B62AE0A8-0712-0048-6142-2973EBC5958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46513" y="4179865"/>
            <a:ext cx="580103" cy="333167"/>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descr="icon on transparent background 14391873 PNG">
            <a:extLst>
              <a:ext uri="{FF2B5EF4-FFF2-40B4-BE49-F238E27FC236}">
                <a16:creationId xmlns:a16="http://schemas.microsoft.com/office/drawing/2014/main" id="{B15DAE11-97DC-967D-2B32-BFF1C262818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36198" y="4172746"/>
            <a:ext cx="580103" cy="333167"/>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icon on transparent background 14391873 PNG">
            <a:extLst>
              <a:ext uri="{FF2B5EF4-FFF2-40B4-BE49-F238E27FC236}">
                <a16:creationId xmlns:a16="http://schemas.microsoft.com/office/drawing/2014/main" id="{116E90EC-F527-F85C-371C-F93246C8F15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48606" y="4152697"/>
            <a:ext cx="580103" cy="333167"/>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4" descr="icon on transparent background 14391873 PNG">
            <a:extLst>
              <a:ext uri="{FF2B5EF4-FFF2-40B4-BE49-F238E27FC236}">
                <a16:creationId xmlns:a16="http://schemas.microsoft.com/office/drawing/2014/main" id="{CE8A2024-1DE1-4B1F-D083-4F8D20EC56D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96813" y="4129228"/>
            <a:ext cx="580103" cy="333167"/>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icon on transparent background 14391873 PNG">
            <a:extLst>
              <a:ext uri="{FF2B5EF4-FFF2-40B4-BE49-F238E27FC236}">
                <a16:creationId xmlns:a16="http://schemas.microsoft.com/office/drawing/2014/main" id="{7EB5DC4E-B043-545E-BD3D-FB16B3F78EC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92503" y="4146335"/>
            <a:ext cx="580103" cy="333167"/>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icon on transparent background 14391873 PNG">
            <a:extLst>
              <a:ext uri="{FF2B5EF4-FFF2-40B4-BE49-F238E27FC236}">
                <a16:creationId xmlns:a16="http://schemas.microsoft.com/office/drawing/2014/main" id="{3B469C1A-E4C4-DF9B-508E-2D3BB10786E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06306" y="4146336"/>
            <a:ext cx="580103" cy="333167"/>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 descr="icon on transparent background 14391873 PNG">
            <a:extLst>
              <a:ext uri="{FF2B5EF4-FFF2-40B4-BE49-F238E27FC236}">
                <a16:creationId xmlns:a16="http://schemas.microsoft.com/office/drawing/2014/main" id="{EAE16BA0-A637-6B76-4680-CFE5AAAC5D5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51410" y="4152637"/>
            <a:ext cx="580103" cy="333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377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9C1A6-90FF-9CD2-BB8E-38D90AFCEDE9}"/>
            </a:ext>
          </a:extLst>
        </p:cNvPr>
        <p:cNvGrpSpPr/>
        <p:nvPr/>
      </p:nvGrpSpPr>
      <p:grpSpPr>
        <a:xfrm>
          <a:off x="0" y="0"/>
          <a:ext cx="0" cy="0"/>
          <a:chOff x="0" y="0"/>
          <a:chExt cx="0" cy="0"/>
        </a:xfrm>
      </p:grpSpPr>
      <p:sp>
        <p:nvSpPr>
          <p:cNvPr id="44" name="Freeform: Shape 43">
            <a:extLst>
              <a:ext uri="{FF2B5EF4-FFF2-40B4-BE49-F238E27FC236}">
                <a16:creationId xmlns:a16="http://schemas.microsoft.com/office/drawing/2014/main" id="{F03F520F-6C1D-0D3A-3B38-73F75690A3EF}"/>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41DB3EC8-E6BE-9A35-E2F2-E97D070A8FED}"/>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C6B9ADE9-96FE-2B29-AFB7-C5C36CB4042E}"/>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5640053F-591E-644B-5376-86BCD5F0497C}"/>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DEF1E400-D9F9-4C60-D739-C4FC6110F42A}"/>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DE37B709-DBDB-199F-B8C7-8F11F5976FF0}"/>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940ADCDF-87DA-11FD-A20C-85E944708F7C}"/>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9795F6AC-65ED-2AD8-774C-DF8EAFCC8C62}"/>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2633B4AA-C5CF-8596-B002-01F3D198F38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102B2E71-3DDF-9856-DE08-4EFD6C2FDB4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C2DF82FC-8C01-9D23-C393-1A953B48943F}"/>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338994CB-E075-796F-09CD-A687ADEAAAD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84944196-B18E-0C2C-CCEB-84DC1DC8EE0D}"/>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1E6A4B51-1CCD-D329-B3D7-5AC39A69479A}"/>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68ADED39-A2A1-4FB9-49E1-3E3562A9B433}"/>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E95F961F-910A-BB38-A1BD-8F6345208D5E}"/>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2B91D3F0-0322-0600-2D82-A76BB9D7AAA9}"/>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C38661E8-5E59-1487-E98E-77DD6843255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D676B429-AD73-F9F8-8FD7-3E7E0F7AD5E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19E991C7-A49D-C6D6-7A26-E397B27D44C8}"/>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9BE7F24D-6F5E-97D8-7397-27B41ADE883F}"/>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F65307F5-214C-2E14-AD1D-92AF597FD56A}"/>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3FC9F24D-8C5F-97B2-7D07-CC36EDDF0F08}"/>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884C364C-40C5-94CD-9554-D51DD22D67D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FD49340D-2476-8E2B-EAB5-AA8FCB2F0D9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885E052F-0678-F375-7E10-22611A16E375}"/>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95831307-067D-67C8-F024-1A83F995A363}"/>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2FED00A3-3385-ACD3-3A40-63872C9F856D}"/>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F90A7BCA-8F28-C3A2-84C1-E27EB51947E2}"/>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BBAAB059-9186-6123-3822-C5475B8971D1}"/>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6C6A0F7D-0EB0-713D-8D9D-3827E676C304}"/>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2A4A5AF3-9DBB-D9F8-6415-B501645B788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84E85413-A216-6747-78FA-610177585FE8}"/>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3738B75E-B596-80F8-FB50-8841F82390A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678958E9-341B-1528-5AA4-07EF8948184F}"/>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8E79671F-1301-3661-A374-3777204DA2C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CD08711A-3E97-CFD4-0F6D-FFC2AF5F6A92}"/>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BC64539E-8781-B9BF-9425-905AECBD1513}"/>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73C43E11-A65D-DDB1-74F5-F2BA7A55A1EA}"/>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82FE6424-996C-C262-03F5-9309EF5CB032}"/>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91B1A390-9B63-11CF-258C-4D8FEC79563D}"/>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
        <p:nvSpPr>
          <p:cNvPr id="48" name="TextBox 47">
            <a:extLst>
              <a:ext uri="{FF2B5EF4-FFF2-40B4-BE49-F238E27FC236}">
                <a16:creationId xmlns:a16="http://schemas.microsoft.com/office/drawing/2014/main" id="{25ADF5EE-D41A-E4CA-244C-E1D1AFDDA84F}"/>
              </a:ext>
            </a:extLst>
          </p:cNvPr>
          <p:cNvSpPr txBox="1"/>
          <p:nvPr/>
        </p:nvSpPr>
        <p:spPr>
          <a:xfrm>
            <a:off x="2926740" y="3007933"/>
            <a:ext cx="6123067" cy="461665"/>
          </a:xfrm>
          <a:prstGeom prst="rect">
            <a:avLst/>
          </a:prstGeom>
          <a:noFill/>
        </p:spPr>
        <p:txBody>
          <a:bodyPr wrap="square">
            <a:spAutoFit/>
          </a:bodyPr>
          <a:lstStyle/>
          <a:p>
            <a:r>
              <a:rPr lang="en-US" sz="2400" i="1" dirty="0">
                <a:latin typeface="+mj-lt"/>
                <a:ea typeface="+mj-ea"/>
                <a:cs typeface="+mj-cs"/>
              </a:rPr>
              <a:t>His People:  Beneficiaries of God’s Goodness</a:t>
            </a:r>
            <a:endParaRPr lang="en-ZA" sz="2400" i="1" dirty="0"/>
          </a:p>
        </p:txBody>
      </p:sp>
      <p:sp>
        <p:nvSpPr>
          <p:cNvPr id="2" name="Content Placeholder 2">
            <a:extLst>
              <a:ext uri="{FF2B5EF4-FFF2-40B4-BE49-F238E27FC236}">
                <a16:creationId xmlns:a16="http://schemas.microsoft.com/office/drawing/2014/main" id="{196C23C5-559D-9CE6-6488-62826075D482}"/>
              </a:ext>
            </a:extLst>
          </p:cNvPr>
          <p:cNvSpPr txBox="1">
            <a:spLocks/>
          </p:cNvSpPr>
          <p:nvPr/>
        </p:nvSpPr>
        <p:spPr>
          <a:xfrm>
            <a:off x="236220" y="2139628"/>
            <a:ext cx="11719560" cy="3148441"/>
          </a:xfrm>
          <a:prstGeom prst="rect">
            <a:avLst/>
          </a:prstGeom>
          <a:solidFill>
            <a:srgbClr val="FFCC99"/>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500" i="1" dirty="0">
                <a:latin typeface="Aptos" panose="020B0004020202020204" pitchFamily="34" charset="0"/>
              </a:rPr>
              <a:t>1 Timothy 6:17-19 NLT</a:t>
            </a:r>
          </a:p>
          <a:p>
            <a:pPr marL="0" indent="0">
              <a:buFont typeface="Arial" panose="020B0604020202020204" pitchFamily="34" charset="0"/>
              <a:buNone/>
            </a:pPr>
            <a:r>
              <a:rPr lang="en-US" sz="2500" i="1" dirty="0">
                <a:latin typeface="Aptos" panose="020B0004020202020204" pitchFamily="34" charset="0"/>
              </a:rPr>
              <a:t>[17] Teach those who are rich in this world not to be proud and not to trust in their money, which is so unreliable. Their trust should be in God, who richly gives us all we need for our enjoyment. [18] Tell them to use their money to do good. They should be rich in good works and generous to those in need, always being ready to share with others. [19] By doing this they will be storing up their treasure as a good foundation for the future </a:t>
            </a:r>
            <a:r>
              <a:rPr lang="en-US" sz="2500" b="1" i="1" u="sng" dirty="0">
                <a:latin typeface="Aptos" panose="020B0004020202020204" pitchFamily="34" charset="0"/>
              </a:rPr>
              <a:t>so that </a:t>
            </a:r>
            <a:r>
              <a:rPr lang="en-US" sz="2500" i="1" dirty="0">
                <a:latin typeface="Aptos" panose="020B0004020202020204" pitchFamily="34" charset="0"/>
              </a:rPr>
              <a:t>they may experience true life.</a:t>
            </a:r>
          </a:p>
        </p:txBody>
      </p:sp>
    </p:spTree>
    <p:extLst>
      <p:ext uri="{BB962C8B-B14F-4D97-AF65-F5344CB8AC3E}">
        <p14:creationId xmlns:p14="http://schemas.microsoft.com/office/powerpoint/2010/main" val="3803169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CFD3F-BE26-BAB7-BA33-01D15C1C879B}"/>
            </a:ext>
          </a:extLst>
        </p:cNvPr>
        <p:cNvGrpSpPr/>
        <p:nvPr/>
      </p:nvGrpSpPr>
      <p:grpSpPr>
        <a:xfrm>
          <a:off x="0" y="0"/>
          <a:ext cx="0" cy="0"/>
          <a:chOff x="0" y="0"/>
          <a:chExt cx="0" cy="0"/>
        </a:xfrm>
      </p:grpSpPr>
      <p:sp>
        <p:nvSpPr>
          <p:cNvPr id="44" name="Freeform: Shape 43">
            <a:extLst>
              <a:ext uri="{FF2B5EF4-FFF2-40B4-BE49-F238E27FC236}">
                <a16:creationId xmlns:a16="http://schemas.microsoft.com/office/drawing/2014/main" id="{2B8B4D57-C383-A2A3-E359-23A85B0B883B}"/>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55F1468C-30D9-9C00-BA3C-3E2FB57D80C0}"/>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C61F751B-7176-1009-682E-1677ABCBD186}"/>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24B96355-0B67-E34C-47BE-C8396E100AE3}"/>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5C7DFEBF-57C1-93AA-504C-BE347A647DFA}"/>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4A27F17F-99DF-095C-87D9-BFB2FC3353F4}"/>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3315E4A8-CCE9-7D1D-CDD4-00578BC10A78}"/>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72FF0F4D-CC13-604A-1088-6CB987AA158D}"/>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748BC88A-F43F-38AB-7B45-A4B17DF3EDE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954178B7-0F53-E67C-5028-B4F80D620404}"/>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24DCDBD0-DA0B-94EA-4444-3B0C8637C82E}"/>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D14E95A0-9756-6F2F-4CBD-DC38D8EC0421}"/>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C36B8124-44EF-E09D-333E-AB319A1B8749}"/>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7CF676D1-5971-764D-490C-58AE75EF0F44}"/>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F6A4A8E5-3575-4F0C-C07E-F85E8C4AE5B2}"/>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ACA9E1A1-9859-94A9-6D25-89110E7D5A17}"/>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8FAC0552-A355-F7A6-A427-AD2BCCC29AEF}"/>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709499AF-A66E-9C7B-B086-449D40B40E4F}"/>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73AFEB89-78B1-35C6-08F2-7E0D919148C9}"/>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D7D7C00D-F725-DBBD-47B2-9F7C04627B47}"/>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378542BC-A244-2971-78FF-6176E6AB09C8}"/>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908992CE-102B-6F31-14C4-64AAB3FB0929}"/>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D1DA07C3-A208-D81D-E8C0-2EDF54FEC218}"/>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9A47A705-BB22-3EC0-E306-5F9DFC9AC8CE}"/>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F67D7A8D-8460-BB87-A0B7-70836CEFAD3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58FC5273-5105-11C0-B243-D57351F3EE22}"/>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20205402-C236-E9E9-450C-3CCA616D7854}"/>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FCD6A7FC-5B07-0334-DB16-3E4A942C01D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EF6B3675-907A-2D4B-779F-CC6C29F4E7F9}"/>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014C2E40-F334-F909-136F-5FAB05B42CD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8FC98DF1-D25C-B124-9A9E-708CF747FBFE}"/>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543D69E5-BC0A-B1AF-C02A-E69382854C5C}"/>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420FB2C3-1DC6-7178-D722-F2CACC49509A}"/>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3E760518-C5FE-F44F-0F04-619927EBE60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B3B0BB2A-0B18-A4E8-FFED-B56C4983746E}"/>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DE78A224-8184-6B6A-DA0C-7D2C664545A8}"/>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1E1A1E53-C5AB-8DFE-CF0E-4BF9D683AB41}"/>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55C882DF-BC54-616D-0745-911C14325970}"/>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417F080E-F17B-C4B2-C57A-135AB1A49D36}"/>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0845659D-970B-5BA2-9B4A-5346720855CE}"/>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9217FD5E-8B29-30EF-90E4-A11B7B4E5A71}"/>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
        <p:nvSpPr>
          <p:cNvPr id="48" name="TextBox 47">
            <a:extLst>
              <a:ext uri="{FF2B5EF4-FFF2-40B4-BE49-F238E27FC236}">
                <a16:creationId xmlns:a16="http://schemas.microsoft.com/office/drawing/2014/main" id="{C13ACCE4-DE3F-6E50-B9C7-66DE469B267E}"/>
              </a:ext>
            </a:extLst>
          </p:cNvPr>
          <p:cNvSpPr txBox="1"/>
          <p:nvPr/>
        </p:nvSpPr>
        <p:spPr>
          <a:xfrm>
            <a:off x="2926740" y="3007933"/>
            <a:ext cx="6123067" cy="461665"/>
          </a:xfrm>
          <a:prstGeom prst="rect">
            <a:avLst/>
          </a:prstGeom>
          <a:noFill/>
        </p:spPr>
        <p:txBody>
          <a:bodyPr wrap="square">
            <a:spAutoFit/>
          </a:bodyPr>
          <a:lstStyle/>
          <a:p>
            <a:r>
              <a:rPr lang="en-US" sz="2400" i="1" dirty="0">
                <a:latin typeface="+mj-lt"/>
                <a:ea typeface="+mj-ea"/>
                <a:cs typeface="+mj-cs"/>
              </a:rPr>
              <a:t>His People:  Beneficiaries of God’s Goodness</a:t>
            </a:r>
            <a:endParaRPr lang="en-ZA" sz="2400" i="1" dirty="0"/>
          </a:p>
        </p:txBody>
      </p:sp>
      <p:sp>
        <p:nvSpPr>
          <p:cNvPr id="2" name="Content Placeholder 2">
            <a:extLst>
              <a:ext uri="{FF2B5EF4-FFF2-40B4-BE49-F238E27FC236}">
                <a16:creationId xmlns:a16="http://schemas.microsoft.com/office/drawing/2014/main" id="{A0BD9632-0770-5B34-6B27-B7193C3FE9DE}"/>
              </a:ext>
            </a:extLst>
          </p:cNvPr>
          <p:cNvSpPr txBox="1">
            <a:spLocks/>
          </p:cNvSpPr>
          <p:nvPr/>
        </p:nvSpPr>
        <p:spPr>
          <a:xfrm>
            <a:off x="352224" y="1320344"/>
            <a:ext cx="11603556" cy="3990538"/>
          </a:xfrm>
          <a:prstGeom prst="rect">
            <a:avLst/>
          </a:prstGeom>
          <a:solidFill>
            <a:srgbClr val="FFCC99"/>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500" i="1" dirty="0">
                <a:latin typeface="Aptos" panose="020B0004020202020204" pitchFamily="34" charset="0"/>
              </a:rPr>
              <a:t>2 Corinthians 9:8-12 NLT</a:t>
            </a:r>
          </a:p>
          <a:p>
            <a:pPr marL="0" indent="0">
              <a:buFont typeface="Arial" panose="020B0604020202020204" pitchFamily="34" charset="0"/>
              <a:buNone/>
            </a:pPr>
            <a:r>
              <a:rPr lang="en-US" sz="2500" i="1" dirty="0">
                <a:latin typeface="Aptos" panose="020B0004020202020204" pitchFamily="34" charset="0"/>
              </a:rPr>
              <a:t>[8] And God will generously provide all you need. Then you will always have everything you need and plenty left over to share with others. [9] As the Scriptures say, “They share freely and give generously to the poor. Their good deeds will be remembered forever.” [10] For God is the one who provides seed for the farmer and then bread to eat. In the same way, he will provide and increase your resources and then produce a great harvest of generosity in you. [11] Yes, you will be enriched in every way </a:t>
            </a:r>
            <a:r>
              <a:rPr lang="en-US" sz="2500" b="1" i="1" u="sng" dirty="0">
                <a:latin typeface="Aptos" panose="020B0004020202020204" pitchFamily="34" charset="0"/>
              </a:rPr>
              <a:t>so that </a:t>
            </a:r>
            <a:r>
              <a:rPr lang="en-US" sz="2500" i="1" dirty="0">
                <a:latin typeface="Aptos" panose="020B0004020202020204" pitchFamily="34" charset="0"/>
              </a:rPr>
              <a:t>you can always be generous. And when we take your gifts to those who need them, they will thank God. [12] So two good things will result from this ministry of giving—the needs of the believers in Jerusalem will be met, and they will joyfully express their thanks to God.</a:t>
            </a:r>
          </a:p>
        </p:txBody>
      </p:sp>
    </p:spTree>
    <p:extLst>
      <p:ext uri="{BB962C8B-B14F-4D97-AF65-F5344CB8AC3E}">
        <p14:creationId xmlns:p14="http://schemas.microsoft.com/office/powerpoint/2010/main" val="2565380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large waterfall with a tree in the background&#10;&#10;AI-generated content may be incorrect.">
            <a:extLst>
              <a:ext uri="{FF2B5EF4-FFF2-40B4-BE49-F238E27FC236}">
                <a16:creationId xmlns:a16="http://schemas.microsoft.com/office/drawing/2014/main" id="{4ECCBB85-3DCE-2700-ADEE-8D1B07A004FA}"/>
              </a:ext>
            </a:extLst>
          </p:cNvPr>
          <p:cNvPicPr>
            <a:picLocks noChangeAspect="1"/>
          </p:cNvPicPr>
          <p:nvPr/>
        </p:nvPicPr>
        <p:blipFill>
          <a:blip r:embed="rId2">
            <a:extLst>
              <a:ext uri="{28A0092B-C50C-407E-A947-70E740481C1C}">
                <a14:useLocalDpi xmlns:a14="http://schemas.microsoft.com/office/drawing/2010/main" val="0"/>
              </a:ext>
            </a:extLst>
          </a:blip>
          <a:srcRect t="8650" b="6780"/>
          <a:stretch/>
        </p:blipFill>
        <p:spPr>
          <a:xfrm>
            <a:off x="20" y="1282"/>
            <a:ext cx="12191980" cy="6856718"/>
          </a:xfrm>
          <a:prstGeom prst="rect">
            <a:avLst/>
          </a:prstGeom>
        </p:spPr>
      </p:pic>
    </p:spTree>
    <p:extLst>
      <p:ext uri="{BB962C8B-B14F-4D97-AF65-F5344CB8AC3E}">
        <p14:creationId xmlns:p14="http://schemas.microsoft.com/office/powerpoint/2010/main" val="4165540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3F8E2-4C8E-01AF-CBDE-5A3E5AF4D609}"/>
            </a:ext>
          </a:extLst>
        </p:cNvPr>
        <p:cNvGrpSpPr/>
        <p:nvPr/>
      </p:nvGrpSpPr>
      <p:grpSpPr>
        <a:xfrm>
          <a:off x="0" y="0"/>
          <a:ext cx="0" cy="0"/>
          <a:chOff x="0" y="0"/>
          <a:chExt cx="0" cy="0"/>
        </a:xfrm>
      </p:grpSpPr>
      <p:pic>
        <p:nvPicPr>
          <p:cNvPr id="4" name="Picture 3" descr="A high angle view of Victoria Falls&#10;&#10;AI-generated content may be incorrect.">
            <a:extLst>
              <a:ext uri="{FF2B5EF4-FFF2-40B4-BE49-F238E27FC236}">
                <a16:creationId xmlns:a16="http://schemas.microsoft.com/office/drawing/2014/main" id="{0EA9AA13-2FE4-8367-817D-BBE59D99E5E6}"/>
              </a:ext>
            </a:extLst>
          </p:cNvPr>
          <p:cNvPicPr>
            <a:picLocks noChangeAspect="1"/>
          </p:cNvPicPr>
          <p:nvPr/>
        </p:nvPicPr>
        <p:blipFill>
          <a:blip r:embed="rId2">
            <a:extLst>
              <a:ext uri="{28A0092B-C50C-407E-A947-70E740481C1C}">
                <a14:useLocalDpi xmlns:a14="http://schemas.microsoft.com/office/drawing/2010/main" val="0"/>
              </a:ext>
            </a:extLst>
          </a:blip>
          <a:srcRect b="14552"/>
          <a:stretch/>
        </p:blipFill>
        <p:spPr>
          <a:xfrm>
            <a:off x="-44071" y="-2797"/>
            <a:ext cx="12236071" cy="6860797"/>
          </a:xfrm>
          <a:prstGeom prst="rect">
            <a:avLst/>
          </a:prstGeom>
        </p:spPr>
      </p:pic>
      <p:pic>
        <p:nvPicPr>
          <p:cNvPr id="92" name="Picture 91">
            <a:extLst>
              <a:ext uri="{FF2B5EF4-FFF2-40B4-BE49-F238E27FC236}">
                <a16:creationId xmlns:a16="http://schemas.microsoft.com/office/drawing/2014/main" id="{62621B87-8F68-9A5F-2517-58924AD8E129}"/>
              </a:ext>
            </a:extLst>
          </p:cNvPr>
          <p:cNvPicPr>
            <a:picLocks noChangeAspect="1"/>
          </p:cNvPicPr>
          <p:nvPr/>
        </p:nvPicPr>
        <p:blipFill>
          <a:blip r:embed="rId3">
            <a:alphaModFix amt="50000"/>
          </a:blip>
          <a:stretch>
            <a:fillRect/>
          </a:stretch>
        </p:blipFill>
        <p:spPr>
          <a:xfrm>
            <a:off x="295153" y="246612"/>
            <a:ext cx="11601694" cy="5946370"/>
          </a:xfrm>
          <a:prstGeom prst="rect">
            <a:avLst/>
          </a:prstGeom>
        </p:spPr>
      </p:pic>
    </p:spTree>
    <p:extLst>
      <p:ext uri="{BB962C8B-B14F-4D97-AF65-F5344CB8AC3E}">
        <p14:creationId xmlns:p14="http://schemas.microsoft.com/office/powerpoint/2010/main" val="1116866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human body with blood vessels and blood vessels&#10;&#10;AI-generated content may be incorrect.">
            <a:extLst>
              <a:ext uri="{FF2B5EF4-FFF2-40B4-BE49-F238E27FC236}">
                <a16:creationId xmlns:a16="http://schemas.microsoft.com/office/drawing/2014/main" id="{DC643FE7-2AC6-5598-855D-94AB7603CACF}"/>
              </a:ext>
            </a:extLst>
          </p:cNvPr>
          <p:cNvPicPr>
            <a:picLocks noChangeAspect="1"/>
          </p:cNvPicPr>
          <p:nvPr/>
        </p:nvPicPr>
        <p:blipFill>
          <a:blip r:embed="rId2">
            <a:extLst>
              <a:ext uri="{28A0092B-C50C-407E-A947-70E740481C1C}">
                <a14:useLocalDpi xmlns:a14="http://schemas.microsoft.com/office/drawing/2010/main" val="0"/>
              </a:ext>
            </a:extLst>
          </a:blip>
          <a:srcRect t="10370" r="1" b="1"/>
          <a:stretch/>
        </p:blipFill>
        <p:spPr>
          <a:xfrm>
            <a:off x="1" y="10"/>
            <a:ext cx="11862683" cy="685799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p:spPr>
      </p:pic>
    </p:spTree>
    <p:extLst>
      <p:ext uri="{BB962C8B-B14F-4D97-AF65-F5344CB8AC3E}">
        <p14:creationId xmlns:p14="http://schemas.microsoft.com/office/powerpoint/2010/main" val="3062966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imeline of Jesus' Death and Crucifixion">
            <a:extLst>
              <a:ext uri="{FF2B5EF4-FFF2-40B4-BE49-F238E27FC236}">
                <a16:creationId xmlns:a16="http://schemas.microsoft.com/office/drawing/2014/main" id="{C811DAD8-A2CE-9340-1B70-4AF0F05601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884" r="-1" b="-1"/>
          <a:stretch/>
        </p:blipFill>
        <p:spPr bwMode="auto">
          <a:xfrm flipH="1">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9E5BCE1-52E5-86EA-BBC5-EE2BB7568571}"/>
              </a:ext>
            </a:extLst>
          </p:cNvPr>
          <p:cNvSpPr>
            <a:spLocks noGrp="1"/>
          </p:cNvSpPr>
          <p:nvPr>
            <p:ph idx="1"/>
          </p:nvPr>
        </p:nvSpPr>
        <p:spPr>
          <a:xfrm>
            <a:off x="7994190" y="2584808"/>
            <a:ext cx="3822189" cy="3742762"/>
          </a:xfrm>
        </p:spPr>
        <p:txBody>
          <a:bodyPr>
            <a:normAutofit/>
          </a:bodyPr>
          <a:lstStyle/>
          <a:p>
            <a:pPr marL="0" indent="0">
              <a:buNone/>
            </a:pPr>
            <a:r>
              <a:rPr lang="en-ZA" sz="2500" dirty="0"/>
              <a:t>John 3:16. </a:t>
            </a:r>
            <a:r>
              <a:rPr lang="en-US" sz="2500" dirty="0"/>
              <a:t>For God so loved the world, that he gave his only Son, that whoever believes in him should not perish but have eternal life</a:t>
            </a:r>
            <a:endParaRPr lang="en-ZA" sz="2500" dirty="0"/>
          </a:p>
        </p:txBody>
      </p:sp>
    </p:spTree>
    <p:extLst>
      <p:ext uri="{BB962C8B-B14F-4D97-AF65-F5344CB8AC3E}">
        <p14:creationId xmlns:p14="http://schemas.microsoft.com/office/powerpoint/2010/main" val="2662246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64FF4E-1F23-6F4C-F03A-241C7EE538E5}"/>
              </a:ext>
            </a:extLst>
          </p:cNvPr>
          <p:cNvSpPr>
            <a:spLocks noGrp="1"/>
          </p:cNvSpPr>
          <p:nvPr>
            <p:ph idx="1"/>
          </p:nvPr>
        </p:nvSpPr>
        <p:spPr>
          <a:xfrm>
            <a:off x="871369" y="3572947"/>
            <a:ext cx="10574766" cy="1426511"/>
          </a:xfrm>
          <a:solidFill>
            <a:srgbClr val="FFCC99"/>
          </a:solidFill>
        </p:spPr>
        <p:txBody>
          <a:bodyPr anchor="ctr">
            <a:noAutofit/>
          </a:bodyPr>
          <a:lstStyle/>
          <a:p>
            <a:pPr marL="0" indent="0">
              <a:buNone/>
            </a:pPr>
            <a:r>
              <a:rPr lang="en-ZA" sz="2500" i="1" dirty="0">
                <a:effectLst/>
                <a:latin typeface="Aptos" panose="020B0004020202020204" pitchFamily="34" charset="0"/>
                <a:ea typeface="Aptos" panose="020B0004020202020204" pitchFamily="34" charset="0"/>
                <a:cs typeface="Aptos" panose="020B0004020202020204" pitchFamily="34" charset="0"/>
              </a:rPr>
              <a:t>Acts of the Apostles 20:35b NLT</a:t>
            </a:r>
          </a:p>
          <a:p>
            <a:pPr marL="0" indent="0">
              <a:buNone/>
            </a:pPr>
            <a:r>
              <a:rPr lang="en-ZA" sz="2500" i="1" dirty="0">
                <a:effectLst/>
                <a:latin typeface="Aptos" panose="020B0004020202020204" pitchFamily="34" charset="0"/>
                <a:ea typeface="Aptos" panose="020B0004020202020204" pitchFamily="34" charset="0"/>
                <a:cs typeface="Aptos" panose="020B0004020202020204" pitchFamily="34" charset="0"/>
              </a:rPr>
              <a:t>You should remember the words of the Lord Jesus: ‘</a:t>
            </a:r>
            <a:r>
              <a:rPr lang="en-ZA" sz="2500" b="1" i="1" dirty="0">
                <a:effectLst/>
                <a:latin typeface="Aptos" panose="020B0004020202020204" pitchFamily="34" charset="0"/>
                <a:ea typeface="Aptos" panose="020B0004020202020204" pitchFamily="34" charset="0"/>
                <a:cs typeface="Aptos" panose="020B0004020202020204" pitchFamily="34" charset="0"/>
              </a:rPr>
              <a:t>It is more blessed to give than to receive</a:t>
            </a:r>
            <a:r>
              <a:rPr lang="en-ZA" sz="2500" i="1" dirty="0">
                <a:effectLst/>
                <a:latin typeface="Aptos" panose="020B0004020202020204" pitchFamily="34" charset="0"/>
                <a:ea typeface="Aptos" panose="020B0004020202020204" pitchFamily="34" charset="0"/>
                <a:cs typeface="Aptos" panose="020B0004020202020204" pitchFamily="34" charset="0"/>
              </a:rPr>
              <a:t>.’</a:t>
            </a:r>
          </a:p>
        </p:txBody>
      </p:sp>
      <p:graphicFrame>
        <p:nvGraphicFramePr>
          <p:cNvPr id="4" name="Table 3">
            <a:extLst>
              <a:ext uri="{FF2B5EF4-FFF2-40B4-BE49-F238E27FC236}">
                <a16:creationId xmlns:a16="http://schemas.microsoft.com/office/drawing/2014/main" id="{692ED3A7-D75F-762C-2FB0-F6470C5B9C94}"/>
              </a:ext>
            </a:extLst>
          </p:cNvPr>
          <p:cNvGraphicFramePr>
            <a:graphicFrameLocks noGrp="1"/>
          </p:cNvGraphicFramePr>
          <p:nvPr>
            <p:extLst>
              <p:ext uri="{D42A27DB-BD31-4B8C-83A1-F6EECF244321}">
                <p14:modId xmlns:p14="http://schemas.microsoft.com/office/powerpoint/2010/main" val="2023118167"/>
              </p:ext>
            </p:extLst>
          </p:nvPr>
        </p:nvGraphicFramePr>
        <p:xfrm>
          <a:off x="871368" y="872350"/>
          <a:ext cx="10574767" cy="2275714"/>
        </p:xfrm>
        <a:graphic>
          <a:graphicData uri="http://schemas.openxmlformats.org/drawingml/2006/table">
            <a:tbl>
              <a:tblPr firstRow="1" bandRow="1">
                <a:tableStyleId>{5C22544A-7EE6-4342-B048-85BDC9FD1C3A}</a:tableStyleId>
              </a:tblPr>
              <a:tblGrid>
                <a:gridCol w="3114366">
                  <a:extLst>
                    <a:ext uri="{9D8B030D-6E8A-4147-A177-3AD203B41FA5}">
                      <a16:colId xmlns:a16="http://schemas.microsoft.com/office/drawing/2014/main" val="317391485"/>
                    </a:ext>
                  </a:extLst>
                </a:gridCol>
                <a:gridCol w="7460401">
                  <a:extLst>
                    <a:ext uri="{9D8B030D-6E8A-4147-A177-3AD203B41FA5}">
                      <a16:colId xmlns:a16="http://schemas.microsoft.com/office/drawing/2014/main" val="1667707713"/>
                    </a:ext>
                  </a:extLst>
                </a:gridCol>
              </a:tblGrid>
              <a:tr h="1137857">
                <a:tc>
                  <a:txBody>
                    <a:bodyPr/>
                    <a:lstStyle/>
                    <a:p>
                      <a:pPr algn="ctr"/>
                      <a:r>
                        <a:rPr lang="en-US" sz="3300" dirty="0"/>
                        <a:t>Our Culture</a:t>
                      </a:r>
                      <a:endParaRPr lang="en-ZA" sz="3300" dirty="0"/>
                    </a:p>
                  </a:txBody>
                  <a:tcPr marL="94298" marR="94298" marT="47149" marB="47149" anchor="ctr">
                    <a:solidFill>
                      <a:schemeClr val="bg2">
                        <a:lumMod val="25000"/>
                      </a:schemeClr>
                    </a:solidFill>
                  </a:tcPr>
                </a:tc>
                <a:tc>
                  <a:txBody>
                    <a:bodyPr/>
                    <a:lstStyle/>
                    <a:p>
                      <a:pPr algn="ctr"/>
                      <a:r>
                        <a:rPr lang="en-US" sz="3300"/>
                        <a:t>More Money = More Happiness</a:t>
                      </a:r>
                      <a:endParaRPr lang="en-ZA" sz="3300"/>
                    </a:p>
                  </a:txBody>
                  <a:tcPr marL="94298" marR="94298" marT="47149" marB="47149" anchor="ctr">
                    <a:solidFill>
                      <a:schemeClr val="bg2">
                        <a:lumMod val="25000"/>
                      </a:schemeClr>
                    </a:solidFill>
                  </a:tcPr>
                </a:tc>
                <a:extLst>
                  <a:ext uri="{0D108BD9-81ED-4DB2-BD59-A6C34878D82A}">
                    <a16:rowId xmlns:a16="http://schemas.microsoft.com/office/drawing/2014/main" val="389322285"/>
                  </a:ext>
                </a:extLst>
              </a:tr>
              <a:tr h="1137857">
                <a:tc>
                  <a:txBody>
                    <a:bodyPr/>
                    <a:lstStyle/>
                    <a:p>
                      <a:pPr algn="ctr"/>
                      <a:r>
                        <a:rPr lang="en-US" sz="3300" b="1" dirty="0">
                          <a:solidFill>
                            <a:schemeClr val="bg1"/>
                          </a:solidFill>
                        </a:rPr>
                        <a:t>Jesus</a:t>
                      </a:r>
                      <a:endParaRPr lang="en-ZA" sz="3300" b="1" dirty="0">
                        <a:solidFill>
                          <a:schemeClr val="bg1"/>
                        </a:solidFill>
                      </a:endParaRPr>
                    </a:p>
                  </a:txBody>
                  <a:tcPr marL="94298" marR="94298" marT="47149" marB="47149" anchor="ctr">
                    <a:solidFill>
                      <a:schemeClr val="tx2">
                        <a:lumMod val="90000"/>
                        <a:lumOff val="10000"/>
                      </a:schemeClr>
                    </a:solidFill>
                  </a:tcPr>
                </a:tc>
                <a:tc>
                  <a:txBody>
                    <a:bodyPr/>
                    <a:lstStyle/>
                    <a:p>
                      <a:pPr algn="ctr"/>
                      <a:r>
                        <a:rPr lang="en-US" sz="3300" b="1" dirty="0">
                          <a:solidFill>
                            <a:schemeClr val="bg1"/>
                          </a:solidFill>
                        </a:rPr>
                        <a:t>More Generosity = More Happiness</a:t>
                      </a:r>
                      <a:endParaRPr lang="en-ZA" sz="3300" b="1" dirty="0">
                        <a:solidFill>
                          <a:schemeClr val="bg1"/>
                        </a:solidFill>
                      </a:endParaRPr>
                    </a:p>
                  </a:txBody>
                  <a:tcPr marL="94298" marR="94298" marT="47149" marB="47149" anchor="ctr">
                    <a:solidFill>
                      <a:schemeClr val="tx2">
                        <a:lumMod val="90000"/>
                        <a:lumOff val="10000"/>
                      </a:schemeClr>
                    </a:solidFill>
                  </a:tcPr>
                </a:tc>
                <a:extLst>
                  <a:ext uri="{0D108BD9-81ED-4DB2-BD59-A6C34878D82A}">
                    <a16:rowId xmlns:a16="http://schemas.microsoft.com/office/drawing/2014/main" val="242620251"/>
                  </a:ext>
                </a:extLst>
              </a:tr>
            </a:tbl>
          </a:graphicData>
        </a:graphic>
      </p:graphicFrame>
    </p:spTree>
    <p:extLst>
      <p:ext uri="{BB962C8B-B14F-4D97-AF65-F5344CB8AC3E}">
        <p14:creationId xmlns:p14="http://schemas.microsoft.com/office/powerpoint/2010/main" val="4087961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outh African road trip through the KwaZulu-Natal Midlands">
            <a:extLst>
              <a:ext uri="{FF2B5EF4-FFF2-40B4-BE49-F238E27FC236}">
                <a16:creationId xmlns:a16="http://schemas.microsoft.com/office/drawing/2014/main" id="{2CF2A3A2-1AEB-1AB9-21BF-6628BD677A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913"/>
          <a:stretch/>
        </p:blipFill>
        <p:spPr bwMode="auto">
          <a:xfrm>
            <a:off x="-13335" y="0"/>
            <a:ext cx="1221866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vad er Mindset?">
            <a:extLst>
              <a:ext uri="{FF2B5EF4-FFF2-40B4-BE49-F238E27FC236}">
                <a16:creationId xmlns:a16="http://schemas.microsoft.com/office/drawing/2014/main" id="{DF67E646-ED93-9979-2F38-905F1852FB86}"/>
              </a:ext>
            </a:extLst>
          </p:cNvPr>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112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l="53622" t="15162" r="10776" b="12432"/>
          <a:stretch/>
        </p:blipFill>
        <p:spPr bwMode="auto">
          <a:xfrm>
            <a:off x="949559" y="1864141"/>
            <a:ext cx="2535444" cy="29005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FD92539-01FE-A8D1-F44E-045C3EC4F9C4}"/>
              </a:ext>
            </a:extLst>
          </p:cNvPr>
          <p:cNvSpPr txBox="1"/>
          <p:nvPr/>
        </p:nvSpPr>
        <p:spPr>
          <a:xfrm>
            <a:off x="1711047" y="1273204"/>
            <a:ext cx="6108700" cy="707886"/>
          </a:xfrm>
          <a:prstGeom prst="rect">
            <a:avLst/>
          </a:prstGeom>
          <a:noFill/>
        </p:spPr>
        <p:txBody>
          <a:bodyPr wrap="square">
            <a:spAutoFit/>
          </a:bodyPr>
          <a:lstStyle/>
          <a:p>
            <a:r>
              <a:rPr lang="en-US" sz="4000" dirty="0">
                <a:solidFill>
                  <a:srgbClr val="FFFFFF"/>
                </a:solidFill>
                <a:latin typeface="+mj-lt"/>
                <a:ea typeface="+mj-ea"/>
                <a:cs typeface="+mj-cs"/>
              </a:rPr>
              <a:t>Head</a:t>
            </a:r>
            <a:r>
              <a:rPr lang="en-US" sz="1800" dirty="0">
                <a:solidFill>
                  <a:srgbClr val="FFFFFF"/>
                </a:solidFill>
              </a:rPr>
              <a:t> </a:t>
            </a:r>
            <a:endParaRPr lang="en-ZA" dirty="0"/>
          </a:p>
        </p:txBody>
      </p:sp>
      <p:pic>
        <p:nvPicPr>
          <p:cNvPr id="14338" name="Picture 2" descr="2,400+ Two Hands Giving Stock Illustrations, Royalty-Free Vector Graphics &amp; Clip  Art - iStock | Hands cupped, Giving hands">
            <a:extLst>
              <a:ext uri="{FF2B5EF4-FFF2-40B4-BE49-F238E27FC236}">
                <a16:creationId xmlns:a16="http://schemas.microsoft.com/office/drawing/2014/main" id="{5AE4B370-23B2-B097-0420-A9FD1942905B}"/>
              </a:ext>
            </a:extLst>
          </p:cNvPr>
          <p:cNvPicPr>
            <a:picLocks noChangeAspect="1" noChangeArrowheads="1"/>
          </p:cNvPicPr>
          <p:nvPr/>
        </p:nvPicPr>
        <p:blipFill>
          <a:blip r:embed="rId5">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75392" y="1443623"/>
            <a:ext cx="3067049" cy="3741584"/>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CB9506AE-F17A-B48C-8CD3-7F0E0C5A0356}"/>
              </a:ext>
            </a:extLst>
          </p:cNvPr>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4807374" y="2235200"/>
            <a:ext cx="2589196" cy="240795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9136F99-64D4-A207-167D-74897F410CD9}"/>
              </a:ext>
            </a:extLst>
          </p:cNvPr>
          <p:cNvSpPr txBox="1"/>
          <p:nvPr/>
        </p:nvSpPr>
        <p:spPr>
          <a:xfrm>
            <a:off x="5396671" y="1289108"/>
            <a:ext cx="1527453" cy="707886"/>
          </a:xfrm>
          <a:prstGeom prst="rect">
            <a:avLst/>
          </a:prstGeom>
          <a:noFill/>
        </p:spPr>
        <p:txBody>
          <a:bodyPr wrap="square">
            <a:spAutoFit/>
          </a:bodyPr>
          <a:lstStyle/>
          <a:p>
            <a:r>
              <a:rPr lang="en-US" sz="4000" dirty="0">
                <a:solidFill>
                  <a:srgbClr val="FFFFFF"/>
                </a:solidFill>
                <a:latin typeface="+mj-lt"/>
                <a:ea typeface="+mj-ea"/>
                <a:cs typeface="+mj-cs"/>
              </a:rPr>
              <a:t>Heart</a:t>
            </a:r>
            <a:r>
              <a:rPr lang="en-US" sz="1800" dirty="0">
                <a:solidFill>
                  <a:srgbClr val="FFFFFF"/>
                </a:solidFill>
              </a:rPr>
              <a:t> </a:t>
            </a:r>
            <a:endParaRPr lang="en-ZA" dirty="0"/>
          </a:p>
        </p:txBody>
      </p:sp>
      <p:sp>
        <p:nvSpPr>
          <p:cNvPr id="7" name="TextBox 6">
            <a:extLst>
              <a:ext uri="{FF2B5EF4-FFF2-40B4-BE49-F238E27FC236}">
                <a16:creationId xmlns:a16="http://schemas.microsoft.com/office/drawing/2014/main" id="{BE0FA2CE-7641-52FC-3B37-43E0CCEEE17C}"/>
              </a:ext>
            </a:extLst>
          </p:cNvPr>
          <p:cNvSpPr txBox="1"/>
          <p:nvPr/>
        </p:nvSpPr>
        <p:spPr>
          <a:xfrm>
            <a:off x="8928769" y="1289108"/>
            <a:ext cx="1527453" cy="707886"/>
          </a:xfrm>
          <a:prstGeom prst="rect">
            <a:avLst/>
          </a:prstGeom>
          <a:noFill/>
        </p:spPr>
        <p:txBody>
          <a:bodyPr wrap="square">
            <a:spAutoFit/>
          </a:bodyPr>
          <a:lstStyle/>
          <a:p>
            <a:r>
              <a:rPr lang="en-US" sz="4000" dirty="0">
                <a:solidFill>
                  <a:srgbClr val="FFFFFF"/>
                </a:solidFill>
                <a:latin typeface="+mj-lt"/>
                <a:ea typeface="+mj-ea"/>
                <a:cs typeface="+mj-cs"/>
              </a:rPr>
              <a:t>Hands</a:t>
            </a:r>
            <a:r>
              <a:rPr lang="en-US" sz="1800" dirty="0">
                <a:solidFill>
                  <a:srgbClr val="FFFFFF"/>
                </a:solidFill>
              </a:rPr>
              <a:t> </a:t>
            </a:r>
            <a:endParaRPr lang="en-ZA" dirty="0"/>
          </a:p>
        </p:txBody>
      </p:sp>
    </p:spTree>
    <p:extLst>
      <p:ext uri="{BB962C8B-B14F-4D97-AF65-F5344CB8AC3E}">
        <p14:creationId xmlns:p14="http://schemas.microsoft.com/office/powerpoint/2010/main" val="183163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6B91-3F82-026C-A5E5-0D7F0945A16A}"/>
            </a:ext>
          </a:extLst>
        </p:cNvPr>
        <p:cNvGrpSpPr/>
        <p:nvPr/>
      </p:nvGrpSpPr>
      <p:grpSpPr>
        <a:xfrm>
          <a:off x="0" y="0"/>
          <a:ext cx="0" cy="0"/>
          <a:chOff x="0" y="0"/>
          <a:chExt cx="0" cy="0"/>
        </a:xfrm>
      </p:grpSpPr>
      <p:sp>
        <p:nvSpPr>
          <p:cNvPr id="44" name="Freeform: Shape 43">
            <a:extLst>
              <a:ext uri="{FF2B5EF4-FFF2-40B4-BE49-F238E27FC236}">
                <a16:creationId xmlns:a16="http://schemas.microsoft.com/office/drawing/2014/main" id="{F91115B6-451B-CA90-C6E7-6EE0302CAC13}"/>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102E63E8-C89A-D7E3-63CC-04343A285035}"/>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BD52CCA8-C034-5D47-C52E-4B213583A490}"/>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CF515B4C-3A65-B42D-DE4F-8B9DDB48FD18}"/>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DCF69A1C-EC99-4883-1683-5BC2FB561F2F}"/>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9FAC1A3E-8906-154F-D8D7-302C07DBAB6C}"/>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F7838974-B529-AA6E-3710-37B19968D81D}"/>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B3C7DE75-B068-94C3-4CE5-114A3015532A}"/>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B54CD2D6-1AB7-73DD-E2F5-991CA87A81C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55284947-608E-4761-6E82-7FC043022F1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A1074986-B5B6-1C9C-7031-E8440130BE9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9A23B42E-BA90-C5B0-B612-21355C77CD7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C8319254-7D20-581F-DD75-488547CBCED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7533A75C-4DC1-2C54-6C05-1D16B411C21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B0B9DA19-9964-BFAA-BF5D-8797EC87297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FD4CBDB1-D5D3-8417-A92E-8121330DA14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19000C03-C9B4-67DA-FC0D-6962CD697E5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B881ED47-60C7-9304-D4F6-568B7AD7A09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1BC7CA5D-8301-92C8-3EAE-9D16BB4DA26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467DDC65-F470-EF2F-5AA5-5297B50340B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2F14722E-3D72-5D23-8207-575865BB352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563296C1-8230-4DFE-35DF-7C415DC584F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DC80F02D-0C77-9C8D-E256-24E50871A94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A9B7550B-7CDD-7F70-8FAA-BD5224C659D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D78837D9-E19B-3AE4-E9D6-82CC5378614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8295E4EC-5029-FDEC-294A-B7872E3B16F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2CC72EEC-15F7-2022-152C-E638FD918A9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53CC67D2-A215-A280-00B7-1034946D794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14F38064-E9E5-BAAF-A8C8-9729DFB3805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F2C6FD71-0679-825D-71DB-BCD9AEAED1A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EDECE5BB-441C-F4EC-21F2-8DD77E35E77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005DC54F-FBCA-275E-7034-C964C4A6EF0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9B7DF3D6-CBED-66F3-9C6D-465A47F151E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D88FB1B7-701F-E03E-D389-EACD42E6BA18}"/>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2B6A8BA8-791C-3FD9-4FB1-BDBEEB41631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755E7391-257D-155F-1979-B1EE99A20AB2}"/>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888C88DD-927E-3557-DE62-BEFC2A20B33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464453FC-6073-46AB-E829-230BB746CE5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F0C51EDC-BB0E-A4F3-178D-EC0A070DC01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8670B5EB-A5B9-B845-7611-6FEB148798BD}"/>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C9827064-205B-CC34-1757-1FE15D3F7FF7}"/>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Tree>
    <p:extLst>
      <p:ext uri="{BB962C8B-B14F-4D97-AF65-F5344CB8AC3E}">
        <p14:creationId xmlns:p14="http://schemas.microsoft.com/office/powerpoint/2010/main" val="2062039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7469D-C087-605B-26CD-3C1010FCD91F}"/>
            </a:ext>
          </a:extLst>
        </p:cNvPr>
        <p:cNvGrpSpPr/>
        <p:nvPr/>
      </p:nvGrpSpPr>
      <p:grpSpPr>
        <a:xfrm>
          <a:off x="0" y="0"/>
          <a:ext cx="0" cy="0"/>
          <a:chOff x="0" y="0"/>
          <a:chExt cx="0" cy="0"/>
        </a:xfrm>
      </p:grpSpPr>
      <p:sp>
        <p:nvSpPr>
          <p:cNvPr id="44" name="Freeform: Shape 43">
            <a:extLst>
              <a:ext uri="{FF2B5EF4-FFF2-40B4-BE49-F238E27FC236}">
                <a16:creationId xmlns:a16="http://schemas.microsoft.com/office/drawing/2014/main" id="{42B83DB4-6CD8-1DA3-AD1B-1FA5EEDEA81C}"/>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B4E0F29A-BA83-0C48-60F4-057512900D7C}"/>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72A74A94-6B9B-D97A-0304-FB5F1C3420DA}"/>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A66BE7F0-D99B-37FC-4E6D-868047C3811D}"/>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231F80BF-3718-6978-7198-B6C1CE5EF0AD}"/>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B5719CBC-B2A8-083E-1A9A-E175DD516051}"/>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C942CC74-EDF3-1B0D-AFF0-58A55A2F9321}"/>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20F70240-3756-3F83-EEB6-9D8A4CEAE4A9}"/>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D502094A-38FC-EE28-60D5-307E40F1EC8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ADEAC2F5-FF5D-0245-837F-26655A91116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87505526-4F19-85C1-38E0-0D90C2A32BD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B4FBA6A3-8670-4FD2-9E50-8FE3B48AEC8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344B8E49-C7CE-9C46-1EB2-1425BEF2253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5DD79A24-CDA2-8BFA-67D8-0C438FD5C56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D1D2254D-53A9-8FD8-D4F2-DD10986B0FA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D0EBA063-4B10-25BA-0DAB-7079FE876AC8}"/>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EA9E9637-D902-BCE1-61F3-DD173B30D3B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981B6AB1-4A14-4E70-CDC8-D62D144C4EF2}"/>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01714449-3637-889A-9F08-C9814C80C39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398DD218-F674-E9DF-52A8-4DBADDD2D09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70685A73-7787-5213-6E28-43B45890868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30D17848-0F4F-2E20-F72F-609D483C5FA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7652B119-BAAB-B6FB-3349-5991E0F6ED8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026A190D-2149-0629-BEE8-68F91383B63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0EBDB9D9-6630-DFC0-919A-BDCB4041A17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538E597F-8B81-8F26-0378-5FD5C394731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C0F79565-1AD4-CA04-E9A2-AD0F903993C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F43A3A0A-78D0-1D5D-336F-C2B55AB0B46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E39199E6-AB75-19D1-E53A-A3AC7C69635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877908AD-0E44-1649-200D-0F1920EDE3C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B23F1F09-4152-8467-9057-DA049253A602}"/>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E817F404-7E91-AD75-E89E-0100C6DFDC2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D6651C5F-0E75-F669-BBDD-D980E52A0D9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8F2495E7-5F8D-CA80-7F12-688AD3EBD6D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B622C416-EA33-972F-A123-1976F46A9F2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7ED5EE67-F721-8F21-D7FB-2C069B91EBE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1BBABB77-8766-C9EE-80E7-325C82A318F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F142D774-3B0F-54D5-E764-34D75566A968}"/>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986369D0-82A4-7266-A990-921D905F391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40119534-9285-ED03-52CF-2A52708944C6}"/>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F2E2FF7D-8522-C230-5279-3D1B97E1B34C}"/>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
        <p:nvSpPr>
          <p:cNvPr id="2" name="Content Placeholder 2">
            <a:extLst>
              <a:ext uri="{FF2B5EF4-FFF2-40B4-BE49-F238E27FC236}">
                <a16:creationId xmlns:a16="http://schemas.microsoft.com/office/drawing/2014/main" id="{746F83EB-439F-2472-D290-C54BEC37A8E5}"/>
              </a:ext>
            </a:extLst>
          </p:cNvPr>
          <p:cNvSpPr>
            <a:spLocks noGrp="1"/>
          </p:cNvSpPr>
          <p:nvPr>
            <p:ph idx="1"/>
          </p:nvPr>
        </p:nvSpPr>
        <p:spPr>
          <a:xfrm>
            <a:off x="1140540" y="3343131"/>
            <a:ext cx="10009240" cy="1944937"/>
          </a:xfrm>
          <a:solidFill>
            <a:srgbClr val="FFCC99"/>
          </a:solidFill>
        </p:spPr>
        <p:txBody>
          <a:bodyPr vert="horz" lIns="91440" tIns="45720" rIns="91440" bIns="45720" rtlCol="0" anchor="ctr">
            <a:normAutofit/>
          </a:bodyPr>
          <a:lstStyle/>
          <a:p>
            <a:pPr marL="0" indent="0">
              <a:buNone/>
            </a:pPr>
            <a:r>
              <a:rPr lang="en-US" sz="2500" i="1" dirty="0">
                <a:latin typeface="Aptos" panose="020B0004020202020204" pitchFamily="34" charset="0"/>
              </a:rPr>
              <a:t>Acts of the Apostles 17:24-25 NLT</a:t>
            </a:r>
          </a:p>
          <a:p>
            <a:pPr marL="0" indent="0">
              <a:buNone/>
            </a:pPr>
            <a:r>
              <a:rPr lang="en-US" sz="2500" i="1" dirty="0">
                <a:latin typeface="Aptos" panose="020B0004020202020204" pitchFamily="34" charset="0"/>
              </a:rPr>
              <a:t>[24] “He is the God who made the world and everything in it. Since he is Lord of heaven and earth, he doesn’t live in man-made temples, [25] and human hands can’t serve his needs—for he has no needs. He himself gives life and breath to everything, and he satisfies every need. </a:t>
            </a:r>
          </a:p>
        </p:txBody>
      </p:sp>
    </p:spTree>
    <p:extLst>
      <p:ext uri="{BB962C8B-B14F-4D97-AF65-F5344CB8AC3E}">
        <p14:creationId xmlns:p14="http://schemas.microsoft.com/office/powerpoint/2010/main" val="2365436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4B270-39AD-2C3F-6508-0B930EE86BC0}"/>
            </a:ext>
          </a:extLst>
        </p:cNvPr>
        <p:cNvGrpSpPr/>
        <p:nvPr/>
      </p:nvGrpSpPr>
      <p:grpSpPr>
        <a:xfrm>
          <a:off x="0" y="0"/>
          <a:ext cx="0" cy="0"/>
          <a:chOff x="0" y="0"/>
          <a:chExt cx="0" cy="0"/>
        </a:xfrm>
      </p:grpSpPr>
      <p:sp>
        <p:nvSpPr>
          <p:cNvPr id="44" name="Freeform: Shape 43">
            <a:extLst>
              <a:ext uri="{FF2B5EF4-FFF2-40B4-BE49-F238E27FC236}">
                <a16:creationId xmlns:a16="http://schemas.microsoft.com/office/drawing/2014/main" id="{377A7AB4-3E8B-D048-47B0-4E1A613D2716}"/>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C3E048BA-DE1F-7185-3117-24E0E2CF2289}"/>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BF4235CA-E4A2-5B2D-90E4-5317C6475AAF}"/>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F7788ED1-F887-3087-4E6B-6AA2221CFA2E}"/>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4B622E96-A334-BFAC-D66F-6D3401764216}"/>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44640224-3EE4-8ABB-EBD4-481B286DAF48}"/>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07B347A0-3AA2-7C1A-85AC-C3E01A8ECA6C}"/>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2201A6A9-6C2B-62E5-438D-36D6A9152676}"/>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E0F201CD-74F7-18C1-A932-6F914A13C448}"/>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EA3E5C47-295C-DFDE-D525-5A6EE6F7C6E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26F8E126-E18D-5D83-6728-A3B3E95DF39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6A92CC7A-9FCB-80DE-ED6B-75D088C0E1B2}"/>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53CFFC44-C2DF-7B74-2D9D-074B6A33687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50BD50F8-3958-326C-3B83-659A8CF340B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D20DCB6F-4AE7-648F-AC44-E280E6842A1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9377BA3B-9E4B-8ACB-26B9-55A967A94AC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17BF0E57-BC29-DDC4-EEBD-4F751C2A85E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0AFC8065-1E47-A8F8-ABA8-ABCAC841257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65059E78-B7FE-2EB2-619E-5E591C19B8E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7C3490EC-004F-73BC-627B-B6B665C2311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3C677DBD-9252-3CC2-7A2A-0F846ECBAA4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0F26D24A-52F3-4D16-ED77-FDB9D12F7EF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6808F741-9FDB-D85E-502E-0A0769C6C2A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7C4357B8-8C60-E007-D8A4-0B16338CA19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15539890-071C-4CDC-0DCC-2C48D79B354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C5FC886B-44A2-092E-DB9D-E0B023F3055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769D3FD7-DAC2-4592-7ED6-6DE915A6813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A9A81C60-28BB-9C88-582D-EBBB9B152BF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0A94B74E-CEA3-1003-C4C7-7CD6A9ADF2B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FA9D5AE7-AEA4-E341-52BC-215AF484FF2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298C6DF5-A13D-C8C1-F425-EC883FB2087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80858C5A-F31D-A1EE-F3ED-B5A9FC22C2C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B5CB56AB-1376-3CF9-D5F6-C83A37DA65C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B231B4E6-337F-85DE-96CB-2EFAC6301F3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31E15891-8C7C-FB9F-E8AE-41EADF7DA319}"/>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744C63DE-9758-F6F0-0ED7-7DC93ADC42B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03F5AFFB-501C-4E8D-833E-4BBE282C2C4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15928512-0965-F117-AFD7-52704018454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D13A4631-4AE3-CCE3-2A14-C7C47F0689A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4A9CF9DD-3B0A-22DE-0942-49B90A2FCF61}"/>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DD419E60-F9FF-BF38-3B95-99D8D3F5C0DA}"/>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
        <p:nvSpPr>
          <p:cNvPr id="2" name="Content Placeholder 2">
            <a:extLst>
              <a:ext uri="{FF2B5EF4-FFF2-40B4-BE49-F238E27FC236}">
                <a16:creationId xmlns:a16="http://schemas.microsoft.com/office/drawing/2014/main" id="{869DF34B-F143-789B-D329-AF6CC747808F}"/>
              </a:ext>
            </a:extLst>
          </p:cNvPr>
          <p:cNvSpPr>
            <a:spLocks noGrp="1"/>
          </p:cNvSpPr>
          <p:nvPr>
            <p:ph idx="1"/>
          </p:nvPr>
        </p:nvSpPr>
        <p:spPr>
          <a:xfrm>
            <a:off x="895436" y="3820336"/>
            <a:ext cx="10009240" cy="1493309"/>
          </a:xfrm>
          <a:solidFill>
            <a:srgbClr val="FFCC99"/>
          </a:solidFill>
        </p:spPr>
        <p:txBody>
          <a:bodyPr vert="horz" lIns="91440" tIns="45720" rIns="91440" bIns="45720" rtlCol="0" anchor="ctr">
            <a:normAutofit/>
          </a:bodyPr>
          <a:lstStyle/>
          <a:p>
            <a:pPr marL="0" indent="0">
              <a:buNone/>
            </a:pPr>
            <a:r>
              <a:rPr lang="en-US" sz="2500" i="1" dirty="0">
                <a:latin typeface="Aptos" panose="020B0004020202020204" pitchFamily="34" charset="0"/>
              </a:rPr>
              <a:t>Psalms 145:16 NLT</a:t>
            </a:r>
          </a:p>
          <a:p>
            <a:pPr marL="0" indent="0">
              <a:buNone/>
            </a:pPr>
            <a:r>
              <a:rPr lang="en-US" sz="2500" i="1" dirty="0">
                <a:latin typeface="Aptos" panose="020B0004020202020204" pitchFamily="34" charset="0"/>
              </a:rPr>
              <a:t>[16] When you open your hand, you satisfy the hunger and thirst of every living thing.</a:t>
            </a:r>
          </a:p>
        </p:txBody>
      </p:sp>
    </p:spTree>
    <p:extLst>
      <p:ext uri="{BB962C8B-B14F-4D97-AF65-F5344CB8AC3E}">
        <p14:creationId xmlns:p14="http://schemas.microsoft.com/office/powerpoint/2010/main" val="148751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D70AF-A825-2710-86A7-9F413D600918}"/>
            </a:ext>
          </a:extLst>
        </p:cNvPr>
        <p:cNvGrpSpPr/>
        <p:nvPr/>
      </p:nvGrpSpPr>
      <p:grpSpPr>
        <a:xfrm>
          <a:off x="0" y="0"/>
          <a:ext cx="0" cy="0"/>
          <a:chOff x="0" y="0"/>
          <a:chExt cx="0" cy="0"/>
        </a:xfrm>
      </p:grpSpPr>
      <p:sp>
        <p:nvSpPr>
          <p:cNvPr id="44" name="Freeform: Shape 43">
            <a:extLst>
              <a:ext uri="{FF2B5EF4-FFF2-40B4-BE49-F238E27FC236}">
                <a16:creationId xmlns:a16="http://schemas.microsoft.com/office/drawing/2014/main" id="{3B03C79E-E7A6-EC7B-DA78-E3958CA5393C}"/>
              </a:ext>
            </a:extLst>
          </p:cNvPr>
          <p:cNvSpPr/>
          <p:nvPr/>
        </p:nvSpPr>
        <p:spPr>
          <a:xfrm>
            <a:off x="7437120" y="4312920"/>
            <a:ext cx="624840" cy="1440180"/>
          </a:xfrm>
          <a:custGeom>
            <a:avLst/>
            <a:gdLst>
              <a:gd name="connsiteX0" fmla="*/ 0 w 624840"/>
              <a:gd name="connsiteY0" fmla="*/ 38100 h 1440180"/>
              <a:gd name="connsiteX1" fmla="*/ 15240 w 624840"/>
              <a:gd name="connsiteY1" fmla="*/ 754380 h 1440180"/>
              <a:gd name="connsiteX2" fmla="*/ 30480 w 624840"/>
              <a:gd name="connsiteY2" fmla="*/ 1150620 h 1440180"/>
              <a:gd name="connsiteX3" fmla="*/ 15240 w 624840"/>
              <a:gd name="connsiteY3" fmla="*/ 1432560 h 1440180"/>
              <a:gd name="connsiteX4" fmla="*/ 175260 w 624840"/>
              <a:gd name="connsiteY4" fmla="*/ 1440180 h 1440180"/>
              <a:gd name="connsiteX5" fmla="*/ 182880 w 624840"/>
              <a:gd name="connsiteY5" fmla="*/ 1082040 h 1440180"/>
              <a:gd name="connsiteX6" fmla="*/ 152400 w 624840"/>
              <a:gd name="connsiteY6" fmla="*/ 708660 h 1440180"/>
              <a:gd name="connsiteX7" fmla="*/ 289560 w 624840"/>
              <a:gd name="connsiteY7" fmla="*/ 922020 h 1440180"/>
              <a:gd name="connsiteX8" fmla="*/ 426720 w 624840"/>
              <a:gd name="connsiteY8" fmla="*/ 1158240 h 1440180"/>
              <a:gd name="connsiteX9" fmla="*/ 441960 w 624840"/>
              <a:gd name="connsiteY9" fmla="*/ 1402080 h 1440180"/>
              <a:gd name="connsiteX10" fmla="*/ 594360 w 624840"/>
              <a:gd name="connsiteY10" fmla="*/ 1363980 h 1440180"/>
              <a:gd name="connsiteX11" fmla="*/ 624840 w 624840"/>
              <a:gd name="connsiteY11" fmla="*/ 1196340 h 1440180"/>
              <a:gd name="connsiteX12" fmla="*/ 518160 w 624840"/>
              <a:gd name="connsiteY12" fmla="*/ 967740 h 1440180"/>
              <a:gd name="connsiteX13" fmla="*/ 373380 w 624840"/>
              <a:gd name="connsiteY13" fmla="*/ 716280 h 1440180"/>
              <a:gd name="connsiteX14" fmla="*/ 327660 w 624840"/>
              <a:gd name="connsiteY14" fmla="*/ 457200 h 1440180"/>
              <a:gd name="connsiteX15" fmla="*/ 335280 w 624840"/>
              <a:gd name="connsiteY15" fmla="*/ 0 h 1440180"/>
              <a:gd name="connsiteX16" fmla="*/ 0 w 624840"/>
              <a:gd name="connsiteY16" fmla="*/ 3810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4840" h="1440180">
                <a:moveTo>
                  <a:pt x="0" y="38100"/>
                </a:moveTo>
                <a:lnTo>
                  <a:pt x="15240" y="754380"/>
                </a:lnTo>
                <a:lnTo>
                  <a:pt x="30480" y="1150620"/>
                </a:lnTo>
                <a:lnTo>
                  <a:pt x="15240" y="1432560"/>
                </a:lnTo>
                <a:lnTo>
                  <a:pt x="175260" y="1440180"/>
                </a:lnTo>
                <a:lnTo>
                  <a:pt x="182880" y="1082040"/>
                </a:lnTo>
                <a:lnTo>
                  <a:pt x="152400" y="708660"/>
                </a:lnTo>
                <a:lnTo>
                  <a:pt x="289560" y="922020"/>
                </a:lnTo>
                <a:lnTo>
                  <a:pt x="426720" y="1158240"/>
                </a:lnTo>
                <a:lnTo>
                  <a:pt x="441960" y="1402080"/>
                </a:lnTo>
                <a:lnTo>
                  <a:pt x="594360" y="1363980"/>
                </a:lnTo>
                <a:lnTo>
                  <a:pt x="624840" y="1196340"/>
                </a:lnTo>
                <a:lnTo>
                  <a:pt x="518160" y="967740"/>
                </a:lnTo>
                <a:lnTo>
                  <a:pt x="373380" y="716280"/>
                </a:lnTo>
                <a:lnTo>
                  <a:pt x="327660" y="457200"/>
                </a:lnTo>
                <a:lnTo>
                  <a:pt x="335280" y="0"/>
                </a:lnTo>
                <a:lnTo>
                  <a:pt x="0" y="381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5" name="Freeform: Shape 44">
            <a:extLst>
              <a:ext uri="{FF2B5EF4-FFF2-40B4-BE49-F238E27FC236}">
                <a16:creationId xmlns:a16="http://schemas.microsoft.com/office/drawing/2014/main" id="{6C96AE8B-C514-D9E9-8CB0-DE2FBA5C5115}"/>
              </a:ext>
            </a:extLst>
          </p:cNvPr>
          <p:cNvSpPr/>
          <p:nvPr/>
        </p:nvSpPr>
        <p:spPr>
          <a:xfrm>
            <a:off x="8580120" y="4267200"/>
            <a:ext cx="609600" cy="1493520"/>
          </a:xfrm>
          <a:custGeom>
            <a:avLst/>
            <a:gdLst>
              <a:gd name="connsiteX0" fmla="*/ 7620 w 609600"/>
              <a:gd name="connsiteY0" fmla="*/ 45720 h 1493520"/>
              <a:gd name="connsiteX1" fmla="*/ 30480 w 609600"/>
              <a:gd name="connsiteY1" fmla="*/ 914400 h 1493520"/>
              <a:gd name="connsiteX2" fmla="*/ 15240 w 609600"/>
              <a:gd name="connsiteY2" fmla="*/ 1219200 h 1493520"/>
              <a:gd name="connsiteX3" fmla="*/ 0 w 609600"/>
              <a:gd name="connsiteY3" fmla="*/ 1493520 h 1493520"/>
              <a:gd name="connsiteX4" fmla="*/ 144780 w 609600"/>
              <a:gd name="connsiteY4" fmla="*/ 1478280 h 1493520"/>
              <a:gd name="connsiteX5" fmla="*/ 152400 w 609600"/>
              <a:gd name="connsiteY5" fmla="*/ 1257300 h 1493520"/>
              <a:gd name="connsiteX6" fmla="*/ 144780 w 609600"/>
              <a:gd name="connsiteY6" fmla="*/ 1051560 h 1493520"/>
              <a:gd name="connsiteX7" fmla="*/ 205740 w 609600"/>
              <a:gd name="connsiteY7" fmla="*/ 769620 h 1493520"/>
              <a:gd name="connsiteX8" fmla="*/ 365760 w 609600"/>
              <a:gd name="connsiteY8" fmla="*/ 960120 h 1493520"/>
              <a:gd name="connsiteX9" fmla="*/ 449580 w 609600"/>
              <a:gd name="connsiteY9" fmla="*/ 1203960 h 1493520"/>
              <a:gd name="connsiteX10" fmla="*/ 457200 w 609600"/>
              <a:gd name="connsiteY10" fmla="*/ 1371600 h 1493520"/>
              <a:gd name="connsiteX11" fmla="*/ 609600 w 609600"/>
              <a:gd name="connsiteY11" fmla="*/ 1348740 h 1493520"/>
              <a:gd name="connsiteX12" fmla="*/ 594360 w 609600"/>
              <a:gd name="connsiteY12" fmla="*/ 1112520 h 1493520"/>
              <a:gd name="connsiteX13" fmla="*/ 480060 w 609600"/>
              <a:gd name="connsiteY13" fmla="*/ 845820 h 1493520"/>
              <a:gd name="connsiteX14" fmla="*/ 419100 w 609600"/>
              <a:gd name="connsiteY14" fmla="*/ 342900 h 1493520"/>
              <a:gd name="connsiteX15" fmla="*/ 396240 w 609600"/>
              <a:gd name="connsiteY15" fmla="*/ 0 h 1493520"/>
              <a:gd name="connsiteX16" fmla="*/ 7620 w 609600"/>
              <a:gd name="connsiteY16" fmla="*/ 457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 h="1493520">
                <a:moveTo>
                  <a:pt x="7620" y="45720"/>
                </a:moveTo>
                <a:lnTo>
                  <a:pt x="30480" y="914400"/>
                </a:lnTo>
                <a:lnTo>
                  <a:pt x="15240" y="1219200"/>
                </a:lnTo>
                <a:lnTo>
                  <a:pt x="0" y="1493520"/>
                </a:lnTo>
                <a:lnTo>
                  <a:pt x="144780" y="1478280"/>
                </a:lnTo>
                <a:lnTo>
                  <a:pt x="152400" y="1257300"/>
                </a:lnTo>
                <a:lnTo>
                  <a:pt x="144780" y="1051560"/>
                </a:lnTo>
                <a:lnTo>
                  <a:pt x="205740" y="769620"/>
                </a:lnTo>
                <a:lnTo>
                  <a:pt x="365760" y="960120"/>
                </a:lnTo>
                <a:lnTo>
                  <a:pt x="449580" y="1203960"/>
                </a:lnTo>
                <a:lnTo>
                  <a:pt x="457200" y="1371600"/>
                </a:lnTo>
                <a:lnTo>
                  <a:pt x="609600" y="1348740"/>
                </a:lnTo>
                <a:lnTo>
                  <a:pt x="594360" y="1112520"/>
                </a:lnTo>
                <a:lnTo>
                  <a:pt x="480060" y="845820"/>
                </a:lnTo>
                <a:lnTo>
                  <a:pt x="419100" y="342900"/>
                </a:lnTo>
                <a:lnTo>
                  <a:pt x="396240" y="0"/>
                </a:lnTo>
                <a:lnTo>
                  <a:pt x="7620" y="4572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3" name="Freeform: Shape 42">
            <a:extLst>
              <a:ext uri="{FF2B5EF4-FFF2-40B4-BE49-F238E27FC236}">
                <a16:creationId xmlns:a16="http://schemas.microsoft.com/office/drawing/2014/main" id="{39CF057F-03BE-4255-F001-5B6CCC3BC634}"/>
              </a:ext>
            </a:extLst>
          </p:cNvPr>
          <p:cNvSpPr/>
          <p:nvPr/>
        </p:nvSpPr>
        <p:spPr>
          <a:xfrm>
            <a:off x="5577840" y="4366260"/>
            <a:ext cx="1463040" cy="1318260"/>
          </a:xfrm>
          <a:custGeom>
            <a:avLst/>
            <a:gdLst>
              <a:gd name="connsiteX0" fmla="*/ 342900 w 1463040"/>
              <a:gd name="connsiteY0" fmla="*/ 0 h 1318260"/>
              <a:gd name="connsiteX1" fmla="*/ 335280 w 1463040"/>
              <a:gd name="connsiteY1" fmla="*/ 403860 h 1318260"/>
              <a:gd name="connsiteX2" fmla="*/ 259080 w 1463040"/>
              <a:gd name="connsiteY2" fmla="*/ 647700 h 1318260"/>
              <a:gd name="connsiteX3" fmla="*/ 106680 w 1463040"/>
              <a:gd name="connsiteY3" fmla="*/ 838200 h 1318260"/>
              <a:gd name="connsiteX4" fmla="*/ 30480 w 1463040"/>
              <a:gd name="connsiteY4" fmla="*/ 1021080 h 1318260"/>
              <a:gd name="connsiteX5" fmla="*/ 0 w 1463040"/>
              <a:gd name="connsiteY5" fmla="*/ 1310640 h 1318260"/>
              <a:gd name="connsiteX6" fmla="*/ 152400 w 1463040"/>
              <a:gd name="connsiteY6" fmla="*/ 1310640 h 1318260"/>
              <a:gd name="connsiteX7" fmla="*/ 152400 w 1463040"/>
              <a:gd name="connsiteY7" fmla="*/ 1104900 h 1318260"/>
              <a:gd name="connsiteX8" fmla="*/ 213360 w 1463040"/>
              <a:gd name="connsiteY8" fmla="*/ 914400 h 1318260"/>
              <a:gd name="connsiteX9" fmla="*/ 327660 w 1463040"/>
              <a:gd name="connsiteY9" fmla="*/ 739140 h 1318260"/>
              <a:gd name="connsiteX10" fmla="*/ 457200 w 1463040"/>
              <a:gd name="connsiteY10" fmla="*/ 480060 h 1318260"/>
              <a:gd name="connsiteX11" fmla="*/ 449580 w 1463040"/>
              <a:gd name="connsiteY11" fmla="*/ 853440 h 1318260"/>
              <a:gd name="connsiteX12" fmla="*/ 449580 w 1463040"/>
              <a:gd name="connsiteY12" fmla="*/ 1013460 h 1318260"/>
              <a:gd name="connsiteX13" fmla="*/ 449580 w 1463040"/>
              <a:gd name="connsiteY13" fmla="*/ 1318260 h 1318260"/>
              <a:gd name="connsiteX14" fmla="*/ 594360 w 1463040"/>
              <a:gd name="connsiteY14" fmla="*/ 1318260 h 1318260"/>
              <a:gd name="connsiteX15" fmla="*/ 594360 w 1463040"/>
              <a:gd name="connsiteY15" fmla="*/ 1066800 h 1318260"/>
              <a:gd name="connsiteX16" fmla="*/ 609600 w 1463040"/>
              <a:gd name="connsiteY16" fmla="*/ 861060 h 1318260"/>
              <a:gd name="connsiteX17" fmla="*/ 647700 w 1463040"/>
              <a:gd name="connsiteY17" fmla="*/ 586740 h 1318260"/>
              <a:gd name="connsiteX18" fmla="*/ 701040 w 1463040"/>
              <a:gd name="connsiteY18" fmla="*/ 434340 h 1318260"/>
              <a:gd name="connsiteX19" fmla="*/ 807720 w 1463040"/>
              <a:gd name="connsiteY19" fmla="*/ 617220 h 1318260"/>
              <a:gd name="connsiteX20" fmla="*/ 891540 w 1463040"/>
              <a:gd name="connsiteY20" fmla="*/ 944880 h 1318260"/>
              <a:gd name="connsiteX21" fmla="*/ 891540 w 1463040"/>
              <a:gd name="connsiteY21" fmla="*/ 1287780 h 1318260"/>
              <a:gd name="connsiteX22" fmla="*/ 1021080 w 1463040"/>
              <a:gd name="connsiteY22" fmla="*/ 1287780 h 1318260"/>
              <a:gd name="connsiteX23" fmla="*/ 1036320 w 1463040"/>
              <a:gd name="connsiteY23" fmla="*/ 1036320 h 1318260"/>
              <a:gd name="connsiteX24" fmla="*/ 975360 w 1463040"/>
              <a:gd name="connsiteY24" fmla="*/ 754380 h 1318260"/>
              <a:gd name="connsiteX25" fmla="*/ 922020 w 1463040"/>
              <a:gd name="connsiteY25" fmla="*/ 502920 h 1318260"/>
              <a:gd name="connsiteX26" fmla="*/ 1082040 w 1463040"/>
              <a:gd name="connsiteY26" fmla="*/ 609600 h 1318260"/>
              <a:gd name="connsiteX27" fmla="*/ 1234440 w 1463040"/>
              <a:gd name="connsiteY27" fmla="*/ 845820 h 1318260"/>
              <a:gd name="connsiteX28" fmla="*/ 1295400 w 1463040"/>
              <a:gd name="connsiteY28" fmla="*/ 1005840 h 1318260"/>
              <a:gd name="connsiteX29" fmla="*/ 1295400 w 1463040"/>
              <a:gd name="connsiteY29" fmla="*/ 1295400 h 1318260"/>
              <a:gd name="connsiteX30" fmla="*/ 1463040 w 1463040"/>
              <a:gd name="connsiteY30" fmla="*/ 1280160 h 1318260"/>
              <a:gd name="connsiteX31" fmla="*/ 1432560 w 1463040"/>
              <a:gd name="connsiteY31" fmla="*/ 1013460 h 1318260"/>
              <a:gd name="connsiteX32" fmla="*/ 1303020 w 1463040"/>
              <a:gd name="connsiteY32" fmla="*/ 617220 h 1318260"/>
              <a:gd name="connsiteX33" fmla="*/ 1089660 w 1463040"/>
              <a:gd name="connsiteY33" fmla="*/ 335280 h 1318260"/>
              <a:gd name="connsiteX34" fmla="*/ 1051560 w 1463040"/>
              <a:gd name="connsiteY34" fmla="*/ 7620 h 1318260"/>
              <a:gd name="connsiteX35" fmla="*/ 342900 w 1463040"/>
              <a:gd name="connsiteY35" fmla="*/ 0 h 1318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3040" h="1318260">
                <a:moveTo>
                  <a:pt x="342900" y="0"/>
                </a:moveTo>
                <a:lnTo>
                  <a:pt x="335280" y="403860"/>
                </a:lnTo>
                <a:lnTo>
                  <a:pt x="259080" y="647700"/>
                </a:lnTo>
                <a:lnTo>
                  <a:pt x="106680" y="838200"/>
                </a:lnTo>
                <a:lnTo>
                  <a:pt x="30480" y="1021080"/>
                </a:lnTo>
                <a:lnTo>
                  <a:pt x="0" y="1310640"/>
                </a:lnTo>
                <a:lnTo>
                  <a:pt x="152400" y="1310640"/>
                </a:lnTo>
                <a:lnTo>
                  <a:pt x="152400" y="1104900"/>
                </a:lnTo>
                <a:lnTo>
                  <a:pt x="213360" y="914400"/>
                </a:lnTo>
                <a:lnTo>
                  <a:pt x="327660" y="739140"/>
                </a:lnTo>
                <a:lnTo>
                  <a:pt x="457200" y="480060"/>
                </a:lnTo>
                <a:lnTo>
                  <a:pt x="449580" y="853440"/>
                </a:lnTo>
                <a:lnTo>
                  <a:pt x="449580" y="1013460"/>
                </a:lnTo>
                <a:lnTo>
                  <a:pt x="449580" y="1318260"/>
                </a:lnTo>
                <a:lnTo>
                  <a:pt x="594360" y="1318260"/>
                </a:lnTo>
                <a:lnTo>
                  <a:pt x="594360" y="1066800"/>
                </a:lnTo>
                <a:lnTo>
                  <a:pt x="609600" y="861060"/>
                </a:lnTo>
                <a:lnTo>
                  <a:pt x="647700" y="586740"/>
                </a:lnTo>
                <a:lnTo>
                  <a:pt x="701040" y="434340"/>
                </a:lnTo>
                <a:lnTo>
                  <a:pt x="807720" y="617220"/>
                </a:lnTo>
                <a:lnTo>
                  <a:pt x="891540" y="944880"/>
                </a:lnTo>
                <a:lnTo>
                  <a:pt x="891540" y="1287780"/>
                </a:lnTo>
                <a:lnTo>
                  <a:pt x="1021080" y="1287780"/>
                </a:lnTo>
                <a:lnTo>
                  <a:pt x="1036320" y="1036320"/>
                </a:lnTo>
                <a:lnTo>
                  <a:pt x="975360" y="754380"/>
                </a:lnTo>
                <a:lnTo>
                  <a:pt x="922020" y="502920"/>
                </a:lnTo>
                <a:lnTo>
                  <a:pt x="1082040" y="609600"/>
                </a:lnTo>
                <a:lnTo>
                  <a:pt x="1234440" y="845820"/>
                </a:lnTo>
                <a:lnTo>
                  <a:pt x="1295400" y="1005840"/>
                </a:lnTo>
                <a:lnTo>
                  <a:pt x="1295400" y="1295400"/>
                </a:lnTo>
                <a:lnTo>
                  <a:pt x="1463040" y="1280160"/>
                </a:lnTo>
                <a:lnTo>
                  <a:pt x="1432560" y="1013460"/>
                </a:lnTo>
                <a:lnTo>
                  <a:pt x="1303020" y="617220"/>
                </a:lnTo>
                <a:lnTo>
                  <a:pt x="1089660" y="335280"/>
                </a:lnTo>
                <a:lnTo>
                  <a:pt x="1051560" y="7620"/>
                </a:lnTo>
                <a:lnTo>
                  <a:pt x="34290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Shape 41">
            <a:extLst>
              <a:ext uri="{FF2B5EF4-FFF2-40B4-BE49-F238E27FC236}">
                <a16:creationId xmlns:a16="http://schemas.microsoft.com/office/drawing/2014/main" id="{29CF04D1-CEDE-F482-EEAB-32A3A407558F}"/>
              </a:ext>
            </a:extLst>
          </p:cNvPr>
          <p:cNvSpPr/>
          <p:nvPr/>
        </p:nvSpPr>
        <p:spPr>
          <a:xfrm>
            <a:off x="4084257"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9" name="Freeform: Shape 38">
            <a:extLst>
              <a:ext uri="{FF2B5EF4-FFF2-40B4-BE49-F238E27FC236}">
                <a16:creationId xmlns:a16="http://schemas.microsoft.com/office/drawing/2014/main" id="{4422C96B-9C00-AA75-599A-E5C3FAE21024}"/>
              </a:ext>
            </a:extLst>
          </p:cNvPr>
          <p:cNvSpPr/>
          <p:nvPr/>
        </p:nvSpPr>
        <p:spPr>
          <a:xfrm>
            <a:off x="2644140" y="4251960"/>
            <a:ext cx="1082040" cy="1447800"/>
          </a:xfrm>
          <a:custGeom>
            <a:avLst/>
            <a:gdLst>
              <a:gd name="connsiteX0" fmla="*/ 541020 w 1082040"/>
              <a:gd name="connsiteY0" fmla="*/ 0 h 1447800"/>
              <a:gd name="connsiteX1" fmla="*/ 472440 w 1082040"/>
              <a:gd name="connsiteY1" fmla="*/ 525780 h 1447800"/>
              <a:gd name="connsiteX2" fmla="*/ 228600 w 1082040"/>
              <a:gd name="connsiteY2" fmla="*/ 861060 h 1447800"/>
              <a:gd name="connsiteX3" fmla="*/ 53340 w 1082040"/>
              <a:gd name="connsiteY3" fmla="*/ 1028700 h 1447800"/>
              <a:gd name="connsiteX4" fmla="*/ 0 w 1082040"/>
              <a:gd name="connsiteY4" fmla="*/ 1196340 h 1447800"/>
              <a:gd name="connsiteX5" fmla="*/ 7620 w 1082040"/>
              <a:gd name="connsiteY5" fmla="*/ 1440180 h 1447800"/>
              <a:gd name="connsiteX6" fmla="*/ 137160 w 1082040"/>
              <a:gd name="connsiteY6" fmla="*/ 1447800 h 1447800"/>
              <a:gd name="connsiteX7" fmla="*/ 167640 w 1082040"/>
              <a:gd name="connsiteY7" fmla="*/ 1196340 h 1447800"/>
              <a:gd name="connsiteX8" fmla="*/ 243840 w 1082040"/>
              <a:gd name="connsiteY8" fmla="*/ 1051560 h 1447800"/>
              <a:gd name="connsiteX9" fmla="*/ 495300 w 1082040"/>
              <a:gd name="connsiteY9" fmla="*/ 792480 h 1447800"/>
              <a:gd name="connsiteX10" fmla="*/ 480060 w 1082040"/>
              <a:gd name="connsiteY10" fmla="*/ 982980 h 1447800"/>
              <a:gd name="connsiteX11" fmla="*/ 472440 w 1082040"/>
              <a:gd name="connsiteY11" fmla="*/ 1150620 h 1447800"/>
              <a:gd name="connsiteX12" fmla="*/ 464820 w 1082040"/>
              <a:gd name="connsiteY12" fmla="*/ 1417320 h 1447800"/>
              <a:gd name="connsiteX13" fmla="*/ 563880 w 1082040"/>
              <a:gd name="connsiteY13" fmla="*/ 1424940 h 1447800"/>
              <a:gd name="connsiteX14" fmla="*/ 624840 w 1082040"/>
              <a:gd name="connsiteY14" fmla="*/ 1051560 h 1447800"/>
              <a:gd name="connsiteX15" fmla="*/ 693420 w 1082040"/>
              <a:gd name="connsiteY15" fmla="*/ 693420 h 1447800"/>
              <a:gd name="connsiteX16" fmla="*/ 739140 w 1082040"/>
              <a:gd name="connsiteY16" fmla="*/ 502920 h 1447800"/>
              <a:gd name="connsiteX17" fmla="*/ 853440 w 1082040"/>
              <a:gd name="connsiteY17" fmla="*/ 1066800 h 1447800"/>
              <a:gd name="connsiteX18" fmla="*/ 906780 w 1082040"/>
              <a:gd name="connsiteY18" fmla="*/ 1386840 h 1447800"/>
              <a:gd name="connsiteX19" fmla="*/ 1066800 w 1082040"/>
              <a:gd name="connsiteY19" fmla="*/ 1402080 h 1447800"/>
              <a:gd name="connsiteX20" fmla="*/ 1082040 w 1082040"/>
              <a:gd name="connsiteY20" fmla="*/ 1150620 h 1447800"/>
              <a:gd name="connsiteX21" fmla="*/ 998220 w 1082040"/>
              <a:gd name="connsiteY21" fmla="*/ 754380 h 1447800"/>
              <a:gd name="connsiteX22" fmla="*/ 883920 w 1082040"/>
              <a:gd name="connsiteY22" fmla="*/ 464820 h 1447800"/>
              <a:gd name="connsiteX23" fmla="*/ 822960 w 1082040"/>
              <a:gd name="connsiteY23" fmla="*/ 198120 h 1447800"/>
              <a:gd name="connsiteX24" fmla="*/ 868680 w 1082040"/>
              <a:gd name="connsiteY24" fmla="*/ 0 h 1447800"/>
              <a:gd name="connsiteX25" fmla="*/ 541020 w 1082040"/>
              <a:gd name="connsiteY25" fmla="*/ 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2040" h="1447800">
                <a:moveTo>
                  <a:pt x="541020" y="0"/>
                </a:moveTo>
                <a:lnTo>
                  <a:pt x="472440" y="525780"/>
                </a:lnTo>
                <a:lnTo>
                  <a:pt x="228600" y="861060"/>
                </a:lnTo>
                <a:lnTo>
                  <a:pt x="53340" y="1028700"/>
                </a:lnTo>
                <a:lnTo>
                  <a:pt x="0" y="1196340"/>
                </a:lnTo>
                <a:lnTo>
                  <a:pt x="7620" y="1440180"/>
                </a:lnTo>
                <a:lnTo>
                  <a:pt x="137160" y="1447800"/>
                </a:lnTo>
                <a:lnTo>
                  <a:pt x="167640" y="1196340"/>
                </a:lnTo>
                <a:lnTo>
                  <a:pt x="243840" y="1051560"/>
                </a:lnTo>
                <a:lnTo>
                  <a:pt x="495300" y="792480"/>
                </a:lnTo>
                <a:lnTo>
                  <a:pt x="480060" y="982980"/>
                </a:lnTo>
                <a:lnTo>
                  <a:pt x="472440" y="1150620"/>
                </a:lnTo>
                <a:lnTo>
                  <a:pt x="464820" y="1417320"/>
                </a:lnTo>
                <a:lnTo>
                  <a:pt x="563880" y="1424940"/>
                </a:lnTo>
                <a:lnTo>
                  <a:pt x="624840" y="1051560"/>
                </a:lnTo>
                <a:lnTo>
                  <a:pt x="693420" y="693420"/>
                </a:lnTo>
                <a:lnTo>
                  <a:pt x="739140" y="502920"/>
                </a:lnTo>
                <a:lnTo>
                  <a:pt x="853440" y="1066800"/>
                </a:lnTo>
                <a:lnTo>
                  <a:pt x="906780" y="1386840"/>
                </a:lnTo>
                <a:lnTo>
                  <a:pt x="1066800" y="1402080"/>
                </a:lnTo>
                <a:lnTo>
                  <a:pt x="1082040" y="1150620"/>
                </a:lnTo>
                <a:lnTo>
                  <a:pt x="998220" y="754380"/>
                </a:lnTo>
                <a:lnTo>
                  <a:pt x="883920" y="464820"/>
                </a:lnTo>
                <a:lnTo>
                  <a:pt x="822960" y="198120"/>
                </a:lnTo>
                <a:lnTo>
                  <a:pt x="868680" y="0"/>
                </a:lnTo>
                <a:lnTo>
                  <a:pt x="541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Freeform: Shape 40">
            <a:extLst>
              <a:ext uri="{FF2B5EF4-FFF2-40B4-BE49-F238E27FC236}">
                <a16:creationId xmlns:a16="http://schemas.microsoft.com/office/drawing/2014/main" id="{1C536CA6-C2C9-5CCB-56BE-4E693E699670}"/>
              </a:ext>
            </a:extLst>
          </p:cNvPr>
          <p:cNvSpPr/>
          <p:nvPr/>
        </p:nvSpPr>
        <p:spPr>
          <a:xfrm flipH="1">
            <a:off x="9723143" y="3931920"/>
            <a:ext cx="1973580" cy="176784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546860 w 1973580"/>
              <a:gd name="connsiteY31" fmla="*/ 6781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600200 w 1973580"/>
              <a:gd name="connsiteY32" fmla="*/ 335280 h 1783080"/>
              <a:gd name="connsiteX33" fmla="*/ 922020 w 1973580"/>
              <a:gd name="connsiteY33" fmla="*/ 0 h 1783080"/>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714500 w 1973580"/>
              <a:gd name="connsiteY30" fmla="*/ 822960 h 1783080"/>
              <a:gd name="connsiteX31" fmla="*/ 1638300 w 1973580"/>
              <a:gd name="connsiteY31" fmla="*/ 487680 h 1783080"/>
              <a:gd name="connsiteX32" fmla="*/ 1805940 w 1973580"/>
              <a:gd name="connsiteY32" fmla="*/ 205740 h 1783080"/>
              <a:gd name="connsiteX33" fmla="*/ 922020 w 1973580"/>
              <a:gd name="connsiteY33" fmla="*/ 0 h 1783080"/>
              <a:gd name="connsiteX0" fmla="*/ 1211580 w 1973580"/>
              <a:gd name="connsiteY0" fmla="*/ 0 h 1767840"/>
              <a:gd name="connsiteX1" fmla="*/ 259080 w 1973580"/>
              <a:gd name="connsiteY1" fmla="*/ 1082040 h 1767840"/>
              <a:gd name="connsiteX2" fmla="*/ 91440 w 1973580"/>
              <a:gd name="connsiteY2" fmla="*/ 1341120 h 1767840"/>
              <a:gd name="connsiteX3" fmla="*/ 0 w 1973580"/>
              <a:gd name="connsiteY3" fmla="*/ 1729740 h 1767840"/>
              <a:gd name="connsiteX4" fmla="*/ 198120 w 1973580"/>
              <a:gd name="connsiteY4" fmla="*/ 1744980 h 1767840"/>
              <a:gd name="connsiteX5" fmla="*/ 297180 w 1973580"/>
              <a:gd name="connsiteY5" fmla="*/ 1478280 h 1767840"/>
              <a:gd name="connsiteX6" fmla="*/ 571500 w 1973580"/>
              <a:gd name="connsiteY6" fmla="*/ 990600 h 1767840"/>
              <a:gd name="connsiteX7" fmla="*/ 487680 w 1973580"/>
              <a:gd name="connsiteY7" fmla="*/ 1341120 h 1767840"/>
              <a:gd name="connsiteX8" fmla="*/ 449580 w 1973580"/>
              <a:gd name="connsiteY8" fmla="*/ 1706880 h 1767840"/>
              <a:gd name="connsiteX9" fmla="*/ 609600 w 1973580"/>
              <a:gd name="connsiteY9" fmla="*/ 1722120 h 1767840"/>
              <a:gd name="connsiteX10" fmla="*/ 685800 w 1973580"/>
              <a:gd name="connsiteY10" fmla="*/ 1112520 h 1767840"/>
              <a:gd name="connsiteX11" fmla="*/ 792480 w 1973580"/>
              <a:gd name="connsiteY11" fmla="*/ 822960 h 1767840"/>
              <a:gd name="connsiteX12" fmla="*/ 800100 w 1973580"/>
              <a:gd name="connsiteY12" fmla="*/ 1158240 h 1767840"/>
              <a:gd name="connsiteX13" fmla="*/ 868680 w 1973580"/>
              <a:gd name="connsiteY13" fmla="*/ 1455420 h 1767840"/>
              <a:gd name="connsiteX14" fmla="*/ 944880 w 1973580"/>
              <a:gd name="connsiteY14" fmla="*/ 1767840 h 1767840"/>
              <a:gd name="connsiteX15" fmla="*/ 1074420 w 1973580"/>
              <a:gd name="connsiteY15" fmla="*/ 1752600 h 1767840"/>
              <a:gd name="connsiteX16" fmla="*/ 998220 w 1973580"/>
              <a:gd name="connsiteY16" fmla="*/ 1181100 h 1767840"/>
              <a:gd name="connsiteX17" fmla="*/ 975360 w 1973580"/>
              <a:gd name="connsiteY17" fmla="*/ 883920 h 1767840"/>
              <a:gd name="connsiteX18" fmla="*/ 1173480 w 1973580"/>
              <a:gd name="connsiteY18" fmla="*/ 1188720 h 1767840"/>
              <a:gd name="connsiteX19" fmla="*/ 1371600 w 1973580"/>
              <a:gd name="connsiteY19" fmla="*/ 1706880 h 1767840"/>
              <a:gd name="connsiteX20" fmla="*/ 1485900 w 1973580"/>
              <a:gd name="connsiteY20" fmla="*/ 1729740 h 1767840"/>
              <a:gd name="connsiteX21" fmla="*/ 1470660 w 1973580"/>
              <a:gd name="connsiteY21" fmla="*/ 1463040 h 1767840"/>
              <a:gd name="connsiteX22" fmla="*/ 1379220 w 1973580"/>
              <a:gd name="connsiteY22" fmla="*/ 1203960 h 1767840"/>
              <a:gd name="connsiteX23" fmla="*/ 1295400 w 1973580"/>
              <a:gd name="connsiteY23" fmla="*/ 800100 h 1767840"/>
              <a:gd name="connsiteX24" fmla="*/ 1394460 w 1973580"/>
              <a:gd name="connsiteY24" fmla="*/ 975360 h 1767840"/>
              <a:gd name="connsiteX25" fmla="*/ 1653540 w 1973580"/>
              <a:gd name="connsiteY25" fmla="*/ 1318260 h 1767840"/>
              <a:gd name="connsiteX26" fmla="*/ 1805940 w 1973580"/>
              <a:gd name="connsiteY26" fmla="*/ 1706880 h 1767840"/>
              <a:gd name="connsiteX27" fmla="*/ 1973580 w 1973580"/>
              <a:gd name="connsiteY27" fmla="*/ 1714500 h 1767840"/>
              <a:gd name="connsiteX28" fmla="*/ 1943100 w 1973580"/>
              <a:gd name="connsiteY28" fmla="*/ 1455420 h 1767840"/>
              <a:gd name="connsiteX29" fmla="*/ 1760220 w 1973580"/>
              <a:gd name="connsiteY29" fmla="*/ 1097280 h 1767840"/>
              <a:gd name="connsiteX30" fmla="*/ 1714500 w 1973580"/>
              <a:gd name="connsiteY30" fmla="*/ 807720 h 1767840"/>
              <a:gd name="connsiteX31" fmla="*/ 1638300 w 1973580"/>
              <a:gd name="connsiteY31" fmla="*/ 472440 h 1767840"/>
              <a:gd name="connsiteX32" fmla="*/ 1805940 w 1973580"/>
              <a:gd name="connsiteY32" fmla="*/ 190500 h 1767840"/>
              <a:gd name="connsiteX33" fmla="*/ 1211580 w 1973580"/>
              <a:gd name="connsiteY33"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67840">
                <a:moveTo>
                  <a:pt x="1211580" y="0"/>
                </a:moveTo>
                <a:lnTo>
                  <a:pt x="259080" y="1082040"/>
                </a:lnTo>
                <a:lnTo>
                  <a:pt x="91440" y="1341120"/>
                </a:lnTo>
                <a:lnTo>
                  <a:pt x="0" y="1729740"/>
                </a:lnTo>
                <a:lnTo>
                  <a:pt x="198120" y="1744980"/>
                </a:lnTo>
                <a:lnTo>
                  <a:pt x="297180" y="1478280"/>
                </a:lnTo>
                <a:lnTo>
                  <a:pt x="571500" y="990600"/>
                </a:lnTo>
                <a:lnTo>
                  <a:pt x="487680" y="1341120"/>
                </a:lnTo>
                <a:lnTo>
                  <a:pt x="449580" y="1706880"/>
                </a:lnTo>
                <a:lnTo>
                  <a:pt x="609600" y="1722120"/>
                </a:lnTo>
                <a:lnTo>
                  <a:pt x="685800" y="1112520"/>
                </a:lnTo>
                <a:lnTo>
                  <a:pt x="792480" y="822960"/>
                </a:lnTo>
                <a:lnTo>
                  <a:pt x="800100" y="1158240"/>
                </a:lnTo>
                <a:lnTo>
                  <a:pt x="868680" y="1455420"/>
                </a:lnTo>
                <a:lnTo>
                  <a:pt x="944880" y="1767840"/>
                </a:lnTo>
                <a:lnTo>
                  <a:pt x="1074420" y="1752600"/>
                </a:lnTo>
                <a:lnTo>
                  <a:pt x="998220" y="1181100"/>
                </a:lnTo>
                <a:lnTo>
                  <a:pt x="975360" y="883920"/>
                </a:lnTo>
                <a:lnTo>
                  <a:pt x="1173480" y="1188720"/>
                </a:lnTo>
                <a:lnTo>
                  <a:pt x="1371600" y="1706880"/>
                </a:lnTo>
                <a:lnTo>
                  <a:pt x="1485900" y="1729740"/>
                </a:lnTo>
                <a:lnTo>
                  <a:pt x="1470660" y="1463040"/>
                </a:lnTo>
                <a:lnTo>
                  <a:pt x="1379220" y="1203960"/>
                </a:lnTo>
                <a:lnTo>
                  <a:pt x="1295400" y="800100"/>
                </a:lnTo>
                <a:lnTo>
                  <a:pt x="1394460" y="975360"/>
                </a:lnTo>
                <a:lnTo>
                  <a:pt x="1653540" y="1318260"/>
                </a:lnTo>
                <a:lnTo>
                  <a:pt x="1805940" y="1706880"/>
                </a:lnTo>
                <a:lnTo>
                  <a:pt x="1973580" y="1714500"/>
                </a:lnTo>
                <a:lnTo>
                  <a:pt x="1943100" y="1455420"/>
                </a:lnTo>
                <a:lnTo>
                  <a:pt x="1760220" y="1097280"/>
                </a:lnTo>
                <a:lnTo>
                  <a:pt x="1714500" y="807720"/>
                </a:lnTo>
                <a:lnTo>
                  <a:pt x="1638300" y="472440"/>
                </a:lnTo>
                <a:lnTo>
                  <a:pt x="1805940" y="190500"/>
                </a:lnTo>
                <a:lnTo>
                  <a:pt x="121158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8" name="Freeform: Shape 37">
            <a:extLst>
              <a:ext uri="{FF2B5EF4-FFF2-40B4-BE49-F238E27FC236}">
                <a16:creationId xmlns:a16="http://schemas.microsoft.com/office/drawing/2014/main" id="{A481AECA-EF9F-66E5-6C87-93E5B64A693D}"/>
              </a:ext>
            </a:extLst>
          </p:cNvPr>
          <p:cNvSpPr/>
          <p:nvPr/>
        </p:nvSpPr>
        <p:spPr>
          <a:xfrm>
            <a:off x="236220" y="3916680"/>
            <a:ext cx="1973580" cy="1783080"/>
          </a:xfrm>
          <a:custGeom>
            <a:avLst/>
            <a:gdLst>
              <a:gd name="connsiteX0" fmla="*/ 922020 w 1973580"/>
              <a:gd name="connsiteY0" fmla="*/ 0 h 1783080"/>
              <a:gd name="connsiteX1" fmla="*/ 259080 w 1973580"/>
              <a:gd name="connsiteY1" fmla="*/ 1097280 h 1783080"/>
              <a:gd name="connsiteX2" fmla="*/ 91440 w 1973580"/>
              <a:gd name="connsiteY2" fmla="*/ 1356360 h 1783080"/>
              <a:gd name="connsiteX3" fmla="*/ 0 w 1973580"/>
              <a:gd name="connsiteY3" fmla="*/ 1744980 h 1783080"/>
              <a:gd name="connsiteX4" fmla="*/ 198120 w 1973580"/>
              <a:gd name="connsiteY4" fmla="*/ 1760220 h 1783080"/>
              <a:gd name="connsiteX5" fmla="*/ 297180 w 1973580"/>
              <a:gd name="connsiteY5" fmla="*/ 1493520 h 1783080"/>
              <a:gd name="connsiteX6" fmla="*/ 571500 w 1973580"/>
              <a:gd name="connsiteY6" fmla="*/ 1005840 h 1783080"/>
              <a:gd name="connsiteX7" fmla="*/ 487680 w 1973580"/>
              <a:gd name="connsiteY7" fmla="*/ 1356360 h 1783080"/>
              <a:gd name="connsiteX8" fmla="*/ 449580 w 1973580"/>
              <a:gd name="connsiteY8" fmla="*/ 1722120 h 1783080"/>
              <a:gd name="connsiteX9" fmla="*/ 609600 w 1973580"/>
              <a:gd name="connsiteY9" fmla="*/ 1737360 h 1783080"/>
              <a:gd name="connsiteX10" fmla="*/ 685800 w 1973580"/>
              <a:gd name="connsiteY10" fmla="*/ 1127760 h 1783080"/>
              <a:gd name="connsiteX11" fmla="*/ 792480 w 1973580"/>
              <a:gd name="connsiteY11" fmla="*/ 838200 h 1783080"/>
              <a:gd name="connsiteX12" fmla="*/ 800100 w 1973580"/>
              <a:gd name="connsiteY12" fmla="*/ 1173480 h 1783080"/>
              <a:gd name="connsiteX13" fmla="*/ 868680 w 1973580"/>
              <a:gd name="connsiteY13" fmla="*/ 1470660 h 1783080"/>
              <a:gd name="connsiteX14" fmla="*/ 944880 w 1973580"/>
              <a:gd name="connsiteY14" fmla="*/ 1783080 h 1783080"/>
              <a:gd name="connsiteX15" fmla="*/ 1074420 w 1973580"/>
              <a:gd name="connsiteY15" fmla="*/ 1767840 h 1783080"/>
              <a:gd name="connsiteX16" fmla="*/ 998220 w 1973580"/>
              <a:gd name="connsiteY16" fmla="*/ 1196340 h 1783080"/>
              <a:gd name="connsiteX17" fmla="*/ 975360 w 1973580"/>
              <a:gd name="connsiteY17" fmla="*/ 899160 h 1783080"/>
              <a:gd name="connsiteX18" fmla="*/ 1173480 w 1973580"/>
              <a:gd name="connsiteY18" fmla="*/ 1203960 h 1783080"/>
              <a:gd name="connsiteX19" fmla="*/ 1371600 w 1973580"/>
              <a:gd name="connsiteY19" fmla="*/ 1722120 h 1783080"/>
              <a:gd name="connsiteX20" fmla="*/ 1485900 w 1973580"/>
              <a:gd name="connsiteY20" fmla="*/ 1744980 h 1783080"/>
              <a:gd name="connsiteX21" fmla="*/ 1470660 w 1973580"/>
              <a:gd name="connsiteY21" fmla="*/ 1478280 h 1783080"/>
              <a:gd name="connsiteX22" fmla="*/ 1379220 w 1973580"/>
              <a:gd name="connsiteY22" fmla="*/ 1219200 h 1783080"/>
              <a:gd name="connsiteX23" fmla="*/ 1295400 w 1973580"/>
              <a:gd name="connsiteY23" fmla="*/ 815340 h 1783080"/>
              <a:gd name="connsiteX24" fmla="*/ 1394460 w 1973580"/>
              <a:gd name="connsiteY24" fmla="*/ 990600 h 1783080"/>
              <a:gd name="connsiteX25" fmla="*/ 1653540 w 1973580"/>
              <a:gd name="connsiteY25" fmla="*/ 1333500 h 1783080"/>
              <a:gd name="connsiteX26" fmla="*/ 1805940 w 1973580"/>
              <a:gd name="connsiteY26" fmla="*/ 1722120 h 1783080"/>
              <a:gd name="connsiteX27" fmla="*/ 1973580 w 1973580"/>
              <a:gd name="connsiteY27" fmla="*/ 1729740 h 1783080"/>
              <a:gd name="connsiteX28" fmla="*/ 1943100 w 1973580"/>
              <a:gd name="connsiteY28" fmla="*/ 1470660 h 1783080"/>
              <a:gd name="connsiteX29" fmla="*/ 1760220 w 1973580"/>
              <a:gd name="connsiteY29" fmla="*/ 1112520 h 1783080"/>
              <a:gd name="connsiteX30" fmla="*/ 1615440 w 1973580"/>
              <a:gd name="connsiteY30" fmla="*/ 853440 h 1783080"/>
              <a:gd name="connsiteX31" fmla="*/ 1546860 w 1973580"/>
              <a:gd name="connsiteY31" fmla="*/ 678180 h 1783080"/>
              <a:gd name="connsiteX32" fmla="*/ 1600200 w 1973580"/>
              <a:gd name="connsiteY32" fmla="*/ 335280 h 1783080"/>
              <a:gd name="connsiteX33" fmla="*/ 922020 w 1973580"/>
              <a:gd name="connsiteY33" fmla="*/ 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73580" h="1783080">
                <a:moveTo>
                  <a:pt x="922020" y="0"/>
                </a:moveTo>
                <a:lnTo>
                  <a:pt x="259080" y="1097280"/>
                </a:lnTo>
                <a:lnTo>
                  <a:pt x="91440" y="1356360"/>
                </a:lnTo>
                <a:lnTo>
                  <a:pt x="0" y="1744980"/>
                </a:lnTo>
                <a:lnTo>
                  <a:pt x="198120" y="1760220"/>
                </a:lnTo>
                <a:lnTo>
                  <a:pt x="297180" y="1493520"/>
                </a:lnTo>
                <a:lnTo>
                  <a:pt x="571500" y="1005840"/>
                </a:lnTo>
                <a:lnTo>
                  <a:pt x="487680" y="1356360"/>
                </a:lnTo>
                <a:lnTo>
                  <a:pt x="449580" y="1722120"/>
                </a:lnTo>
                <a:lnTo>
                  <a:pt x="609600" y="1737360"/>
                </a:lnTo>
                <a:lnTo>
                  <a:pt x="685800" y="1127760"/>
                </a:lnTo>
                <a:lnTo>
                  <a:pt x="792480" y="838200"/>
                </a:lnTo>
                <a:lnTo>
                  <a:pt x="800100" y="1173480"/>
                </a:lnTo>
                <a:lnTo>
                  <a:pt x="868680" y="1470660"/>
                </a:lnTo>
                <a:lnTo>
                  <a:pt x="944880" y="1783080"/>
                </a:lnTo>
                <a:lnTo>
                  <a:pt x="1074420" y="1767840"/>
                </a:lnTo>
                <a:lnTo>
                  <a:pt x="998220" y="1196340"/>
                </a:lnTo>
                <a:lnTo>
                  <a:pt x="975360" y="899160"/>
                </a:lnTo>
                <a:lnTo>
                  <a:pt x="1173480" y="1203960"/>
                </a:lnTo>
                <a:lnTo>
                  <a:pt x="1371600" y="1722120"/>
                </a:lnTo>
                <a:lnTo>
                  <a:pt x="1485900" y="1744980"/>
                </a:lnTo>
                <a:lnTo>
                  <a:pt x="1470660" y="1478280"/>
                </a:lnTo>
                <a:lnTo>
                  <a:pt x="1379220" y="1219200"/>
                </a:lnTo>
                <a:lnTo>
                  <a:pt x="1295400" y="815340"/>
                </a:lnTo>
                <a:lnTo>
                  <a:pt x="1394460" y="990600"/>
                </a:lnTo>
                <a:lnTo>
                  <a:pt x="1653540" y="1333500"/>
                </a:lnTo>
                <a:lnTo>
                  <a:pt x="1805940" y="1722120"/>
                </a:lnTo>
                <a:lnTo>
                  <a:pt x="1973580" y="1729740"/>
                </a:lnTo>
                <a:lnTo>
                  <a:pt x="1943100" y="1470660"/>
                </a:lnTo>
                <a:lnTo>
                  <a:pt x="1760220" y="1112520"/>
                </a:lnTo>
                <a:lnTo>
                  <a:pt x="1615440" y="853440"/>
                </a:lnTo>
                <a:lnTo>
                  <a:pt x="1546860" y="678180"/>
                </a:lnTo>
                <a:lnTo>
                  <a:pt x="1600200" y="335280"/>
                </a:lnTo>
                <a:lnTo>
                  <a:pt x="922020" y="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Freeform: Shape 4">
            <a:extLst>
              <a:ext uri="{FF2B5EF4-FFF2-40B4-BE49-F238E27FC236}">
                <a16:creationId xmlns:a16="http://schemas.microsoft.com/office/drawing/2014/main" id="{2E9F70CD-2BAD-770A-29B5-7F14B15A8145}"/>
              </a:ext>
            </a:extLst>
          </p:cNvPr>
          <p:cNvSpPr/>
          <p:nvPr/>
        </p:nvSpPr>
        <p:spPr>
          <a:xfrm>
            <a:off x="1140542" y="0"/>
            <a:ext cx="9343923" cy="4434348"/>
          </a:xfrm>
          <a:custGeom>
            <a:avLst/>
            <a:gdLst>
              <a:gd name="connsiteX0" fmla="*/ 1366684 w 8150942"/>
              <a:gd name="connsiteY0" fmla="*/ 19665 h 4434348"/>
              <a:gd name="connsiteX1" fmla="*/ 1376516 w 8150942"/>
              <a:gd name="connsiteY1" fmla="*/ 501445 h 4434348"/>
              <a:gd name="connsiteX2" fmla="*/ 1347019 w 8150942"/>
              <a:gd name="connsiteY2" fmla="*/ 766916 h 4434348"/>
              <a:gd name="connsiteX3" fmla="*/ 1258529 w 8150942"/>
              <a:gd name="connsiteY3" fmla="*/ 1199535 h 4434348"/>
              <a:gd name="connsiteX4" fmla="*/ 1130710 w 8150942"/>
              <a:gd name="connsiteY4" fmla="*/ 1592826 h 4434348"/>
              <a:gd name="connsiteX5" fmla="*/ 953729 w 8150942"/>
              <a:gd name="connsiteY5" fmla="*/ 2104103 h 4434348"/>
              <a:gd name="connsiteX6" fmla="*/ 747252 w 8150942"/>
              <a:gd name="connsiteY6" fmla="*/ 2526890 h 4434348"/>
              <a:gd name="connsiteX7" fmla="*/ 452284 w 8150942"/>
              <a:gd name="connsiteY7" fmla="*/ 3106994 h 4434348"/>
              <a:gd name="connsiteX8" fmla="*/ 186813 w 8150942"/>
              <a:gd name="connsiteY8" fmla="*/ 3578942 h 4434348"/>
              <a:gd name="connsiteX9" fmla="*/ 0 w 8150942"/>
              <a:gd name="connsiteY9" fmla="*/ 3923071 h 4434348"/>
              <a:gd name="connsiteX10" fmla="*/ 629264 w 8150942"/>
              <a:gd name="connsiteY10" fmla="*/ 4277032 h 4434348"/>
              <a:gd name="connsiteX11" fmla="*/ 707923 w 8150942"/>
              <a:gd name="connsiteY11" fmla="*/ 4159045 h 4434348"/>
              <a:gd name="connsiteX12" fmla="*/ 934064 w 8150942"/>
              <a:gd name="connsiteY12" fmla="*/ 3824748 h 4434348"/>
              <a:gd name="connsiteX13" fmla="*/ 1052052 w 8150942"/>
              <a:gd name="connsiteY13" fmla="*/ 3677265 h 4434348"/>
              <a:gd name="connsiteX14" fmla="*/ 1258529 w 8150942"/>
              <a:gd name="connsiteY14" fmla="*/ 3588774 h 4434348"/>
              <a:gd name="connsiteX15" fmla="*/ 1435510 w 8150942"/>
              <a:gd name="connsiteY15" fmla="*/ 3578942 h 4434348"/>
              <a:gd name="connsiteX16" fmla="*/ 1661652 w 8150942"/>
              <a:gd name="connsiteY16" fmla="*/ 3696929 h 4434348"/>
              <a:gd name="connsiteX17" fmla="*/ 1769806 w 8150942"/>
              <a:gd name="connsiteY17" fmla="*/ 3923071 h 4434348"/>
              <a:gd name="connsiteX18" fmla="*/ 1809135 w 8150942"/>
              <a:gd name="connsiteY18" fmla="*/ 4178710 h 4434348"/>
              <a:gd name="connsiteX19" fmla="*/ 1809135 w 8150942"/>
              <a:gd name="connsiteY19" fmla="*/ 4434348 h 4434348"/>
              <a:gd name="connsiteX20" fmla="*/ 2084439 w 8150942"/>
              <a:gd name="connsiteY20" fmla="*/ 4434348 h 4434348"/>
              <a:gd name="connsiteX21" fmla="*/ 2094271 w 8150942"/>
              <a:gd name="connsiteY21" fmla="*/ 4326194 h 4434348"/>
              <a:gd name="connsiteX22" fmla="*/ 2143432 w 8150942"/>
              <a:gd name="connsiteY22" fmla="*/ 4159045 h 4434348"/>
              <a:gd name="connsiteX23" fmla="*/ 2241755 w 8150942"/>
              <a:gd name="connsiteY23" fmla="*/ 3982065 h 4434348"/>
              <a:gd name="connsiteX24" fmla="*/ 2428568 w 8150942"/>
              <a:gd name="connsiteY24" fmla="*/ 3824748 h 4434348"/>
              <a:gd name="connsiteX25" fmla="*/ 2595716 w 8150942"/>
              <a:gd name="connsiteY25" fmla="*/ 3765755 h 4434348"/>
              <a:gd name="connsiteX26" fmla="*/ 2792361 w 8150942"/>
              <a:gd name="connsiteY26" fmla="*/ 3775587 h 4434348"/>
              <a:gd name="connsiteX27" fmla="*/ 2998839 w 8150942"/>
              <a:gd name="connsiteY27" fmla="*/ 3903406 h 4434348"/>
              <a:gd name="connsiteX28" fmla="*/ 3048000 w 8150942"/>
              <a:gd name="connsiteY28" fmla="*/ 4041058 h 4434348"/>
              <a:gd name="connsiteX29" fmla="*/ 3067664 w 8150942"/>
              <a:gd name="connsiteY29" fmla="*/ 4257368 h 4434348"/>
              <a:gd name="connsiteX30" fmla="*/ 3077497 w 8150942"/>
              <a:gd name="connsiteY30" fmla="*/ 4434348 h 4434348"/>
              <a:gd name="connsiteX31" fmla="*/ 3352800 w 8150942"/>
              <a:gd name="connsiteY31" fmla="*/ 4424516 h 4434348"/>
              <a:gd name="connsiteX32" fmla="*/ 3342968 w 8150942"/>
              <a:gd name="connsiteY32" fmla="*/ 4247535 h 4434348"/>
              <a:gd name="connsiteX33" fmla="*/ 3342968 w 8150942"/>
              <a:gd name="connsiteY33" fmla="*/ 4031226 h 4434348"/>
              <a:gd name="connsiteX34" fmla="*/ 3411793 w 8150942"/>
              <a:gd name="connsiteY34" fmla="*/ 3893574 h 4434348"/>
              <a:gd name="connsiteX35" fmla="*/ 3519948 w 8150942"/>
              <a:gd name="connsiteY35" fmla="*/ 3785419 h 4434348"/>
              <a:gd name="connsiteX36" fmla="*/ 3716593 w 8150942"/>
              <a:gd name="connsiteY36" fmla="*/ 3677265 h 4434348"/>
              <a:gd name="connsiteX37" fmla="*/ 3942735 w 8150942"/>
              <a:gd name="connsiteY37" fmla="*/ 3706761 h 4434348"/>
              <a:gd name="connsiteX38" fmla="*/ 4100052 w 8150942"/>
              <a:gd name="connsiteY38" fmla="*/ 3854245 h 4434348"/>
              <a:gd name="connsiteX39" fmla="*/ 4208206 w 8150942"/>
              <a:gd name="connsiteY39" fmla="*/ 4119716 h 4434348"/>
              <a:gd name="connsiteX40" fmla="*/ 4218039 w 8150942"/>
              <a:gd name="connsiteY40" fmla="*/ 4385187 h 4434348"/>
              <a:gd name="connsiteX41" fmla="*/ 4857135 w 8150942"/>
              <a:gd name="connsiteY41" fmla="*/ 4375355 h 4434348"/>
              <a:gd name="connsiteX42" fmla="*/ 4847303 w 8150942"/>
              <a:gd name="connsiteY42" fmla="*/ 4139381 h 4434348"/>
              <a:gd name="connsiteX43" fmla="*/ 4866968 w 8150942"/>
              <a:gd name="connsiteY43" fmla="*/ 4011561 h 4434348"/>
              <a:gd name="connsiteX44" fmla="*/ 4906297 w 8150942"/>
              <a:gd name="connsiteY44" fmla="*/ 3844413 h 4434348"/>
              <a:gd name="connsiteX45" fmla="*/ 5043948 w 8150942"/>
              <a:gd name="connsiteY45" fmla="*/ 3736258 h 4434348"/>
              <a:gd name="connsiteX46" fmla="*/ 5191432 w 8150942"/>
              <a:gd name="connsiteY46" fmla="*/ 3716594 h 4434348"/>
              <a:gd name="connsiteX47" fmla="*/ 5338916 w 8150942"/>
              <a:gd name="connsiteY47" fmla="*/ 3716594 h 4434348"/>
              <a:gd name="connsiteX48" fmla="*/ 5466735 w 8150942"/>
              <a:gd name="connsiteY48" fmla="*/ 3814916 h 4434348"/>
              <a:gd name="connsiteX49" fmla="*/ 5525729 w 8150942"/>
              <a:gd name="connsiteY49" fmla="*/ 3962400 h 4434348"/>
              <a:gd name="connsiteX50" fmla="*/ 5574890 w 8150942"/>
              <a:gd name="connsiteY50" fmla="*/ 4208206 h 4434348"/>
              <a:gd name="connsiteX51" fmla="*/ 5574890 w 8150942"/>
              <a:gd name="connsiteY51" fmla="*/ 4316361 h 4434348"/>
              <a:gd name="connsiteX52" fmla="*/ 5850193 w 8150942"/>
              <a:gd name="connsiteY52" fmla="*/ 4306529 h 4434348"/>
              <a:gd name="connsiteX53" fmla="*/ 5850193 w 8150942"/>
              <a:gd name="connsiteY53" fmla="*/ 4080387 h 4434348"/>
              <a:gd name="connsiteX54" fmla="*/ 5889523 w 8150942"/>
              <a:gd name="connsiteY54" fmla="*/ 3883742 h 4434348"/>
              <a:gd name="connsiteX55" fmla="*/ 5987845 w 8150942"/>
              <a:gd name="connsiteY55" fmla="*/ 3755923 h 4434348"/>
              <a:gd name="connsiteX56" fmla="*/ 6194323 w 8150942"/>
              <a:gd name="connsiteY56" fmla="*/ 3637935 h 4434348"/>
              <a:gd name="connsiteX57" fmla="*/ 6381135 w 8150942"/>
              <a:gd name="connsiteY57" fmla="*/ 3667432 h 4434348"/>
              <a:gd name="connsiteX58" fmla="*/ 6499123 w 8150942"/>
              <a:gd name="connsiteY58" fmla="*/ 3814916 h 4434348"/>
              <a:gd name="connsiteX59" fmla="*/ 6577781 w 8150942"/>
              <a:gd name="connsiteY59" fmla="*/ 4041058 h 4434348"/>
              <a:gd name="connsiteX60" fmla="*/ 6597445 w 8150942"/>
              <a:gd name="connsiteY60" fmla="*/ 4306529 h 4434348"/>
              <a:gd name="connsiteX61" fmla="*/ 6951406 w 8150942"/>
              <a:gd name="connsiteY61" fmla="*/ 4286865 h 4434348"/>
              <a:gd name="connsiteX62" fmla="*/ 6941574 w 8150942"/>
              <a:gd name="connsiteY62" fmla="*/ 4188542 h 4434348"/>
              <a:gd name="connsiteX63" fmla="*/ 6931742 w 8150942"/>
              <a:gd name="connsiteY63" fmla="*/ 3903406 h 4434348"/>
              <a:gd name="connsiteX64" fmla="*/ 6990735 w 8150942"/>
              <a:gd name="connsiteY64" fmla="*/ 3696929 h 4434348"/>
              <a:gd name="connsiteX65" fmla="*/ 7148052 w 8150942"/>
              <a:gd name="connsiteY65" fmla="*/ 3539613 h 4434348"/>
              <a:gd name="connsiteX66" fmla="*/ 7393858 w 8150942"/>
              <a:gd name="connsiteY66" fmla="*/ 3500284 h 4434348"/>
              <a:gd name="connsiteX67" fmla="*/ 7580671 w 8150942"/>
              <a:gd name="connsiteY67" fmla="*/ 3578942 h 4434348"/>
              <a:gd name="connsiteX68" fmla="*/ 7718323 w 8150942"/>
              <a:gd name="connsiteY68" fmla="*/ 3746090 h 4434348"/>
              <a:gd name="connsiteX69" fmla="*/ 7855974 w 8150942"/>
              <a:gd name="connsiteY69" fmla="*/ 4031226 h 4434348"/>
              <a:gd name="connsiteX70" fmla="*/ 8150942 w 8150942"/>
              <a:gd name="connsiteY70" fmla="*/ 3903406 h 4434348"/>
              <a:gd name="connsiteX71" fmla="*/ 8062452 w 8150942"/>
              <a:gd name="connsiteY71" fmla="*/ 3687097 h 4434348"/>
              <a:gd name="connsiteX72" fmla="*/ 7826477 w 8150942"/>
              <a:gd name="connsiteY72" fmla="*/ 3244645 h 4434348"/>
              <a:gd name="connsiteX73" fmla="*/ 7482348 w 8150942"/>
              <a:gd name="connsiteY73" fmla="*/ 2713703 h 4434348"/>
              <a:gd name="connsiteX74" fmla="*/ 7128387 w 8150942"/>
              <a:gd name="connsiteY74" fmla="*/ 1838632 h 4434348"/>
              <a:gd name="connsiteX75" fmla="*/ 6961239 w 8150942"/>
              <a:gd name="connsiteY75" fmla="*/ 1229032 h 4434348"/>
              <a:gd name="connsiteX76" fmla="*/ 6862916 w 8150942"/>
              <a:gd name="connsiteY76" fmla="*/ 668594 h 4434348"/>
              <a:gd name="connsiteX77" fmla="*/ 6794090 w 8150942"/>
              <a:gd name="connsiteY77" fmla="*/ 0 h 4434348"/>
              <a:gd name="connsiteX78" fmla="*/ 1366684 w 8150942"/>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8709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16361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50193 w 8205806"/>
              <a:gd name="connsiteY52" fmla="*/ 4306529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91873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401705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855974 w 8205806"/>
              <a:gd name="connsiteY69" fmla="*/ 4031226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718323 w 8205806"/>
              <a:gd name="connsiteY68" fmla="*/ 3746090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80671 w 8205806"/>
              <a:gd name="connsiteY67" fmla="*/ 3578942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00284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05806"/>
              <a:gd name="connsiteY0" fmla="*/ 19665 h 4434348"/>
              <a:gd name="connsiteX1" fmla="*/ 1376516 w 8205806"/>
              <a:gd name="connsiteY1" fmla="*/ 501445 h 4434348"/>
              <a:gd name="connsiteX2" fmla="*/ 1347019 w 8205806"/>
              <a:gd name="connsiteY2" fmla="*/ 766916 h 4434348"/>
              <a:gd name="connsiteX3" fmla="*/ 1258529 w 8205806"/>
              <a:gd name="connsiteY3" fmla="*/ 1199535 h 4434348"/>
              <a:gd name="connsiteX4" fmla="*/ 1130710 w 8205806"/>
              <a:gd name="connsiteY4" fmla="*/ 1592826 h 4434348"/>
              <a:gd name="connsiteX5" fmla="*/ 953729 w 8205806"/>
              <a:gd name="connsiteY5" fmla="*/ 2104103 h 4434348"/>
              <a:gd name="connsiteX6" fmla="*/ 747252 w 8205806"/>
              <a:gd name="connsiteY6" fmla="*/ 2526890 h 4434348"/>
              <a:gd name="connsiteX7" fmla="*/ 452284 w 8205806"/>
              <a:gd name="connsiteY7" fmla="*/ 3106994 h 4434348"/>
              <a:gd name="connsiteX8" fmla="*/ 186813 w 8205806"/>
              <a:gd name="connsiteY8" fmla="*/ 3578942 h 4434348"/>
              <a:gd name="connsiteX9" fmla="*/ 0 w 8205806"/>
              <a:gd name="connsiteY9" fmla="*/ 3923071 h 4434348"/>
              <a:gd name="connsiteX10" fmla="*/ 629264 w 8205806"/>
              <a:gd name="connsiteY10" fmla="*/ 4277032 h 4434348"/>
              <a:gd name="connsiteX11" fmla="*/ 707923 w 8205806"/>
              <a:gd name="connsiteY11" fmla="*/ 4159045 h 4434348"/>
              <a:gd name="connsiteX12" fmla="*/ 934064 w 8205806"/>
              <a:gd name="connsiteY12" fmla="*/ 3824748 h 4434348"/>
              <a:gd name="connsiteX13" fmla="*/ 1052052 w 8205806"/>
              <a:gd name="connsiteY13" fmla="*/ 3677265 h 4434348"/>
              <a:gd name="connsiteX14" fmla="*/ 1258529 w 8205806"/>
              <a:gd name="connsiteY14" fmla="*/ 3588774 h 4434348"/>
              <a:gd name="connsiteX15" fmla="*/ 1435510 w 8205806"/>
              <a:gd name="connsiteY15" fmla="*/ 3578942 h 4434348"/>
              <a:gd name="connsiteX16" fmla="*/ 1661652 w 8205806"/>
              <a:gd name="connsiteY16" fmla="*/ 3696929 h 4434348"/>
              <a:gd name="connsiteX17" fmla="*/ 1769806 w 8205806"/>
              <a:gd name="connsiteY17" fmla="*/ 3923071 h 4434348"/>
              <a:gd name="connsiteX18" fmla="*/ 1809135 w 8205806"/>
              <a:gd name="connsiteY18" fmla="*/ 4178710 h 4434348"/>
              <a:gd name="connsiteX19" fmla="*/ 1809135 w 8205806"/>
              <a:gd name="connsiteY19" fmla="*/ 4434348 h 4434348"/>
              <a:gd name="connsiteX20" fmla="*/ 2084439 w 8205806"/>
              <a:gd name="connsiteY20" fmla="*/ 4434348 h 4434348"/>
              <a:gd name="connsiteX21" fmla="*/ 2094271 w 8205806"/>
              <a:gd name="connsiteY21" fmla="*/ 4326194 h 4434348"/>
              <a:gd name="connsiteX22" fmla="*/ 2143432 w 8205806"/>
              <a:gd name="connsiteY22" fmla="*/ 4159045 h 4434348"/>
              <a:gd name="connsiteX23" fmla="*/ 2241755 w 8205806"/>
              <a:gd name="connsiteY23" fmla="*/ 3982065 h 4434348"/>
              <a:gd name="connsiteX24" fmla="*/ 2428568 w 8205806"/>
              <a:gd name="connsiteY24" fmla="*/ 3824748 h 4434348"/>
              <a:gd name="connsiteX25" fmla="*/ 2595716 w 8205806"/>
              <a:gd name="connsiteY25" fmla="*/ 3765755 h 4434348"/>
              <a:gd name="connsiteX26" fmla="*/ 2792361 w 8205806"/>
              <a:gd name="connsiteY26" fmla="*/ 3775587 h 4434348"/>
              <a:gd name="connsiteX27" fmla="*/ 2998839 w 8205806"/>
              <a:gd name="connsiteY27" fmla="*/ 3903406 h 4434348"/>
              <a:gd name="connsiteX28" fmla="*/ 3048000 w 8205806"/>
              <a:gd name="connsiteY28" fmla="*/ 4041058 h 4434348"/>
              <a:gd name="connsiteX29" fmla="*/ 3067664 w 8205806"/>
              <a:gd name="connsiteY29" fmla="*/ 4257368 h 4434348"/>
              <a:gd name="connsiteX30" fmla="*/ 3077497 w 8205806"/>
              <a:gd name="connsiteY30" fmla="*/ 4434348 h 4434348"/>
              <a:gd name="connsiteX31" fmla="*/ 3352800 w 8205806"/>
              <a:gd name="connsiteY31" fmla="*/ 4424516 h 4434348"/>
              <a:gd name="connsiteX32" fmla="*/ 3342968 w 8205806"/>
              <a:gd name="connsiteY32" fmla="*/ 4247535 h 4434348"/>
              <a:gd name="connsiteX33" fmla="*/ 3342968 w 8205806"/>
              <a:gd name="connsiteY33" fmla="*/ 4031226 h 4434348"/>
              <a:gd name="connsiteX34" fmla="*/ 3411793 w 8205806"/>
              <a:gd name="connsiteY34" fmla="*/ 3893574 h 4434348"/>
              <a:gd name="connsiteX35" fmla="*/ 3519948 w 8205806"/>
              <a:gd name="connsiteY35" fmla="*/ 3785419 h 4434348"/>
              <a:gd name="connsiteX36" fmla="*/ 3716593 w 8205806"/>
              <a:gd name="connsiteY36" fmla="*/ 3677265 h 4434348"/>
              <a:gd name="connsiteX37" fmla="*/ 3942735 w 8205806"/>
              <a:gd name="connsiteY37" fmla="*/ 3706761 h 4434348"/>
              <a:gd name="connsiteX38" fmla="*/ 4100052 w 8205806"/>
              <a:gd name="connsiteY38" fmla="*/ 3854245 h 4434348"/>
              <a:gd name="connsiteX39" fmla="*/ 4208206 w 8205806"/>
              <a:gd name="connsiteY39" fmla="*/ 4119716 h 4434348"/>
              <a:gd name="connsiteX40" fmla="*/ 4218039 w 8205806"/>
              <a:gd name="connsiteY40" fmla="*/ 4385187 h 4434348"/>
              <a:gd name="connsiteX41" fmla="*/ 4857135 w 8205806"/>
              <a:gd name="connsiteY41" fmla="*/ 4375355 h 4434348"/>
              <a:gd name="connsiteX42" fmla="*/ 4847303 w 8205806"/>
              <a:gd name="connsiteY42" fmla="*/ 4139381 h 4434348"/>
              <a:gd name="connsiteX43" fmla="*/ 4866968 w 8205806"/>
              <a:gd name="connsiteY43" fmla="*/ 4011561 h 4434348"/>
              <a:gd name="connsiteX44" fmla="*/ 4906297 w 8205806"/>
              <a:gd name="connsiteY44" fmla="*/ 3844413 h 4434348"/>
              <a:gd name="connsiteX45" fmla="*/ 5043948 w 8205806"/>
              <a:gd name="connsiteY45" fmla="*/ 3736258 h 4434348"/>
              <a:gd name="connsiteX46" fmla="*/ 5191432 w 8205806"/>
              <a:gd name="connsiteY46" fmla="*/ 3716594 h 4434348"/>
              <a:gd name="connsiteX47" fmla="*/ 5338916 w 8205806"/>
              <a:gd name="connsiteY47" fmla="*/ 3716594 h 4434348"/>
              <a:gd name="connsiteX48" fmla="*/ 5466735 w 8205806"/>
              <a:gd name="connsiteY48" fmla="*/ 3814916 h 4434348"/>
              <a:gd name="connsiteX49" fmla="*/ 5525729 w 8205806"/>
              <a:gd name="connsiteY49" fmla="*/ 3962400 h 4434348"/>
              <a:gd name="connsiteX50" fmla="*/ 5574890 w 8205806"/>
              <a:gd name="connsiteY50" fmla="*/ 4208206 h 4434348"/>
              <a:gd name="connsiteX51" fmla="*/ 5574890 w 8205806"/>
              <a:gd name="connsiteY51" fmla="*/ 4383417 h 4434348"/>
              <a:gd name="connsiteX52" fmla="*/ 5874577 w 8205806"/>
              <a:gd name="connsiteY52" fmla="*/ 4373585 h 4434348"/>
              <a:gd name="connsiteX53" fmla="*/ 5850193 w 8205806"/>
              <a:gd name="connsiteY53" fmla="*/ 4080387 h 4434348"/>
              <a:gd name="connsiteX54" fmla="*/ 5889523 w 8205806"/>
              <a:gd name="connsiteY54" fmla="*/ 3883742 h 4434348"/>
              <a:gd name="connsiteX55" fmla="*/ 5987845 w 8205806"/>
              <a:gd name="connsiteY55" fmla="*/ 3755923 h 4434348"/>
              <a:gd name="connsiteX56" fmla="*/ 6194323 w 8205806"/>
              <a:gd name="connsiteY56" fmla="*/ 3637935 h 4434348"/>
              <a:gd name="connsiteX57" fmla="*/ 6381135 w 8205806"/>
              <a:gd name="connsiteY57" fmla="*/ 3667432 h 4434348"/>
              <a:gd name="connsiteX58" fmla="*/ 6499123 w 8205806"/>
              <a:gd name="connsiteY58" fmla="*/ 3814916 h 4434348"/>
              <a:gd name="connsiteX59" fmla="*/ 6577781 w 8205806"/>
              <a:gd name="connsiteY59" fmla="*/ 4041058 h 4434348"/>
              <a:gd name="connsiteX60" fmla="*/ 6597445 w 8205806"/>
              <a:gd name="connsiteY60" fmla="*/ 4306529 h 4434348"/>
              <a:gd name="connsiteX61" fmla="*/ 6951406 w 8205806"/>
              <a:gd name="connsiteY61" fmla="*/ 4286865 h 4434348"/>
              <a:gd name="connsiteX62" fmla="*/ 6941574 w 8205806"/>
              <a:gd name="connsiteY62" fmla="*/ 4188542 h 4434348"/>
              <a:gd name="connsiteX63" fmla="*/ 6931742 w 8205806"/>
              <a:gd name="connsiteY63" fmla="*/ 3903406 h 4434348"/>
              <a:gd name="connsiteX64" fmla="*/ 6990735 w 8205806"/>
              <a:gd name="connsiteY64" fmla="*/ 3696929 h 4434348"/>
              <a:gd name="connsiteX65" fmla="*/ 7148052 w 8205806"/>
              <a:gd name="connsiteY65" fmla="*/ 3539613 h 4434348"/>
              <a:gd name="connsiteX66" fmla="*/ 7393858 w 8205806"/>
              <a:gd name="connsiteY66" fmla="*/ 3559278 h 4434348"/>
              <a:gd name="connsiteX67" fmla="*/ 7541342 w 8205806"/>
              <a:gd name="connsiteY67" fmla="*/ 3637935 h 4434348"/>
              <a:gd name="connsiteX68" fmla="*/ 7649497 w 8205806"/>
              <a:gd name="connsiteY68" fmla="*/ 3805084 h 4434348"/>
              <a:gd name="connsiteX69" fmla="*/ 7737987 w 8205806"/>
              <a:gd name="connsiteY69" fmla="*/ 4149213 h 4434348"/>
              <a:gd name="connsiteX70" fmla="*/ 8205806 w 8205806"/>
              <a:gd name="connsiteY70" fmla="*/ 3872926 h 4434348"/>
              <a:gd name="connsiteX71" fmla="*/ 8062452 w 8205806"/>
              <a:gd name="connsiteY71" fmla="*/ 3656617 h 4434348"/>
              <a:gd name="connsiteX72" fmla="*/ 7826477 w 8205806"/>
              <a:gd name="connsiteY72" fmla="*/ 3244645 h 4434348"/>
              <a:gd name="connsiteX73" fmla="*/ 7482348 w 8205806"/>
              <a:gd name="connsiteY73" fmla="*/ 2713703 h 4434348"/>
              <a:gd name="connsiteX74" fmla="*/ 7128387 w 8205806"/>
              <a:gd name="connsiteY74" fmla="*/ 1838632 h 4434348"/>
              <a:gd name="connsiteX75" fmla="*/ 6961239 w 8205806"/>
              <a:gd name="connsiteY75" fmla="*/ 1229032 h 4434348"/>
              <a:gd name="connsiteX76" fmla="*/ 6862916 w 8205806"/>
              <a:gd name="connsiteY76" fmla="*/ 668594 h 4434348"/>
              <a:gd name="connsiteX77" fmla="*/ 6794090 w 8205806"/>
              <a:gd name="connsiteY77" fmla="*/ 0 h 4434348"/>
              <a:gd name="connsiteX78" fmla="*/ 1366684 w 8205806"/>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93858 w 8254967"/>
              <a:gd name="connsiteY66" fmla="*/ 3559278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41342 w 8254967"/>
              <a:gd name="connsiteY67" fmla="*/ 3637935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49497 w 8254967"/>
              <a:gd name="connsiteY68" fmla="*/ 3805084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385171 w 8254967"/>
              <a:gd name="connsiteY66" fmla="*/ 3628103 h 4434348"/>
              <a:gd name="connsiteX67" fmla="*/ 7523970 w 8254967"/>
              <a:gd name="connsiteY67" fmla="*/ 3706761 h 4434348"/>
              <a:gd name="connsiteX68" fmla="*/ 7606065 w 8254967"/>
              <a:gd name="connsiteY68" fmla="*/ 3864077 h 4434348"/>
              <a:gd name="connsiteX69" fmla="*/ 7737987 w 8254967"/>
              <a:gd name="connsiteY69" fmla="*/ 4149213 h 4434348"/>
              <a:gd name="connsiteX70" fmla="*/ 8254967 w 8254967"/>
              <a:gd name="connsiteY70" fmla="*/ 3931920 h 4434348"/>
              <a:gd name="connsiteX71" fmla="*/ 8062452 w 8254967"/>
              <a:gd name="connsiteY71" fmla="*/ 3656617 h 4434348"/>
              <a:gd name="connsiteX72" fmla="*/ 7826477 w 8254967"/>
              <a:gd name="connsiteY72" fmla="*/ 3244645 h 4434348"/>
              <a:gd name="connsiteX73" fmla="*/ 7482348 w 8254967"/>
              <a:gd name="connsiteY73" fmla="*/ 2713703 h 4434348"/>
              <a:gd name="connsiteX74" fmla="*/ 7128387 w 8254967"/>
              <a:gd name="connsiteY74" fmla="*/ 1838632 h 4434348"/>
              <a:gd name="connsiteX75" fmla="*/ 6961239 w 8254967"/>
              <a:gd name="connsiteY75" fmla="*/ 1229032 h 4434348"/>
              <a:gd name="connsiteX76" fmla="*/ 6862916 w 8254967"/>
              <a:gd name="connsiteY76" fmla="*/ 668594 h 4434348"/>
              <a:gd name="connsiteX77" fmla="*/ 6794090 w 8254967"/>
              <a:gd name="connsiteY77" fmla="*/ 0 h 4434348"/>
              <a:gd name="connsiteX78" fmla="*/ 1366684 w 8254967"/>
              <a:gd name="connsiteY78"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85171 w 8254967"/>
              <a:gd name="connsiteY67" fmla="*/ 3628103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70509 w 8254967"/>
              <a:gd name="connsiteY66" fmla="*/ 3569110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 name="connsiteX0" fmla="*/ 1366684 w 8254967"/>
              <a:gd name="connsiteY0" fmla="*/ 19665 h 4434348"/>
              <a:gd name="connsiteX1" fmla="*/ 1376516 w 8254967"/>
              <a:gd name="connsiteY1" fmla="*/ 501445 h 4434348"/>
              <a:gd name="connsiteX2" fmla="*/ 1347019 w 8254967"/>
              <a:gd name="connsiteY2" fmla="*/ 766916 h 4434348"/>
              <a:gd name="connsiteX3" fmla="*/ 1258529 w 8254967"/>
              <a:gd name="connsiteY3" fmla="*/ 1199535 h 4434348"/>
              <a:gd name="connsiteX4" fmla="*/ 1130710 w 8254967"/>
              <a:gd name="connsiteY4" fmla="*/ 1592826 h 4434348"/>
              <a:gd name="connsiteX5" fmla="*/ 953729 w 8254967"/>
              <a:gd name="connsiteY5" fmla="*/ 2104103 h 4434348"/>
              <a:gd name="connsiteX6" fmla="*/ 747252 w 8254967"/>
              <a:gd name="connsiteY6" fmla="*/ 2526890 h 4434348"/>
              <a:gd name="connsiteX7" fmla="*/ 452284 w 8254967"/>
              <a:gd name="connsiteY7" fmla="*/ 3106994 h 4434348"/>
              <a:gd name="connsiteX8" fmla="*/ 186813 w 8254967"/>
              <a:gd name="connsiteY8" fmla="*/ 3578942 h 4434348"/>
              <a:gd name="connsiteX9" fmla="*/ 0 w 8254967"/>
              <a:gd name="connsiteY9" fmla="*/ 3923071 h 4434348"/>
              <a:gd name="connsiteX10" fmla="*/ 629264 w 8254967"/>
              <a:gd name="connsiteY10" fmla="*/ 4277032 h 4434348"/>
              <a:gd name="connsiteX11" fmla="*/ 707923 w 8254967"/>
              <a:gd name="connsiteY11" fmla="*/ 4159045 h 4434348"/>
              <a:gd name="connsiteX12" fmla="*/ 934064 w 8254967"/>
              <a:gd name="connsiteY12" fmla="*/ 3824748 h 4434348"/>
              <a:gd name="connsiteX13" fmla="*/ 1052052 w 8254967"/>
              <a:gd name="connsiteY13" fmla="*/ 3677265 h 4434348"/>
              <a:gd name="connsiteX14" fmla="*/ 1258529 w 8254967"/>
              <a:gd name="connsiteY14" fmla="*/ 3588774 h 4434348"/>
              <a:gd name="connsiteX15" fmla="*/ 1435510 w 8254967"/>
              <a:gd name="connsiteY15" fmla="*/ 3578942 h 4434348"/>
              <a:gd name="connsiteX16" fmla="*/ 1661652 w 8254967"/>
              <a:gd name="connsiteY16" fmla="*/ 3696929 h 4434348"/>
              <a:gd name="connsiteX17" fmla="*/ 1769806 w 8254967"/>
              <a:gd name="connsiteY17" fmla="*/ 3923071 h 4434348"/>
              <a:gd name="connsiteX18" fmla="*/ 1809135 w 8254967"/>
              <a:gd name="connsiteY18" fmla="*/ 4178710 h 4434348"/>
              <a:gd name="connsiteX19" fmla="*/ 1809135 w 8254967"/>
              <a:gd name="connsiteY19" fmla="*/ 4434348 h 4434348"/>
              <a:gd name="connsiteX20" fmla="*/ 2084439 w 8254967"/>
              <a:gd name="connsiteY20" fmla="*/ 4434348 h 4434348"/>
              <a:gd name="connsiteX21" fmla="*/ 2094271 w 8254967"/>
              <a:gd name="connsiteY21" fmla="*/ 4326194 h 4434348"/>
              <a:gd name="connsiteX22" fmla="*/ 2143432 w 8254967"/>
              <a:gd name="connsiteY22" fmla="*/ 4159045 h 4434348"/>
              <a:gd name="connsiteX23" fmla="*/ 2241755 w 8254967"/>
              <a:gd name="connsiteY23" fmla="*/ 3982065 h 4434348"/>
              <a:gd name="connsiteX24" fmla="*/ 2428568 w 8254967"/>
              <a:gd name="connsiteY24" fmla="*/ 3824748 h 4434348"/>
              <a:gd name="connsiteX25" fmla="*/ 2595716 w 8254967"/>
              <a:gd name="connsiteY25" fmla="*/ 3765755 h 4434348"/>
              <a:gd name="connsiteX26" fmla="*/ 2792361 w 8254967"/>
              <a:gd name="connsiteY26" fmla="*/ 3775587 h 4434348"/>
              <a:gd name="connsiteX27" fmla="*/ 2998839 w 8254967"/>
              <a:gd name="connsiteY27" fmla="*/ 3903406 h 4434348"/>
              <a:gd name="connsiteX28" fmla="*/ 3048000 w 8254967"/>
              <a:gd name="connsiteY28" fmla="*/ 4041058 h 4434348"/>
              <a:gd name="connsiteX29" fmla="*/ 3067664 w 8254967"/>
              <a:gd name="connsiteY29" fmla="*/ 4257368 h 4434348"/>
              <a:gd name="connsiteX30" fmla="*/ 3077497 w 8254967"/>
              <a:gd name="connsiteY30" fmla="*/ 4434348 h 4434348"/>
              <a:gd name="connsiteX31" fmla="*/ 3352800 w 8254967"/>
              <a:gd name="connsiteY31" fmla="*/ 4424516 h 4434348"/>
              <a:gd name="connsiteX32" fmla="*/ 3342968 w 8254967"/>
              <a:gd name="connsiteY32" fmla="*/ 4247535 h 4434348"/>
              <a:gd name="connsiteX33" fmla="*/ 3342968 w 8254967"/>
              <a:gd name="connsiteY33" fmla="*/ 4031226 h 4434348"/>
              <a:gd name="connsiteX34" fmla="*/ 3411793 w 8254967"/>
              <a:gd name="connsiteY34" fmla="*/ 3893574 h 4434348"/>
              <a:gd name="connsiteX35" fmla="*/ 3519948 w 8254967"/>
              <a:gd name="connsiteY35" fmla="*/ 3785419 h 4434348"/>
              <a:gd name="connsiteX36" fmla="*/ 3716593 w 8254967"/>
              <a:gd name="connsiteY36" fmla="*/ 3677265 h 4434348"/>
              <a:gd name="connsiteX37" fmla="*/ 3942735 w 8254967"/>
              <a:gd name="connsiteY37" fmla="*/ 3706761 h 4434348"/>
              <a:gd name="connsiteX38" fmla="*/ 4100052 w 8254967"/>
              <a:gd name="connsiteY38" fmla="*/ 3854245 h 4434348"/>
              <a:gd name="connsiteX39" fmla="*/ 4208206 w 8254967"/>
              <a:gd name="connsiteY39" fmla="*/ 4119716 h 4434348"/>
              <a:gd name="connsiteX40" fmla="*/ 4218039 w 8254967"/>
              <a:gd name="connsiteY40" fmla="*/ 4385187 h 4434348"/>
              <a:gd name="connsiteX41" fmla="*/ 4857135 w 8254967"/>
              <a:gd name="connsiteY41" fmla="*/ 4375355 h 4434348"/>
              <a:gd name="connsiteX42" fmla="*/ 4847303 w 8254967"/>
              <a:gd name="connsiteY42" fmla="*/ 4139381 h 4434348"/>
              <a:gd name="connsiteX43" fmla="*/ 4866968 w 8254967"/>
              <a:gd name="connsiteY43" fmla="*/ 4011561 h 4434348"/>
              <a:gd name="connsiteX44" fmla="*/ 4906297 w 8254967"/>
              <a:gd name="connsiteY44" fmla="*/ 3844413 h 4434348"/>
              <a:gd name="connsiteX45" fmla="*/ 5043948 w 8254967"/>
              <a:gd name="connsiteY45" fmla="*/ 3736258 h 4434348"/>
              <a:gd name="connsiteX46" fmla="*/ 5191432 w 8254967"/>
              <a:gd name="connsiteY46" fmla="*/ 3716594 h 4434348"/>
              <a:gd name="connsiteX47" fmla="*/ 5338916 w 8254967"/>
              <a:gd name="connsiteY47" fmla="*/ 3716594 h 4434348"/>
              <a:gd name="connsiteX48" fmla="*/ 5466735 w 8254967"/>
              <a:gd name="connsiteY48" fmla="*/ 3814916 h 4434348"/>
              <a:gd name="connsiteX49" fmla="*/ 5525729 w 8254967"/>
              <a:gd name="connsiteY49" fmla="*/ 3962400 h 4434348"/>
              <a:gd name="connsiteX50" fmla="*/ 5574890 w 8254967"/>
              <a:gd name="connsiteY50" fmla="*/ 4208206 h 4434348"/>
              <a:gd name="connsiteX51" fmla="*/ 5574890 w 8254967"/>
              <a:gd name="connsiteY51" fmla="*/ 4383417 h 4434348"/>
              <a:gd name="connsiteX52" fmla="*/ 5874577 w 8254967"/>
              <a:gd name="connsiteY52" fmla="*/ 4373585 h 4434348"/>
              <a:gd name="connsiteX53" fmla="*/ 5850193 w 8254967"/>
              <a:gd name="connsiteY53" fmla="*/ 4080387 h 4434348"/>
              <a:gd name="connsiteX54" fmla="*/ 5889523 w 8254967"/>
              <a:gd name="connsiteY54" fmla="*/ 3883742 h 4434348"/>
              <a:gd name="connsiteX55" fmla="*/ 5987845 w 8254967"/>
              <a:gd name="connsiteY55" fmla="*/ 3755923 h 4434348"/>
              <a:gd name="connsiteX56" fmla="*/ 6194323 w 8254967"/>
              <a:gd name="connsiteY56" fmla="*/ 3637935 h 4434348"/>
              <a:gd name="connsiteX57" fmla="*/ 6381135 w 8254967"/>
              <a:gd name="connsiteY57" fmla="*/ 3667432 h 4434348"/>
              <a:gd name="connsiteX58" fmla="*/ 6499123 w 8254967"/>
              <a:gd name="connsiteY58" fmla="*/ 3814916 h 4434348"/>
              <a:gd name="connsiteX59" fmla="*/ 6577781 w 8254967"/>
              <a:gd name="connsiteY59" fmla="*/ 4041058 h 4434348"/>
              <a:gd name="connsiteX60" fmla="*/ 6597445 w 8254967"/>
              <a:gd name="connsiteY60" fmla="*/ 4306529 h 4434348"/>
              <a:gd name="connsiteX61" fmla="*/ 6951406 w 8254967"/>
              <a:gd name="connsiteY61" fmla="*/ 4286865 h 4434348"/>
              <a:gd name="connsiteX62" fmla="*/ 6941574 w 8254967"/>
              <a:gd name="connsiteY62" fmla="*/ 4188542 h 4434348"/>
              <a:gd name="connsiteX63" fmla="*/ 6931742 w 8254967"/>
              <a:gd name="connsiteY63" fmla="*/ 3903406 h 4434348"/>
              <a:gd name="connsiteX64" fmla="*/ 6990735 w 8254967"/>
              <a:gd name="connsiteY64" fmla="*/ 3696929 h 4434348"/>
              <a:gd name="connsiteX65" fmla="*/ 7148052 w 8254967"/>
              <a:gd name="connsiteY65" fmla="*/ 3539613 h 4434348"/>
              <a:gd name="connsiteX66" fmla="*/ 7287882 w 8254967"/>
              <a:gd name="connsiteY66" fmla="*/ 3539613 h 4434348"/>
              <a:gd name="connsiteX67" fmla="*/ 7376485 w 8254967"/>
              <a:gd name="connsiteY67" fmla="*/ 3598606 h 4434348"/>
              <a:gd name="connsiteX68" fmla="*/ 7523970 w 8254967"/>
              <a:gd name="connsiteY68" fmla="*/ 3706761 h 4434348"/>
              <a:gd name="connsiteX69" fmla="*/ 7606065 w 8254967"/>
              <a:gd name="connsiteY69" fmla="*/ 3864077 h 4434348"/>
              <a:gd name="connsiteX70" fmla="*/ 7737987 w 8254967"/>
              <a:gd name="connsiteY70" fmla="*/ 4149213 h 4434348"/>
              <a:gd name="connsiteX71" fmla="*/ 8254967 w 8254967"/>
              <a:gd name="connsiteY71" fmla="*/ 3931920 h 4434348"/>
              <a:gd name="connsiteX72" fmla="*/ 8062452 w 8254967"/>
              <a:gd name="connsiteY72" fmla="*/ 3656617 h 4434348"/>
              <a:gd name="connsiteX73" fmla="*/ 7826477 w 8254967"/>
              <a:gd name="connsiteY73" fmla="*/ 3244645 h 4434348"/>
              <a:gd name="connsiteX74" fmla="*/ 7482348 w 8254967"/>
              <a:gd name="connsiteY74" fmla="*/ 2713703 h 4434348"/>
              <a:gd name="connsiteX75" fmla="*/ 7128387 w 8254967"/>
              <a:gd name="connsiteY75" fmla="*/ 1838632 h 4434348"/>
              <a:gd name="connsiteX76" fmla="*/ 6961239 w 8254967"/>
              <a:gd name="connsiteY76" fmla="*/ 1229032 h 4434348"/>
              <a:gd name="connsiteX77" fmla="*/ 6862916 w 8254967"/>
              <a:gd name="connsiteY77" fmla="*/ 668594 h 4434348"/>
              <a:gd name="connsiteX78" fmla="*/ 6794090 w 8254967"/>
              <a:gd name="connsiteY78" fmla="*/ 0 h 4434348"/>
              <a:gd name="connsiteX79" fmla="*/ 1366684 w 8254967"/>
              <a:gd name="connsiteY79" fmla="*/ 19665 h 443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254967" h="4434348">
                <a:moveTo>
                  <a:pt x="1366684" y="19665"/>
                </a:moveTo>
                <a:lnTo>
                  <a:pt x="1376516" y="501445"/>
                </a:lnTo>
                <a:lnTo>
                  <a:pt x="1347019" y="766916"/>
                </a:lnTo>
                <a:lnTo>
                  <a:pt x="1258529" y="1199535"/>
                </a:lnTo>
                <a:lnTo>
                  <a:pt x="1130710" y="1592826"/>
                </a:lnTo>
                <a:lnTo>
                  <a:pt x="953729" y="2104103"/>
                </a:lnTo>
                <a:lnTo>
                  <a:pt x="747252" y="2526890"/>
                </a:lnTo>
                <a:lnTo>
                  <a:pt x="452284" y="3106994"/>
                </a:lnTo>
                <a:lnTo>
                  <a:pt x="186813" y="3578942"/>
                </a:lnTo>
                <a:lnTo>
                  <a:pt x="0" y="3923071"/>
                </a:lnTo>
                <a:lnTo>
                  <a:pt x="629264" y="4277032"/>
                </a:lnTo>
                <a:lnTo>
                  <a:pt x="707923" y="4159045"/>
                </a:lnTo>
                <a:lnTo>
                  <a:pt x="934064" y="3824748"/>
                </a:lnTo>
                <a:lnTo>
                  <a:pt x="1052052" y="3677265"/>
                </a:lnTo>
                <a:lnTo>
                  <a:pt x="1258529" y="3588774"/>
                </a:lnTo>
                <a:lnTo>
                  <a:pt x="1435510" y="3578942"/>
                </a:lnTo>
                <a:lnTo>
                  <a:pt x="1661652" y="3696929"/>
                </a:lnTo>
                <a:lnTo>
                  <a:pt x="1769806" y="3923071"/>
                </a:lnTo>
                <a:lnTo>
                  <a:pt x="1809135" y="4178710"/>
                </a:lnTo>
                <a:lnTo>
                  <a:pt x="1809135" y="4434348"/>
                </a:lnTo>
                <a:lnTo>
                  <a:pt x="2084439" y="4434348"/>
                </a:lnTo>
                <a:lnTo>
                  <a:pt x="2094271" y="4326194"/>
                </a:lnTo>
                <a:lnTo>
                  <a:pt x="2143432" y="4159045"/>
                </a:lnTo>
                <a:lnTo>
                  <a:pt x="2241755" y="3982065"/>
                </a:lnTo>
                <a:lnTo>
                  <a:pt x="2428568" y="3824748"/>
                </a:lnTo>
                <a:lnTo>
                  <a:pt x="2595716" y="3765755"/>
                </a:lnTo>
                <a:lnTo>
                  <a:pt x="2792361" y="3775587"/>
                </a:lnTo>
                <a:lnTo>
                  <a:pt x="2998839" y="3903406"/>
                </a:lnTo>
                <a:lnTo>
                  <a:pt x="3048000" y="4041058"/>
                </a:lnTo>
                <a:lnTo>
                  <a:pt x="3067664" y="4257368"/>
                </a:lnTo>
                <a:lnTo>
                  <a:pt x="3077497" y="4434348"/>
                </a:lnTo>
                <a:lnTo>
                  <a:pt x="3352800" y="4424516"/>
                </a:lnTo>
                <a:lnTo>
                  <a:pt x="3342968" y="4247535"/>
                </a:lnTo>
                <a:lnTo>
                  <a:pt x="3342968" y="4031226"/>
                </a:lnTo>
                <a:lnTo>
                  <a:pt x="3411793" y="3893574"/>
                </a:lnTo>
                <a:lnTo>
                  <a:pt x="3519948" y="3785419"/>
                </a:lnTo>
                <a:lnTo>
                  <a:pt x="3716593" y="3677265"/>
                </a:lnTo>
                <a:lnTo>
                  <a:pt x="3942735" y="3706761"/>
                </a:lnTo>
                <a:lnTo>
                  <a:pt x="4100052" y="3854245"/>
                </a:lnTo>
                <a:lnTo>
                  <a:pt x="4208206" y="4119716"/>
                </a:lnTo>
                <a:lnTo>
                  <a:pt x="4218039" y="4385187"/>
                </a:lnTo>
                <a:lnTo>
                  <a:pt x="4857135" y="4375355"/>
                </a:lnTo>
                <a:lnTo>
                  <a:pt x="4847303" y="4139381"/>
                </a:lnTo>
                <a:lnTo>
                  <a:pt x="4866968" y="4011561"/>
                </a:lnTo>
                <a:lnTo>
                  <a:pt x="4906297" y="3844413"/>
                </a:lnTo>
                <a:lnTo>
                  <a:pt x="5043948" y="3736258"/>
                </a:lnTo>
                <a:lnTo>
                  <a:pt x="5191432" y="3716594"/>
                </a:lnTo>
                <a:lnTo>
                  <a:pt x="5338916" y="3716594"/>
                </a:lnTo>
                <a:lnTo>
                  <a:pt x="5466735" y="3814916"/>
                </a:lnTo>
                <a:lnTo>
                  <a:pt x="5525729" y="3962400"/>
                </a:lnTo>
                <a:lnTo>
                  <a:pt x="5574890" y="4208206"/>
                </a:lnTo>
                <a:lnTo>
                  <a:pt x="5574890" y="4383417"/>
                </a:lnTo>
                <a:lnTo>
                  <a:pt x="5874577" y="4373585"/>
                </a:lnTo>
                <a:lnTo>
                  <a:pt x="5850193" y="4080387"/>
                </a:lnTo>
                <a:lnTo>
                  <a:pt x="5889523" y="3883742"/>
                </a:lnTo>
                <a:lnTo>
                  <a:pt x="5987845" y="3755923"/>
                </a:lnTo>
                <a:lnTo>
                  <a:pt x="6194323" y="3637935"/>
                </a:lnTo>
                <a:lnTo>
                  <a:pt x="6381135" y="3667432"/>
                </a:lnTo>
                <a:lnTo>
                  <a:pt x="6499123" y="3814916"/>
                </a:lnTo>
                <a:lnTo>
                  <a:pt x="6577781" y="4041058"/>
                </a:lnTo>
                <a:lnTo>
                  <a:pt x="6597445" y="4306529"/>
                </a:lnTo>
                <a:lnTo>
                  <a:pt x="6951406" y="4286865"/>
                </a:lnTo>
                <a:lnTo>
                  <a:pt x="6941574" y="4188542"/>
                </a:lnTo>
                <a:lnTo>
                  <a:pt x="6931742" y="3903406"/>
                </a:lnTo>
                <a:lnTo>
                  <a:pt x="6990735" y="3696929"/>
                </a:lnTo>
                <a:lnTo>
                  <a:pt x="7148052" y="3539613"/>
                </a:lnTo>
                <a:lnTo>
                  <a:pt x="7287882" y="3539613"/>
                </a:lnTo>
                <a:lnTo>
                  <a:pt x="7376485" y="3598606"/>
                </a:lnTo>
                <a:lnTo>
                  <a:pt x="7523970" y="3706761"/>
                </a:lnTo>
                <a:lnTo>
                  <a:pt x="7606065" y="3864077"/>
                </a:lnTo>
                <a:lnTo>
                  <a:pt x="7737987" y="4149213"/>
                </a:lnTo>
                <a:lnTo>
                  <a:pt x="8254967" y="3931920"/>
                </a:lnTo>
                <a:lnTo>
                  <a:pt x="8062452" y="3656617"/>
                </a:lnTo>
                <a:lnTo>
                  <a:pt x="7826477" y="3244645"/>
                </a:lnTo>
                <a:lnTo>
                  <a:pt x="7482348" y="2713703"/>
                </a:lnTo>
                <a:lnTo>
                  <a:pt x="7128387" y="1838632"/>
                </a:lnTo>
                <a:lnTo>
                  <a:pt x="6961239" y="1229032"/>
                </a:lnTo>
                <a:lnTo>
                  <a:pt x="6862916" y="668594"/>
                </a:lnTo>
                <a:lnTo>
                  <a:pt x="6794090" y="0"/>
                </a:lnTo>
                <a:lnTo>
                  <a:pt x="1366684" y="19665"/>
                </a:lnTo>
                <a:close/>
              </a:path>
            </a:pathLst>
          </a:cu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73E099DE-3767-7B8E-FE47-7406A0120A8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140541" y="3837610"/>
            <a:ext cx="580103" cy="1303549"/>
          </a:xfrm>
          <a:prstGeom prst="rect">
            <a:avLst/>
          </a:prstGeom>
        </p:spPr>
      </p:pic>
      <p:pic>
        <p:nvPicPr>
          <p:cNvPr id="7" name="Picture 6">
            <a:extLst>
              <a:ext uri="{FF2B5EF4-FFF2-40B4-BE49-F238E27FC236}">
                <a16:creationId xmlns:a16="http://schemas.microsoft.com/office/drawing/2014/main" id="{FB33E8B6-481D-0622-733A-FD32F9A85FA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037382" y="3837610"/>
            <a:ext cx="580103" cy="1303549"/>
          </a:xfrm>
          <a:prstGeom prst="rect">
            <a:avLst/>
          </a:prstGeom>
        </p:spPr>
      </p:pic>
      <p:pic>
        <p:nvPicPr>
          <p:cNvPr id="8" name="Picture 7">
            <a:extLst>
              <a:ext uri="{FF2B5EF4-FFF2-40B4-BE49-F238E27FC236}">
                <a16:creationId xmlns:a16="http://schemas.microsoft.com/office/drawing/2014/main" id="{9D3295C0-0349-C136-A9DC-89A1B4D5D8B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57649" y="3837610"/>
            <a:ext cx="580103" cy="1303549"/>
          </a:xfrm>
          <a:prstGeom prst="rect">
            <a:avLst/>
          </a:prstGeom>
        </p:spPr>
      </p:pic>
      <p:pic>
        <p:nvPicPr>
          <p:cNvPr id="9" name="Picture 8">
            <a:extLst>
              <a:ext uri="{FF2B5EF4-FFF2-40B4-BE49-F238E27FC236}">
                <a16:creationId xmlns:a16="http://schemas.microsoft.com/office/drawing/2014/main" id="{2309DDB2-AB9B-29AA-A305-BBCC54B5EBB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004368" y="3837609"/>
            <a:ext cx="580103" cy="1303549"/>
          </a:xfrm>
          <a:prstGeom prst="rect">
            <a:avLst/>
          </a:prstGeom>
        </p:spPr>
      </p:pic>
      <p:pic>
        <p:nvPicPr>
          <p:cNvPr id="10" name="Picture 9">
            <a:extLst>
              <a:ext uri="{FF2B5EF4-FFF2-40B4-BE49-F238E27FC236}">
                <a16:creationId xmlns:a16="http://schemas.microsoft.com/office/drawing/2014/main" id="{1652261A-6625-F302-97E4-AA12507755A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296578" y="3837608"/>
            <a:ext cx="580103" cy="1303549"/>
          </a:xfrm>
          <a:prstGeom prst="rect">
            <a:avLst/>
          </a:prstGeom>
        </p:spPr>
      </p:pic>
      <p:pic>
        <p:nvPicPr>
          <p:cNvPr id="11" name="Picture 10">
            <a:extLst>
              <a:ext uri="{FF2B5EF4-FFF2-40B4-BE49-F238E27FC236}">
                <a16:creationId xmlns:a16="http://schemas.microsoft.com/office/drawing/2014/main" id="{D1D2A8FE-DA81-6D7D-FB17-106E72CA82F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00975" y="3837608"/>
            <a:ext cx="580103" cy="1303549"/>
          </a:xfrm>
          <a:prstGeom prst="rect">
            <a:avLst/>
          </a:prstGeom>
        </p:spPr>
      </p:pic>
      <p:pic>
        <p:nvPicPr>
          <p:cNvPr id="12" name="Picture 11">
            <a:extLst>
              <a:ext uri="{FF2B5EF4-FFF2-40B4-BE49-F238E27FC236}">
                <a16:creationId xmlns:a16="http://schemas.microsoft.com/office/drawing/2014/main" id="{7ED32447-1899-7F39-4173-2EEE61FA1BD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043532" y="3837607"/>
            <a:ext cx="580103" cy="1303549"/>
          </a:xfrm>
          <a:prstGeom prst="rect">
            <a:avLst/>
          </a:prstGeom>
        </p:spPr>
      </p:pic>
      <p:pic>
        <p:nvPicPr>
          <p:cNvPr id="13" name="Picture 12">
            <a:extLst>
              <a:ext uri="{FF2B5EF4-FFF2-40B4-BE49-F238E27FC236}">
                <a16:creationId xmlns:a16="http://schemas.microsoft.com/office/drawing/2014/main" id="{EDB5C718-A2AE-F296-829E-F37CF5078BC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909815" y="5442551"/>
            <a:ext cx="404561" cy="909089"/>
          </a:xfrm>
          <a:prstGeom prst="rect">
            <a:avLst/>
          </a:prstGeom>
        </p:spPr>
      </p:pic>
      <p:pic>
        <p:nvPicPr>
          <p:cNvPr id="14" name="Picture 13">
            <a:extLst>
              <a:ext uri="{FF2B5EF4-FFF2-40B4-BE49-F238E27FC236}">
                <a16:creationId xmlns:a16="http://schemas.microsoft.com/office/drawing/2014/main" id="{2B7EBD72-1AB4-FC04-8AC8-15B38317019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62651" y="5442552"/>
            <a:ext cx="404561" cy="909089"/>
          </a:xfrm>
          <a:prstGeom prst="rect">
            <a:avLst/>
          </a:prstGeom>
        </p:spPr>
      </p:pic>
      <p:pic>
        <p:nvPicPr>
          <p:cNvPr id="15" name="Picture 14">
            <a:extLst>
              <a:ext uri="{FF2B5EF4-FFF2-40B4-BE49-F238E27FC236}">
                <a16:creationId xmlns:a16="http://schemas.microsoft.com/office/drawing/2014/main" id="{E541C752-9A8B-83DA-C62D-97BF33D56F0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24810" y="5442553"/>
            <a:ext cx="404561" cy="909089"/>
          </a:xfrm>
          <a:prstGeom prst="rect">
            <a:avLst/>
          </a:prstGeom>
        </p:spPr>
      </p:pic>
      <p:pic>
        <p:nvPicPr>
          <p:cNvPr id="16" name="Picture 15">
            <a:extLst>
              <a:ext uri="{FF2B5EF4-FFF2-40B4-BE49-F238E27FC236}">
                <a16:creationId xmlns:a16="http://schemas.microsoft.com/office/drawing/2014/main" id="{9B4B9FFB-E627-6FE8-9FB6-093E52F6CC9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7377" y="5442553"/>
            <a:ext cx="404561" cy="909089"/>
          </a:xfrm>
          <a:prstGeom prst="rect">
            <a:avLst/>
          </a:prstGeom>
        </p:spPr>
      </p:pic>
      <p:pic>
        <p:nvPicPr>
          <p:cNvPr id="17" name="Picture 16">
            <a:extLst>
              <a:ext uri="{FF2B5EF4-FFF2-40B4-BE49-F238E27FC236}">
                <a16:creationId xmlns:a16="http://schemas.microsoft.com/office/drawing/2014/main" id="{5F61775F-1C20-659A-7DA2-6C39DE14743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9944" y="5442554"/>
            <a:ext cx="404561" cy="909089"/>
          </a:xfrm>
          <a:prstGeom prst="rect">
            <a:avLst/>
          </a:prstGeom>
        </p:spPr>
      </p:pic>
      <p:pic>
        <p:nvPicPr>
          <p:cNvPr id="18" name="Picture 17">
            <a:extLst>
              <a:ext uri="{FF2B5EF4-FFF2-40B4-BE49-F238E27FC236}">
                <a16:creationId xmlns:a16="http://schemas.microsoft.com/office/drawing/2014/main" id="{A5AE1DEE-98DF-5E29-ADAD-2D81B80B18B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522179" y="5442551"/>
            <a:ext cx="404561" cy="909089"/>
          </a:xfrm>
          <a:prstGeom prst="rect">
            <a:avLst/>
          </a:prstGeom>
        </p:spPr>
      </p:pic>
      <p:pic>
        <p:nvPicPr>
          <p:cNvPr id="19" name="Picture 18">
            <a:extLst>
              <a:ext uri="{FF2B5EF4-FFF2-40B4-BE49-F238E27FC236}">
                <a16:creationId xmlns:a16="http://schemas.microsoft.com/office/drawing/2014/main" id="{AE42C536-5C00-B9D1-F638-720CB4BFE03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2978591" y="5442550"/>
            <a:ext cx="404561" cy="909089"/>
          </a:xfrm>
          <a:prstGeom prst="rect">
            <a:avLst/>
          </a:prstGeom>
        </p:spPr>
      </p:pic>
      <p:pic>
        <p:nvPicPr>
          <p:cNvPr id="20" name="Picture 19">
            <a:extLst>
              <a:ext uri="{FF2B5EF4-FFF2-40B4-BE49-F238E27FC236}">
                <a16:creationId xmlns:a16="http://schemas.microsoft.com/office/drawing/2014/main" id="{01FEB5AA-DDC9-17A7-F129-1CCC89B1C7A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425755" y="5442550"/>
            <a:ext cx="404561" cy="909089"/>
          </a:xfrm>
          <a:prstGeom prst="rect">
            <a:avLst/>
          </a:prstGeom>
        </p:spPr>
      </p:pic>
      <p:pic>
        <p:nvPicPr>
          <p:cNvPr id="21" name="Picture 20">
            <a:extLst>
              <a:ext uri="{FF2B5EF4-FFF2-40B4-BE49-F238E27FC236}">
                <a16:creationId xmlns:a16="http://schemas.microsoft.com/office/drawing/2014/main" id="{42176623-56FB-25D7-760B-9A8EDDF673A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3986327" y="5442550"/>
            <a:ext cx="404561" cy="909089"/>
          </a:xfrm>
          <a:prstGeom prst="rect">
            <a:avLst/>
          </a:prstGeom>
        </p:spPr>
      </p:pic>
      <p:pic>
        <p:nvPicPr>
          <p:cNvPr id="22" name="Picture 21">
            <a:extLst>
              <a:ext uri="{FF2B5EF4-FFF2-40B4-BE49-F238E27FC236}">
                <a16:creationId xmlns:a16="http://schemas.microsoft.com/office/drawing/2014/main" id="{75D2FA0E-6372-428C-40A3-3A6974BDE27C}"/>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420384" y="5450121"/>
            <a:ext cx="404561" cy="909089"/>
          </a:xfrm>
          <a:prstGeom prst="rect">
            <a:avLst/>
          </a:prstGeom>
        </p:spPr>
      </p:pic>
      <p:pic>
        <p:nvPicPr>
          <p:cNvPr id="23" name="Picture 22">
            <a:extLst>
              <a:ext uri="{FF2B5EF4-FFF2-40B4-BE49-F238E27FC236}">
                <a16:creationId xmlns:a16="http://schemas.microsoft.com/office/drawing/2014/main" id="{597B789E-5B08-6742-E97E-2A4C21555A3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4909974" y="5450121"/>
            <a:ext cx="404561" cy="909089"/>
          </a:xfrm>
          <a:prstGeom prst="rect">
            <a:avLst/>
          </a:prstGeom>
        </p:spPr>
      </p:pic>
      <p:pic>
        <p:nvPicPr>
          <p:cNvPr id="24" name="Picture 23">
            <a:extLst>
              <a:ext uri="{FF2B5EF4-FFF2-40B4-BE49-F238E27FC236}">
                <a16:creationId xmlns:a16="http://schemas.microsoft.com/office/drawing/2014/main" id="{F0218507-EF8E-BCA6-AC0F-5F82BC01A043}"/>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460393" y="5450120"/>
            <a:ext cx="404561" cy="909089"/>
          </a:xfrm>
          <a:prstGeom prst="rect">
            <a:avLst/>
          </a:prstGeom>
        </p:spPr>
      </p:pic>
      <p:pic>
        <p:nvPicPr>
          <p:cNvPr id="25" name="Picture 24">
            <a:extLst>
              <a:ext uri="{FF2B5EF4-FFF2-40B4-BE49-F238E27FC236}">
                <a16:creationId xmlns:a16="http://schemas.microsoft.com/office/drawing/2014/main" id="{E39D6CC7-F509-E1C9-DBA3-CBE0E787F17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321229" y="5439257"/>
            <a:ext cx="404561" cy="909089"/>
          </a:xfrm>
          <a:prstGeom prst="rect">
            <a:avLst/>
          </a:prstGeom>
        </p:spPr>
      </p:pic>
      <p:pic>
        <p:nvPicPr>
          <p:cNvPr id="26" name="Picture 25">
            <a:extLst>
              <a:ext uri="{FF2B5EF4-FFF2-40B4-BE49-F238E27FC236}">
                <a16:creationId xmlns:a16="http://schemas.microsoft.com/office/drawing/2014/main" id="{C0050ED1-CF26-D7C9-D0DA-C77B26F815E2}"/>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5890522" y="5450120"/>
            <a:ext cx="404561" cy="909089"/>
          </a:xfrm>
          <a:prstGeom prst="rect">
            <a:avLst/>
          </a:prstGeom>
        </p:spPr>
      </p:pic>
      <p:pic>
        <p:nvPicPr>
          <p:cNvPr id="27" name="Picture 26">
            <a:extLst>
              <a:ext uri="{FF2B5EF4-FFF2-40B4-BE49-F238E27FC236}">
                <a16:creationId xmlns:a16="http://schemas.microsoft.com/office/drawing/2014/main" id="{E63FA006-A6AF-CF02-6529-E416B945EF5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6761954" y="5450120"/>
            <a:ext cx="404561" cy="909089"/>
          </a:xfrm>
          <a:prstGeom prst="rect">
            <a:avLst/>
          </a:prstGeom>
        </p:spPr>
      </p:pic>
      <p:pic>
        <p:nvPicPr>
          <p:cNvPr id="28" name="Picture 27">
            <a:extLst>
              <a:ext uri="{FF2B5EF4-FFF2-40B4-BE49-F238E27FC236}">
                <a16:creationId xmlns:a16="http://schemas.microsoft.com/office/drawing/2014/main" id="{2F31DAF9-0AEA-AC39-78AB-30AD0A6D9C7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904676" y="5421412"/>
            <a:ext cx="404561" cy="909089"/>
          </a:xfrm>
          <a:prstGeom prst="rect">
            <a:avLst/>
          </a:prstGeom>
        </p:spPr>
      </p:pic>
      <p:pic>
        <p:nvPicPr>
          <p:cNvPr id="29" name="Picture 28">
            <a:extLst>
              <a:ext uri="{FF2B5EF4-FFF2-40B4-BE49-F238E27FC236}">
                <a16:creationId xmlns:a16="http://schemas.microsoft.com/office/drawing/2014/main" id="{772B7D77-084C-766F-4FB2-C7DD4E8E4DE7}"/>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1349354" y="5421413"/>
            <a:ext cx="404561" cy="909089"/>
          </a:xfrm>
          <a:prstGeom prst="rect">
            <a:avLst/>
          </a:prstGeom>
        </p:spPr>
      </p:pic>
      <p:pic>
        <p:nvPicPr>
          <p:cNvPr id="31" name="Picture 30">
            <a:extLst>
              <a:ext uri="{FF2B5EF4-FFF2-40B4-BE49-F238E27FC236}">
                <a16:creationId xmlns:a16="http://schemas.microsoft.com/office/drawing/2014/main" id="{665BA6DC-D2E3-72AC-2B41-0BD41602F9A0}"/>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899377" y="5421410"/>
            <a:ext cx="404561" cy="909089"/>
          </a:xfrm>
          <a:prstGeom prst="rect">
            <a:avLst/>
          </a:prstGeom>
        </p:spPr>
      </p:pic>
      <p:pic>
        <p:nvPicPr>
          <p:cNvPr id="32" name="Picture 31">
            <a:extLst>
              <a:ext uri="{FF2B5EF4-FFF2-40B4-BE49-F238E27FC236}">
                <a16:creationId xmlns:a16="http://schemas.microsoft.com/office/drawing/2014/main" id="{05844AB1-4D56-9BC0-4A70-7DDDE4ABA3F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779533" y="5450121"/>
            <a:ext cx="404561" cy="909089"/>
          </a:xfrm>
          <a:prstGeom prst="rect">
            <a:avLst/>
          </a:prstGeom>
        </p:spPr>
      </p:pic>
      <p:pic>
        <p:nvPicPr>
          <p:cNvPr id="33" name="Picture 32">
            <a:extLst>
              <a:ext uri="{FF2B5EF4-FFF2-40B4-BE49-F238E27FC236}">
                <a16:creationId xmlns:a16="http://schemas.microsoft.com/office/drawing/2014/main" id="{6A767042-C15A-5BDF-FDEF-93F31C67AA36}"/>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7327520" y="5456417"/>
            <a:ext cx="404561" cy="909089"/>
          </a:xfrm>
          <a:prstGeom prst="rect">
            <a:avLst/>
          </a:prstGeom>
        </p:spPr>
      </p:pic>
      <p:pic>
        <p:nvPicPr>
          <p:cNvPr id="34" name="Picture 33">
            <a:extLst>
              <a:ext uri="{FF2B5EF4-FFF2-40B4-BE49-F238E27FC236}">
                <a16:creationId xmlns:a16="http://schemas.microsoft.com/office/drawing/2014/main" id="{5C3DAFFB-E92A-86FC-87BA-1347E36657F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9604049" y="5410500"/>
            <a:ext cx="404561" cy="909089"/>
          </a:xfrm>
          <a:prstGeom prst="rect">
            <a:avLst/>
          </a:prstGeom>
        </p:spPr>
      </p:pic>
      <p:pic>
        <p:nvPicPr>
          <p:cNvPr id="35" name="Picture 34">
            <a:extLst>
              <a:ext uri="{FF2B5EF4-FFF2-40B4-BE49-F238E27FC236}">
                <a16:creationId xmlns:a16="http://schemas.microsoft.com/office/drawing/2014/main" id="{9A72DE7F-EAB7-7A12-1B00-6195CC117DB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043532" y="5409711"/>
            <a:ext cx="404561" cy="909089"/>
          </a:xfrm>
          <a:prstGeom prst="rect">
            <a:avLst/>
          </a:prstGeom>
        </p:spPr>
      </p:pic>
      <p:pic>
        <p:nvPicPr>
          <p:cNvPr id="36" name="Picture 35">
            <a:extLst>
              <a:ext uri="{FF2B5EF4-FFF2-40B4-BE49-F238E27FC236}">
                <a16:creationId xmlns:a16="http://schemas.microsoft.com/office/drawing/2014/main" id="{9DFBFCC5-DDD8-B74C-37DD-54DFF25758EF}"/>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10459546" y="5421411"/>
            <a:ext cx="404561" cy="909089"/>
          </a:xfrm>
          <a:prstGeom prst="rect">
            <a:avLst/>
          </a:prstGeom>
        </p:spPr>
      </p:pic>
      <p:pic>
        <p:nvPicPr>
          <p:cNvPr id="37" name="Picture 36">
            <a:extLst>
              <a:ext uri="{FF2B5EF4-FFF2-40B4-BE49-F238E27FC236}">
                <a16:creationId xmlns:a16="http://schemas.microsoft.com/office/drawing/2014/main" id="{3F1DB77B-DAF0-E0C4-488A-2D4D5994888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flipH="1">
            <a:off x="8458652" y="5450120"/>
            <a:ext cx="404561" cy="909089"/>
          </a:xfrm>
          <a:prstGeom prst="rect">
            <a:avLst/>
          </a:prstGeom>
        </p:spPr>
      </p:pic>
      <p:sp>
        <p:nvSpPr>
          <p:cNvPr id="46" name="TextBox 45">
            <a:extLst>
              <a:ext uri="{FF2B5EF4-FFF2-40B4-BE49-F238E27FC236}">
                <a16:creationId xmlns:a16="http://schemas.microsoft.com/office/drawing/2014/main" id="{75DEBA62-3363-FE0C-0AC4-D4FCF09D626D}"/>
              </a:ext>
            </a:extLst>
          </p:cNvPr>
          <p:cNvSpPr txBox="1"/>
          <p:nvPr/>
        </p:nvSpPr>
        <p:spPr>
          <a:xfrm>
            <a:off x="3205318" y="397014"/>
            <a:ext cx="5166507" cy="923330"/>
          </a:xfrm>
          <a:prstGeom prst="rect">
            <a:avLst/>
          </a:prstGeom>
          <a:noFill/>
        </p:spPr>
        <p:txBody>
          <a:bodyPr wrap="square">
            <a:spAutoFit/>
          </a:bodyPr>
          <a:lstStyle/>
          <a:p>
            <a:pPr algn="ctr"/>
            <a:r>
              <a:rPr lang="en-US" sz="5400" b="1" dirty="0">
                <a:latin typeface="+mj-lt"/>
                <a:ea typeface="+mj-ea"/>
                <a:cs typeface="+mj-cs"/>
              </a:rPr>
              <a:t>Generous God</a:t>
            </a:r>
            <a:r>
              <a:rPr lang="en-US" sz="5400" b="1" dirty="0"/>
              <a:t> </a:t>
            </a:r>
            <a:endParaRPr lang="en-ZA" sz="5400" b="1" dirty="0"/>
          </a:p>
        </p:txBody>
      </p:sp>
      <p:sp>
        <p:nvSpPr>
          <p:cNvPr id="47" name="TextBox 46">
            <a:extLst>
              <a:ext uri="{FF2B5EF4-FFF2-40B4-BE49-F238E27FC236}">
                <a16:creationId xmlns:a16="http://schemas.microsoft.com/office/drawing/2014/main" id="{168BBFC2-6F7F-16B2-55C7-1AAC96DB335B}"/>
              </a:ext>
            </a:extLst>
          </p:cNvPr>
          <p:cNvSpPr txBox="1"/>
          <p:nvPr/>
        </p:nvSpPr>
        <p:spPr>
          <a:xfrm>
            <a:off x="3421114" y="1452987"/>
            <a:ext cx="5166508" cy="553998"/>
          </a:xfrm>
          <a:prstGeom prst="rect">
            <a:avLst/>
          </a:prstGeom>
          <a:noFill/>
        </p:spPr>
        <p:txBody>
          <a:bodyPr wrap="square">
            <a:spAutoFit/>
          </a:bodyPr>
          <a:lstStyle/>
          <a:p>
            <a:r>
              <a:rPr lang="en-US" sz="3000" dirty="0">
                <a:latin typeface="+mj-lt"/>
                <a:ea typeface="+mj-ea"/>
                <a:cs typeface="+mj-cs"/>
              </a:rPr>
              <a:t>Able to satisfy all of our needs</a:t>
            </a:r>
            <a:endParaRPr lang="en-ZA" sz="3000" dirty="0"/>
          </a:p>
        </p:txBody>
      </p:sp>
      <p:sp>
        <p:nvSpPr>
          <p:cNvPr id="3" name="Content Placeholder 2">
            <a:extLst>
              <a:ext uri="{FF2B5EF4-FFF2-40B4-BE49-F238E27FC236}">
                <a16:creationId xmlns:a16="http://schemas.microsoft.com/office/drawing/2014/main" id="{EB0EAAB9-F5D1-FFB6-139B-50D77F74F138}"/>
              </a:ext>
            </a:extLst>
          </p:cNvPr>
          <p:cNvSpPr txBox="1">
            <a:spLocks/>
          </p:cNvSpPr>
          <p:nvPr/>
        </p:nvSpPr>
        <p:spPr>
          <a:xfrm>
            <a:off x="954597" y="3794759"/>
            <a:ext cx="10009240" cy="1493309"/>
          </a:xfrm>
          <a:prstGeom prst="rect">
            <a:avLst/>
          </a:prstGeom>
          <a:solidFill>
            <a:srgbClr val="FFCC99"/>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500" i="1" dirty="0">
                <a:latin typeface="Aptos" panose="020B0004020202020204" pitchFamily="34" charset="0"/>
              </a:rPr>
              <a:t>Philippians 4:19 NLT</a:t>
            </a:r>
          </a:p>
          <a:p>
            <a:pPr marL="0" indent="0">
              <a:buFont typeface="Arial" panose="020B0604020202020204" pitchFamily="34" charset="0"/>
              <a:buNone/>
            </a:pPr>
            <a:r>
              <a:rPr lang="en-US" sz="2500" i="1" dirty="0">
                <a:latin typeface="Aptos" panose="020B0004020202020204" pitchFamily="34" charset="0"/>
              </a:rPr>
              <a:t>[19] And this same God who takes care of me will supply all your needs from his glorious riches, which have been given to us in Christ Jesus.</a:t>
            </a:r>
          </a:p>
        </p:txBody>
      </p:sp>
    </p:spTree>
    <p:extLst>
      <p:ext uri="{BB962C8B-B14F-4D97-AF65-F5344CB8AC3E}">
        <p14:creationId xmlns:p14="http://schemas.microsoft.com/office/powerpoint/2010/main" val="1393740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269</TotalTime>
  <Words>673</Words>
  <Application>Microsoft Office PowerPoint</Application>
  <PresentationFormat>Widescreen</PresentationFormat>
  <Paragraphs>44</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4</cp:revision>
  <dcterms:created xsi:type="dcterms:W3CDTF">2025-02-22T13:13:20Z</dcterms:created>
  <dcterms:modified xsi:type="dcterms:W3CDTF">2025-03-30T06:22:49Z</dcterms:modified>
</cp:coreProperties>
</file>