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2" r:id="rId6"/>
    <p:sldId id="264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1A05"/>
    <a:srgbClr val="886144"/>
    <a:srgbClr val="B16135"/>
    <a:srgbClr val="BA582C"/>
    <a:srgbClr val="401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90" d="100"/>
          <a:sy n="90" d="100"/>
        </p:scale>
        <p:origin x="618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7C335F-DE0B-494B-B538-F9BB1689316F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97DAD-6AC2-4176-9F0D-7543A674C05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109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97DAD-6AC2-4176-9F0D-7543A674C056}" type="slidenum">
              <a:rPr lang="en-ZA" smtClean="0"/>
              <a:t>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5018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97DAD-6AC2-4176-9F0D-7543A674C056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25204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4D215-6678-FEDD-7A70-A1C238B85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510B0-F50B-819F-4744-53C0C16CFD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013DE-2819-2F15-7A2E-8A1413117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DF1ED-6209-8336-17E1-FE4B71D5D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3C972-C0CB-CA09-9282-7E497F97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843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34DCB-B356-FB13-2394-3D641209E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588D07-046D-5DC4-20A2-30055C6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F14CF-C2AF-221D-0807-A9391A255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3C515-1D7B-B5C2-4A7B-56CDD8BAF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FFF8C-47C6-8BB4-CB56-8604406E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6911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631A14-D0D2-A1A0-0B9E-FAFF84A67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CEA2FA-8F28-72BF-AFFF-6FC72FF92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8F769D-EED8-B483-3044-EC0060C05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05DA0-D842-3326-1F0E-CB1DEC4D5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495827-9FB5-F362-2C4B-860885FD2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11867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3048F-984C-6223-D770-69E35F6E7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03216-E8FF-74B8-76CE-C77A191B4F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77671-49B5-6087-C103-D5A43E34F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E37A8-2192-F60D-863C-799C02909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91E6D1-7B5F-E0AD-FA04-76D9978BC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3068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20425-A453-8FDE-AEA8-AB62DDD2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05373-B7B9-861B-99AD-86BE5EFBF3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DE03F-3F35-6591-FA4C-C5FCC2928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C4795-314E-4BDA-92B5-07434E2D8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34E7FC-81EC-7682-5FBF-27AE0E1DA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1903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1D710-EC38-1B52-DFBD-064D3D778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C7AE6-26CA-1032-E8A4-5B92F4EF58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5E0B54-5DFA-9854-6068-D70EC5861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5C0AD-AEC8-6E21-A399-EE4F15E5F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2A77F7-FF2E-A890-1BE9-5925C7280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F176F-032E-2364-0E29-8C26615E0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23345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ACEA6-0C55-BB7D-F5DA-F6A7BC9D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7E330F-CF8C-2852-0EAB-5C6A1DE31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6ACB57-582E-1534-D235-E0956480D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8F551C-05E8-AB5F-2289-FF0C8A9AA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568D86-D4D7-AE1B-3AD7-036915A9E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D6E003-02A7-B23B-B678-832865FA2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C2C50A-0F5D-7C3B-D483-6F8929178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3AE95A-1281-FB34-D67C-F6D84ADA7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8110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0EC9E-777E-C5DA-EDC8-948CAA221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6710EF-A707-054C-0AC9-D9C672460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CF9320-32E6-0165-3D76-378BA4DAB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85C348-5721-F4C1-AF0E-2BB2ABF8C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1582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BA285D-C55D-D1F6-6DD6-F03FE0BB6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BA6F92-B48D-7EFF-0D71-CF26AAA20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DF0A5-749F-7207-191C-9B17A837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2634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9CC2A-8EC9-2162-5EE9-DED161EDA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D26EC-A7C5-5D37-71A0-BBF15676D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F1C8F-24DA-F05A-AB90-D7CDABFC0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FCE8B9-5E35-9E9A-48CB-8BDF3783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079E40-86BB-2783-FDD2-F760A8A38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FAC53-38FF-3363-A639-DB2626AF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7606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B135C-183E-3CAA-0C34-11317954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174806-8723-BF70-36E9-00830043D1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140C3-6EE6-EFE6-5543-116AEAE5B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15F7E3-07CE-ADA4-92CD-EE7D2240E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27F165-14FC-8B71-7FE2-5239C5B37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3E424B-3680-16F3-C127-C508DB28A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2109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883268-38F1-F20C-2CD6-BF3DB3539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254E18-D1FA-F993-9063-0965E8C7A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4B44F-92EC-6586-683A-E7847DF646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B0711-7DB1-4881-8245-1DEDB7E3282D}" type="datetimeFigureOut">
              <a:rPr lang="en-ZA" smtClean="0"/>
              <a:t>2025/03/01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4C656-3DFE-6D72-FC3E-1650BAC07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1FE43-8742-4DB1-8097-81DF904711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652EB-7B14-4D27-826F-DBF0ACA2D9C5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5858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ow to remove your name from debt review in 2025?">
            <a:extLst>
              <a:ext uri="{FF2B5EF4-FFF2-40B4-BE49-F238E27FC236}">
                <a16:creationId xmlns:a16="http://schemas.microsoft.com/office/drawing/2014/main" id="{666A6000-4CB7-BABE-CD60-36C42D108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3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1A0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Borrower Is Slave To The Lender Proverbs 22:7: Blank Lined Journal With  Calendar For Financial Obligations: Amazon.co.uk: Kempenski, Sean:  9781795428729: Books">
            <a:extLst>
              <a:ext uri="{FF2B5EF4-FFF2-40B4-BE49-F238E27FC236}">
                <a16:creationId xmlns:a16="http://schemas.microsoft.com/office/drawing/2014/main" id="{EA9A52A1-1E1E-3CCB-3719-2D64582854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5687" r="-17" b="-363"/>
          <a:stretch/>
        </p:blipFill>
        <p:spPr bwMode="auto">
          <a:xfrm>
            <a:off x="3583172" y="57902"/>
            <a:ext cx="4789995" cy="680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47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Why and When Coveting Is a Sin? | The Fatima Center">
            <a:extLst>
              <a:ext uri="{FF2B5EF4-FFF2-40B4-BE49-F238E27FC236}">
                <a16:creationId xmlns:a16="http://schemas.microsoft.com/office/drawing/2014/main" id="{000FAB9D-BB35-D688-FDCC-634D946609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2" t="25960" r="5401" b="12645"/>
          <a:stretch/>
        </p:blipFill>
        <p:spPr bwMode="auto">
          <a:xfrm>
            <a:off x="467832" y="2275367"/>
            <a:ext cx="9186531" cy="4210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9625A5-F064-483A-9365-BDE66A7CCB5A}"/>
              </a:ext>
            </a:extLst>
          </p:cNvPr>
          <p:cNvSpPr txBox="1"/>
          <p:nvPr/>
        </p:nvSpPr>
        <p:spPr>
          <a:xfrm>
            <a:off x="5831959" y="494989"/>
            <a:ext cx="61987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(Exo 20:17)  “You shall not covet your </a:t>
            </a:r>
            <a:r>
              <a:rPr lang="en-US" sz="2400" b="1" dirty="0" err="1"/>
              <a:t>neighbour's</a:t>
            </a:r>
            <a:r>
              <a:rPr lang="en-US" sz="2400" b="1" dirty="0"/>
              <a:t> house; you shall not covet your </a:t>
            </a:r>
            <a:r>
              <a:rPr lang="en-US" sz="2400" b="1" dirty="0" err="1"/>
              <a:t>neighbour's</a:t>
            </a:r>
            <a:r>
              <a:rPr lang="en-US" sz="2400" b="1" dirty="0"/>
              <a:t> wife, or his male servant, or his female servant, or his ox, or his donkey, or anything that is your </a:t>
            </a:r>
            <a:r>
              <a:rPr lang="en-US" sz="2400" b="1" dirty="0" err="1"/>
              <a:t>neighbour's</a:t>
            </a:r>
            <a:r>
              <a:rPr lang="en-US" sz="2400" b="1" dirty="0"/>
              <a:t>.”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3224249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0FF20-427A-A404-EAF9-AA049018A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D67CD-7BA7-ECF8-395D-B867D79B6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146" name="Picture 2" descr="1 Timothy 6:6 - Bible verse - DailyVerses.net">
            <a:extLst>
              <a:ext uri="{FF2B5EF4-FFF2-40B4-BE49-F238E27FC236}">
                <a16:creationId xmlns:a16="http://schemas.microsoft.com/office/drawing/2014/main" id="{18083542-D3C0-7B2E-FB96-C257476DB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0" t="8218" r="3458" b="4263"/>
          <a:stretch/>
        </p:blipFill>
        <p:spPr bwMode="auto">
          <a:xfrm>
            <a:off x="-1" y="21265"/>
            <a:ext cx="12191029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923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cripture Art - Philippians 4:12-13 ~ Chalkboard Style">
            <a:extLst>
              <a:ext uri="{FF2B5EF4-FFF2-40B4-BE49-F238E27FC236}">
                <a16:creationId xmlns:a16="http://schemas.microsoft.com/office/drawing/2014/main" id="{B2469AC0-E562-2222-2100-A1D8F252A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486400" cy="685800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3332259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>
            <a:extLst>
              <a:ext uri="{FF2B5EF4-FFF2-40B4-BE49-F238E27FC236}">
                <a16:creationId xmlns:a16="http://schemas.microsoft.com/office/drawing/2014/main" id="{D44C94A8-4652-2A25-6ED8-B579648E45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87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39F267-A1C5-34A8-B6A5-166B2B81B2B8}"/>
              </a:ext>
            </a:extLst>
          </p:cNvPr>
          <p:cNvSpPr txBox="1"/>
          <p:nvPr/>
        </p:nvSpPr>
        <p:spPr>
          <a:xfrm>
            <a:off x="786809" y="744280"/>
            <a:ext cx="1001586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I’m in debt, what now?</a:t>
            </a:r>
          </a:p>
          <a:p>
            <a:endParaRPr lang="en-US" sz="2800" b="1" dirty="0"/>
          </a:p>
          <a:p>
            <a:r>
              <a:rPr lang="en-US" sz="2800" b="1" dirty="0"/>
              <a:t>Do I want to get out of debt, and why? If yes then:</a:t>
            </a:r>
          </a:p>
          <a:p>
            <a:pPr marL="285750" indent="-285750">
              <a:buFontTx/>
              <a:buChar char="-"/>
            </a:pPr>
            <a:r>
              <a:rPr lang="en-US" sz="2800" b="1" dirty="0">
                <a:solidFill>
                  <a:srgbClr val="FF0000"/>
                </a:solidFill>
              </a:rPr>
              <a:t>Choose</a:t>
            </a:r>
            <a:r>
              <a:rPr lang="en-US" sz="2800" b="1" dirty="0"/>
              <a:t> to trust God – I can do all things through Christ ( yes including trashing my debt)</a:t>
            </a:r>
          </a:p>
          <a:p>
            <a:pPr marL="285750" indent="-285750">
              <a:buFontTx/>
              <a:buChar char="-"/>
            </a:pPr>
            <a:r>
              <a:rPr lang="en-US" sz="2800" b="1" dirty="0">
                <a:solidFill>
                  <a:srgbClr val="FF0000"/>
                </a:solidFill>
              </a:rPr>
              <a:t>Choose</a:t>
            </a:r>
            <a:r>
              <a:rPr lang="en-US" sz="2800" b="1" dirty="0"/>
              <a:t> to be content with what I have, ‘</a:t>
            </a:r>
            <a:r>
              <a:rPr lang="en-US" sz="2800" b="1" i="1" dirty="0"/>
              <a:t>draw line in the sand</a:t>
            </a:r>
            <a:r>
              <a:rPr lang="en-US" sz="2800" b="1" dirty="0"/>
              <a:t>’.</a:t>
            </a:r>
          </a:p>
          <a:p>
            <a:pPr marL="285750" indent="-285750">
              <a:buFontTx/>
              <a:buChar char="-"/>
            </a:pPr>
            <a:r>
              <a:rPr lang="en-US" sz="2800" b="1" dirty="0">
                <a:solidFill>
                  <a:srgbClr val="FF0000"/>
                </a:solidFill>
              </a:rPr>
              <a:t>Choose</a:t>
            </a:r>
            <a:r>
              <a:rPr lang="en-US" sz="2800" b="1" dirty="0"/>
              <a:t> to live by the </a:t>
            </a:r>
            <a:r>
              <a:rPr lang="en-US" sz="2800" b="1" dirty="0">
                <a:solidFill>
                  <a:srgbClr val="FFC000"/>
                </a:solidFill>
              </a:rPr>
              <a:t>GOLDEN RULE </a:t>
            </a:r>
            <a:r>
              <a:rPr lang="en-US" sz="2800" b="1" dirty="0"/>
              <a:t>to never take on debt again, unless it is to finance a GROWING ASSET.</a:t>
            </a:r>
          </a:p>
          <a:p>
            <a:pPr marL="285750" indent="-285750">
              <a:buFontTx/>
              <a:buChar char="-"/>
            </a:pPr>
            <a:r>
              <a:rPr lang="en-US" sz="2800" b="1" dirty="0"/>
              <a:t>Setup a budget (ask for help and take their advice seriously)</a:t>
            </a:r>
          </a:p>
          <a:p>
            <a:pPr marL="285750" indent="-285750">
              <a:buFontTx/>
              <a:buChar char="-"/>
            </a:pPr>
            <a:r>
              <a:rPr lang="en-US" sz="2800" b="1" dirty="0"/>
              <a:t>Draw up a debt re-payment plan (ask for help)</a:t>
            </a:r>
          </a:p>
          <a:p>
            <a:pPr marL="285750" indent="-285750">
              <a:buFontTx/>
              <a:buChar char="-"/>
            </a:pPr>
            <a:r>
              <a:rPr lang="en-US" sz="2800" b="1" dirty="0">
                <a:solidFill>
                  <a:srgbClr val="FF0000"/>
                </a:solidFill>
              </a:rPr>
              <a:t>Choose</a:t>
            </a:r>
            <a:r>
              <a:rPr lang="en-US" sz="2800" b="1" dirty="0"/>
              <a:t> to stick with the plan, no matter how hard it is.</a:t>
            </a:r>
          </a:p>
        </p:txBody>
      </p:sp>
    </p:spTree>
    <p:extLst>
      <p:ext uri="{BB962C8B-B14F-4D97-AF65-F5344CB8AC3E}">
        <p14:creationId xmlns:p14="http://schemas.microsoft.com/office/powerpoint/2010/main" val="12830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167</Words>
  <Application>Microsoft Office PowerPoint</Application>
  <PresentationFormat>Widescreen</PresentationFormat>
  <Paragraphs>12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Deon S</dc:creator>
  <cp:lastModifiedBy>Deon S</cp:lastModifiedBy>
  <cp:revision>7</cp:revision>
  <dcterms:created xsi:type="dcterms:W3CDTF">2025-03-01T17:12:22Z</dcterms:created>
  <dcterms:modified xsi:type="dcterms:W3CDTF">2025-03-02T05:00:11Z</dcterms:modified>
</cp:coreProperties>
</file>