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8EEF1-D6FD-267E-47EF-C442113C7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6D997D-158B-63A5-1AE9-E963A7944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B85E0-5178-6AE0-A7AA-63A0ED78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F5601-0148-EA8E-5C91-0FF6B3505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176BE-0123-48DE-BF85-8A0EBB64B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6ED22-8EB9-5EEE-86E1-821CF3F9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217771-100C-4FA1-78D6-DE7C334EA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85133-24BD-19E9-F841-662678117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65796-4469-CDA2-5026-005356B7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CFF6-92D2-E86C-B759-39BF84680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5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F62C3A-C1BD-7FC0-1B37-9BA6B3402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8E2480-86BB-3AF8-87BE-BBB426C2C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81298-2725-4338-C4F8-47506F2F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8B4FC-592F-199A-8734-8678B75D1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BD7FA-0F36-8A65-B77E-F34631E87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6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CA95-560A-A948-61A1-F369F511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762E8-93F0-75A2-E024-DDA530864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E95FF-1DD3-F322-4B24-B6951ACEF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111DD-79B5-22DA-D80F-766EA9E77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5208-6D09-591F-D10F-1C4F1E6F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1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D74E9-7463-1E80-84A2-D1A369A4F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A02E6-347E-BE8B-5374-F1E61E375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86F81-E1C1-822B-6ECD-B0FA3463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E4F79-6C31-B042-335C-0ACBF944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B1520-321C-10F2-5596-BB1A372D6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2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9CDF-C014-DDDB-605B-7D54BB93C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2B0D5-A25D-F628-3150-4EDDF79900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A2A2E-FE11-8252-C970-C1A39E7C4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DAF28-2F59-016B-77C0-AC3CB4F3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BE110-D402-A517-0392-E48946E85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311E4-A81C-8D0F-7AED-80142FC1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75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B1276-A0D1-A164-FA0D-83F19185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E0132-7B06-11BA-1324-69818ACF6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C86C4-9BD6-7140-4B95-D5DA1F864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72B429-6F75-7C9D-F7F5-8182EA0F0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1DF8DD-E0F1-5008-DD33-D4C2EC73B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C3CC57-3E62-3EF4-DEBE-1EB4A5A0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F13243-677A-A3E0-4752-7FAFD27CC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F84D20-E6E3-EF2A-DEF2-4BDF197C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1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368B8-B3D5-2ADD-E741-FA3BF251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5BFF0-7BD8-5903-355D-89B29957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F666A-EE3F-17E5-4D98-0FE3AA047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60ED43-0A4E-229E-D055-92743001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9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29F67-E3F6-67D8-13DC-43C744F6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A3EFF8-2D5E-9A6D-7C05-85ABE5CD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0204C-C56E-D815-9EBF-3C76274F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7C1E3-6261-F151-49AF-B3F4E8FF3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6189E-0E4D-5EB8-B1EA-2763BDEF4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7C021-5D74-FDCC-638A-B35185B9B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541E7-64F9-27DF-2D70-177436BA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57702-C5B5-1CE2-A907-60E1B988B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DE427-807B-B505-D3EA-A364D126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6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BEDA3-39AE-6AA1-7E8B-95473A0A1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E0198F-3CAF-FD3C-3EAC-45F505CE4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4208F7-1FF2-A476-BEF1-A83507153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80B85-80C0-3B08-E1DE-C0EDC1EC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792B2-F95F-A00D-1455-A25FDA12E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6C256-03D3-4CB0-3E18-3256122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70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D0B712-3C32-BE9B-402D-100AB0B9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13F90-8C56-457D-EE19-39677BD00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3FDD8-1605-050A-FDFD-C8CEC1AFA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46075F-1BA8-46B0-A67F-CB1D31B20A70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9364E-B72D-27F0-9F70-F452DA63CD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70519-5730-70A2-656D-1961C9A47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162A18-D284-475F-AC0D-2F4C65778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1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99A20-A017-A6AA-9A82-45629751C1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8CEF01-04D5-9E11-5D05-B49CDCEC0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Hands holding a heart with a cross in it&#10;&#10;AI-generated content may be incorrect.">
            <a:extLst>
              <a:ext uri="{FF2B5EF4-FFF2-40B4-BE49-F238E27FC236}">
                <a16:creationId xmlns:a16="http://schemas.microsoft.com/office/drawing/2014/main" id="{B8EB56F2-AD5D-3421-1211-9434BF2D5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93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B3E9AB-C650-305E-ABA1-F4B2320BBC9A}"/>
              </a:ext>
            </a:extLst>
          </p:cNvPr>
          <p:cNvSpPr txBox="1"/>
          <p:nvPr/>
        </p:nvSpPr>
        <p:spPr>
          <a:xfrm>
            <a:off x="445524" y="1324665"/>
            <a:ext cx="1130095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Some questions:</a:t>
            </a:r>
          </a:p>
          <a:p>
            <a:pPr marL="0" marR="0"/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marR="0" indent="-457200">
              <a:buAutoNum type="arabicPeriod"/>
            </a:pPr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How has </a:t>
            </a:r>
            <a:r>
              <a:rPr lang="en-US" sz="2400" u="sng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your</a:t>
            </a:r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background influenced your heart when it comes to generosity?</a:t>
            </a:r>
          </a:p>
          <a:p>
            <a:pPr marL="342900" marR="0" indent="-342900">
              <a:buAutoNum type="arabicPeriod"/>
            </a:pP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marR="0" indent="-457200">
              <a:buAutoNum type="arabicPeriod" startAt="2"/>
            </a:pPr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Have  you only viewed the topic of generosity in terms of money?</a:t>
            </a:r>
          </a:p>
          <a:p>
            <a:pPr marL="342900" marR="0" indent="-342900">
              <a:buAutoNum type="arabicPeriod" startAt="2"/>
            </a:pP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 marR="0" indent="-457200">
              <a:buAutoNum type="arabicPeriod" startAt="3"/>
            </a:pPr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Is your </a:t>
            </a:r>
            <a:r>
              <a:rPr lang="en-US" sz="2400" u="sng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attitude</a:t>
            </a:r>
            <a:r>
              <a:rPr lang="en-US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to people generous, in terms of your time, your privacy and personal space? Do you see people, or are they interruptions?</a:t>
            </a:r>
          </a:p>
          <a:p>
            <a:pPr marR="0"/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3934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78F385-CA63-49A7-903B-E9196B5AB9D0}"/>
              </a:ext>
            </a:extLst>
          </p:cNvPr>
          <p:cNvSpPr txBox="1"/>
          <p:nvPr/>
        </p:nvSpPr>
        <p:spPr>
          <a:xfrm>
            <a:off x="457200" y="317877"/>
            <a:ext cx="1116452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Luke 19:1-10</a:t>
            </a:r>
          </a:p>
          <a:p>
            <a:pPr marL="0" marR="0"/>
            <a:endParaRPr lang="en-US" sz="2200" b="1" dirty="0">
              <a:solidFill>
                <a:schemeClr val="bg1"/>
              </a:solidFill>
              <a:latin typeface="Segoe UI" panose="020B0502040204020203" pitchFamily="34" charset="0"/>
              <a:ea typeface="Aptos" panose="020B0004020202020204" pitchFamily="34" charset="0"/>
            </a:endParaRPr>
          </a:p>
          <a:p>
            <a:pPr marL="0" marR="0"/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19 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Jesus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 entered Jericho and was passing through. </a:t>
            </a: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2 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And there was a man called by the name of Zaccheus; he was a chief tax collector and he was rich. 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3 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Zaccheus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 was trying to see who Jesus was, and he was unable due to the crowd, because he was short in stature. </a:t>
            </a: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4 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So he ran on ahead and climbed up a sycamore tree in order to see Him, because He was about to pass through that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way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. 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5 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And when Jesus came to the place, He looked up and said to him, “Zaccheus, hurry and come down, for today I must stay at your house.” </a:t>
            </a: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6 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And he hurried and came down, and received Him joyfully. 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7 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When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the people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 saw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this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, they all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began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 to complain, saying, “He has gone in to be the guest of a man who is a sinner!” 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8 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But Zaccheus stopped and said to the Lord, “Behold, Lord, half of my possessions I am giving to the poor, and if I have extorted anything from anyone, I am giving back four times as much.” 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9 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And Jesus said to him, “Today salvation has come to this house, because he, too, is a son of Abraham. </a:t>
            </a: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10 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</a:rPr>
              <a:t>For the Son of Man has come to seek and to save that which was lost.”</a:t>
            </a:r>
            <a:endParaRPr lang="en-US" sz="2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359E-BA4B-580E-464B-9AC5F1BC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Genesis 2:9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25292-207F-29E8-6708-95C737444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i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9 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The </a:t>
            </a:r>
            <a:r>
              <a:rPr lang="en-US" sz="2200" b="0" i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Lord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God made all sorts of trees grow up from the ground—trees that were beautiful and that produced delicious fruit. </a:t>
            </a: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0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AA8EB-0D98-4737-3412-A05119446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11EC8-A24B-9F7F-843A-1C1BE48ED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575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145:16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379ED-F50A-7B75-E640-D2ECE4B46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67" y="1206193"/>
            <a:ext cx="10515600" cy="755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chemeClr val="bg1"/>
                </a:solidFill>
                <a:effectLst/>
                <a:latin typeface="system-ui"/>
              </a:rPr>
              <a:t> 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“You open up Your hand and satisfy the desires of every living thing.” 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4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2A04A-9198-787F-2537-2642D0ECB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53D06-ADEE-6776-8FC8-CEEDC6DE3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67" y="2743199"/>
            <a:ext cx="10515600" cy="3419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chemeClr val="bg1"/>
                </a:solidFill>
                <a:effectLst/>
                <a:latin typeface="system-ui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Lamentations 3:22-23</a:t>
            </a: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“His compassions fail not. They are new every morning. Great is Your faithfulness.”</a:t>
            </a:r>
          </a:p>
          <a:p>
            <a:pPr marL="0" indent="0">
              <a:buNone/>
            </a:pPr>
            <a:endParaRPr lang="en-US" sz="2200" b="0" i="0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D435E8-138D-C2B4-C949-BC773585C321}"/>
              </a:ext>
            </a:extLst>
          </p:cNvPr>
          <p:cNvSpPr txBox="1"/>
          <p:nvPr/>
        </p:nvSpPr>
        <p:spPr>
          <a:xfrm>
            <a:off x="674739" y="496371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145:16</a:t>
            </a:r>
            <a:endParaRPr lang="en-US" sz="24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036F9E2-B716-9912-D6E4-44EBB89FDCDD}"/>
              </a:ext>
            </a:extLst>
          </p:cNvPr>
          <p:cNvSpPr txBox="1">
            <a:spLocks/>
          </p:cNvSpPr>
          <p:nvPr/>
        </p:nvSpPr>
        <p:spPr>
          <a:xfrm>
            <a:off x="675967" y="1206193"/>
            <a:ext cx="10515600" cy="75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system-ui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“You open up Your hand and satisfy the desires of every living thing.”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270325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01A6D8-BAE7-FF3C-DA17-6E675B96E1BC}"/>
              </a:ext>
            </a:extLst>
          </p:cNvPr>
          <p:cNvSpPr txBox="1"/>
          <p:nvPr/>
        </p:nvSpPr>
        <p:spPr>
          <a:xfrm>
            <a:off x="674739" y="496371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145:16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374F5-8023-8941-3AEC-10F9273FBB57}"/>
              </a:ext>
            </a:extLst>
          </p:cNvPr>
          <p:cNvSpPr txBox="1">
            <a:spLocks/>
          </p:cNvSpPr>
          <p:nvPr/>
        </p:nvSpPr>
        <p:spPr>
          <a:xfrm>
            <a:off x="675967" y="1206193"/>
            <a:ext cx="10515600" cy="75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system-ui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“You open up Your hand and satisfy the desires of every living thing.”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  <a:latin typeface="system-u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07BB42-0F29-0803-CCF8-A0D953B89557}"/>
              </a:ext>
            </a:extLst>
          </p:cNvPr>
          <p:cNvSpPr txBox="1">
            <a:spLocks/>
          </p:cNvSpPr>
          <p:nvPr/>
        </p:nvSpPr>
        <p:spPr>
          <a:xfrm>
            <a:off x="674739" y="2757947"/>
            <a:ext cx="10515600" cy="3419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system-ui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Lamentations 3:22-23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“His compassions fail not. They are new every morning. Great is Your faithfulness.”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Jeremiah 31:3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Long ago the Lord said to Israel, ‘I have loved you, my people, with an everlasting love . With unfailing love I have drawn you to Myself.” </a:t>
            </a: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02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8F83D6-FA22-7378-864C-2121BC0BFC91}"/>
              </a:ext>
            </a:extLst>
          </p:cNvPr>
          <p:cNvSpPr txBox="1"/>
          <p:nvPr/>
        </p:nvSpPr>
        <p:spPr>
          <a:xfrm>
            <a:off x="182880" y="882133"/>
            <a:ext cx="12009120" cy="5975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200" b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103 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Bless the </a:t>
            </a:r>
            <a:r>
              <a:rPr lang="en-US" sz="2200" kern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 my soul, and all that is within me, 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bless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His holy name.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Bless the </a:t>
            </a:r>
            <a:r>
              <a:rPr lang="en-US" sz="2200" kern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 my soul, and forget none of His benefits;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 pardons all your iniquities; who heals all your diseases;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 redeems your life from the pit; who crowns you with lovingkindness and compassion;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 satisfies your years with good things, s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that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your youth is renewed like the eagle.</a:t>
            </a:r>
            <a:endParaRPr lang="en-US" sz="2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200" kern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performs righteous deeds and judgments for all who are oppressed.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 made known His ways to Moses, His acts to the sons of Israel.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200" kern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is compassionate and gracious, slow to anger and abounding in lovingkindness.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 will not always strive 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us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nor will He keep 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 anger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forever.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has not dealt with us according to our sins, nor rewarded us according to our iniquities.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as high as the heavens are above the earth, so great is His lovingkindness toward those who fear Him.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far as the east is from the west, so far has He removed our transgressions from us.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 as a father has compassion on 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children, so the </a:t>
            </a:r>
            <a:r>
              <a:rPr lang="en-US" sz="2200" kern="0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has compassion on those who fear Him.</a:t>
            </a:r>
            <a:b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0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14 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 He Himself knows our frame; He is mindful that we are </a:t>
            </a:r>
            <a:r>
              <a:rPr lang="en-US" sz="2200" i="1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200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dust.</a:t>
            </a:r>
            <a:endParaRPr lang="en-US" sz="2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 descr="lm 103">
            <a:extLst>
              <a:ext uri="{FF2B5EF4-FFF2-40B4-BE49-F238E27FC236}">
                <a16:creationId xmlns:a16="http://schemas.microsoft.com/office/drawing/2014/main" id="{DA88B323-7D87-16AD-A392-AE5985490144}"/>
              </a:ext>
            </a:extLst>
          </p:cNvPr>
          <p:cNvSpPr txBox="1"/>
          <p:nvPr/>
        </p:nvSpPr>
        <p:spPr>
          <a:xfrm>
            <a:off x="320479" y="207938"/>
            <a:ext cx="4811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103 – A Psalm of David </a:t>
            </a:r>
          </a:p>
        </p:txBody>
      </p:sp>
    </p:spTree>
    <p:extLst>
      <p:ext uri="{BB962C8B-B14F-4D97-AF65-F5344CB8AC3E}">
        <p14:creationId xmlns:p14="http://schemas.microsoft.com/office/powerpoint/2010/main" val="349863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CB81B1-B2A7-906B-7F22-B7BAE282F471}"/>
              </a:ext>
            </a:extLst>
          </p:cNvPr>
          <p:cNvSpPr txBox="1"/>
          <p:nvPr/>
        </p:nvSpPr>
        <p:spPr>
          <a:xfrm>
            <a:off x="457200" y="412955"/>
            <a:ext cx="111202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John 3:16</a:t>
            </a:r>
          </a:p>
          <a:p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“For God so loved the world that He gave His only begotten Son, that whoever believes in Him, should not perish but have everlasting life.” </a:t>
            </a:r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17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AB7D64-720E-1D9C-3C0D-11CEE02AA87F}"/>
              </a:ext>
            </a:extLst>
          </p:cNvPr>
          <p:cNvSpPr txBox="1"/>
          <p:nvPr/>
        </p:nvSpPr>
        <p:spPr>
          <a:xfrm>
            <a:off x="457200" y="412955"/>
            <a:ext cx="1112028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John 3:16</a:t>
            </a:r>
          </a:p>
          <a:p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“For God so loved the world that He gave His only begotten Son, that whoever believes in Him, should not perish but have everlasting life.” </a:t>
            </a:r>
          </a:p>
          <a:p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Matthew 28:20</a:t>
            </a:r>
          </a:p>
          <a:p>
            <a:endParaRPr lang="en-US" sz="2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 And be sure of this: I am with you always, even to the end of the age.”</a:t>
            </a:r>
          </a:p>
        </p:txBody>
      </p:sp>
    </p:spTree>
    <p:extLst>
      <p:ext uri="{BB962C8B-B14F-4D97-AF65-F5344CB8AC3E}">
        <p14:creationId xmlns:p14="http://schemas.microsoft.com/office/powerpoint/2010/main" val="205749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19BB79-514C-1365-B38C-22335977DA0C}"/>
              </a:ext>
            </a:extLst>
          </p:cNvPr>
          <p:cNvSpPr txBox="1"/>
          <p:nvPr/>
        </p:nvSpPr>
        <p:spPr>
          <a:xfrm>
            <a:off x="235974" y="0"/>
            <a:ext cx="11956025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4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Psalm 36</a:t>
            </a:r>
          </a:p>
          <a:p>
            <a:pPr marL="0" marR="0"/>
            <a:endParaRPr lang="en-US" sz="2200" b="1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/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36 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Wrongdoing speaks to the ungodly within his heart; There is no fear of God before his eyes.</a:t>
            </a:r>
            <a:b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For it flatters him in his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own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eyes concerning the discovery of his wrongful deed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and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the hatred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of it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b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3 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The words of his mouth are wickedness and deceit; He has ceased to be wise </a:t>
            </a:r>
            <a:r>
              <a:rPr lang="en-US" sz="22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and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to do good.</a:t>
            </a:r>
            <a:b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He plans wickedness on his bed; He sets himself on a path that is not good; He does not reject evil.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5 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Your mercy, </a:t>
            </a:r>
            <a:r>
              <a:rPr lang="en-US" sz="2200" b="1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Lord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 extends to the heavens, Your faithfulness </a:t>
            </a:r>
            <a:r>
              <a:rPr lang="en-US" sz="2200" b="1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reaches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to the skies.</a:t>
            </a:r>
            <a:b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6 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Your righteousness is like the mountains of God; Your judgments are </a:t>
            </a:r>
            <a:r>
              <a:rPr lang="en-US" sz="2200" b="1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like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the great deep.</a:t>
            </a:r>
            <a:b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cap="small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Lord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You protect mankind and animals.</a:t>
            </a:r>
            <a:b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7 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How precious is Your mercy, God! And the sons of mankind take refuge in the shadow of Your wings.</a:t>
            </a:r>
            <a:b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8 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They drink their fill of the abundance of Your house; And You allow them to drink </a:t>
            </a:r>
            <a:r>
              <a:rPr lang="en-US" sz="2200" b="1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from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the river of Your delights.</a:t>
            </a:r>
            <a:b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9 </a:t>
            </a:r>
            <a:r>
              <a:rPr lang="en-US" sz="22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For the fountain of life is with You; In Your light we see light.</a:t>
            </a:r>
          </a:p>
          <a:p>
            <a:pPr marL="0" marR="0"/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10 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Prolong Your mercy to those who know You, and Your righteousness to the upright of heart.</a:t>
            </a:r>
            <a:b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11 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May the foot of pride not come upon me, and may the hand of the wicked not drive me away.</a:t>
            </a:r>
            <a:b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n-US" sz="2200" b="1" baseline="30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12 </a:t>
            </a:r>
            <a:r>
              <a:rPr lang="en-US" sz="22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Those who do injustice have fallen there; they have been thrust down and cannot rise.</a:t>
            </a:r>
          </a:p>
        </p:txBody>
      </p:sp>
    </p:spTree>
    <p:extLst>
      <p:ext uri="{BB962C8B-B14F-4D97-AF65-F5344CB8AC3E}">
        <p14:creationId xmlns:p14="http://schemas.microsoft.com/office/powerpoint/2010/main" val="2954201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1099</Words>
  <Application>Microsoft Office PowerPoint</Application>
  <PresentationFormat>Widescreen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Segoe UI</vt:lpstr>
      <vt:lpstr>system-ui</vt:lpstr>
      <vt:lpstr>Times New Roman</vt:lpstr>
      <vt:lpstr>Office Theme</vt:lpstr>
      <vt:lpstr>PowerPoint Presentation</vt:lpstr>
      <vt:lpstr>Genesis 2:9</vt:lpstr>
      <vt:lpstr>Psalm 145:16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Pam Bircher</dc:creator>
  <cp:lastModifiedBy>Pam Bircher</cp:lastModifiedBy>
  <cp:revision>5</cp:revision>
  <dcterms:created xsi:type="dcterms:W3CDTF">2025-02-10T14:18:24Z</dcterms:created>
  <dcterms:modified xsi:type="dcterms:W3CDTF">2025-02-14T18:12:12Z</dcterms:modified>
</cp:coreProperties>
</file>