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sldIdLst>
    <p:sldId id="328" r:id="rId2"/>
    <p:sldId id="341" r:id="rId3"/>
    <p:sldId id="337" r:id="rId4"/>
    <p:sldId id="358" r:id="rId5"/>
    <p:sldId id="357" r:id="rId6"/>
    <p:sldId id="360" r:id="rId7"/>
    <p:sldId id="361" r:id="rId8"/>
    <p:sldId id="359" r:id="rId9"/>
    <p:sldId id="336" r:id="rId10"/>
    <p:sldId id="356" r:id="rId11"/>
    <p:sldId id="338" r:id="rId12"/>
    <p:sldId id="339" r:id="rId13"/>
    <p:sldId id="340" r:id="rId14"/>
    <p:sldId id="352" r:id="rId15"/>
    <p:sldId id="353" r:id="rId16"/>
    <p:sldId id="354" r:id="rId17"/>
    <p:sldId id="35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15E1B1-C279-4659-A2A6-97BA06B39D40}" v="126" dt="2025-02-08T16:07:59.9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675" autoAdjust="0"/>
  </p:normalViewPr>
  <p:slideViewPr>
    <p:cSldViewPr>
      <p:cViewPr varScale="1">
        <p:scale>
          <a:sx n="54" d="100"/>
          <a:sy n="54" d="100"/>
        </p:scale>
        <p:origin x="1518" y="276"/>
      </p:cViewPr>
      <p:guideLst>
        <p:guide orient="horz" pos="2160"/>
        <p:guide pos="2880"/>
      </p:guideLst>
    </p:cSldViewPr>
  </p:slideViewPr>
  <p:notesTextViewPr>
    <p:cViewPr>
      <p:scale>
        <a:sx n="75" d="100"/>
        <a:sy n="7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Lechmere-Oertel" userId="ff1d923058b3c5bc" providerId="LiveId" clId="{B915E1B1-C279-4659-A2A6-97BA06B39D40}"/>
    <pc:docChg chg="undo redo custSel addSld delSld modSld sldOrd delMainMaster">
      <pc:chgData name="Richard Lechmere-Oertel" userId="ff1d923058b3c5bc" providerId="LiveId" clId="{B915E1B1-C279-4659-A2A6-97BA06B39D40}" dt="2025-02-08T16:16:35.002" v="1287" actId="6549"/>
      <pc:docMkLst>
        <pc:docMk/>
      </pc:docMkLst>
      <pc:sldChg chg="del">
        <pc:chgData name="Richard Lechmere-Oertel" userId="ff1d923058b3c5bc" providerId="LiveId" clId="{B915E1B1-C279-4659-A2A6-97BA06B39D40}" dt="2025-02-07T13:50:39.226" v="705" actId="2696"/>
        <pc:sldMkLst>
          <pc:docMk/>
          <pc:sldMk cId="0" sldId="275"/>
        </pc:sldMkLst>
      </pc:sldChg>
      <pc:sldChg chg="del">
        <pc:chgData name="Richard Lechmere-Oertel" userId="ff1d923058b3c5bc" providerId="LiveId" clId="{B915E1B1-C279-4659-A2A6-97BA06B39D40}" dt="2025-02-07T13:50:39.226" v="705" actId="2696"/>
        <pc:sldMkLst>
          <pc:docMk/>
          <pc:sldMk cId="0" sldId="278"/>
        </pc:sldMkLst>
      </pc:sldChg>
      <pc:sldChg chg="modSp del mod">
        <pc:chgData name="Richard Lechmere-Oertel" userId="ff1d923058b3c5bc" providerId="LiveId" clId="{B915E1B1-C279-4659-A2A6-97BA06B39D40}" dt="2025-02-07T13:50:39.226" v="705" actId="2696"/>
        <pc:sldMkLst>
          <pc:docMk/>
          <pc:sldMk cId="0" sldId="279"/>
        </pc:sldMkLst>
        <pc:spChg chg="mod">
          <ac:chgData name="Richard Lechmere-Oertel" userId="ff1d923058b3c5bc" providerId="LiveId" clId="{B915E1B1-C279-4659-A2A6-97BA06B39D40}" dt="2025-02-07T13:35:08.446" v="684" actId="6549"/>
          <ac:spMkLst>
            <pc:docMk/>
            <pc:sldMk cId="0" sldId="279"/>
            <ac:spMk id="3" creationId="{00000000-0000-0000-0000-000000000000}"/>
          </ac:spMkLst>
        </pc:spChg>
        <pc:spChg chg="mod">
          <ac:chgData name="Richard Lechmere-Oertel" userId="ff1d923058b3c5bc" providerId="LiveId" clId="{B915E1B1-C279-4659-A2A6-97BA06B39D40}" dt="2025-02-07T13:35:22.856" v="685" actId="1076"/>
          <ac:spMkLst>
            <pc:docMk/>
            <pc:sldMk cId="0" sldId="279"/>
            <ac:spMk id="4" creationId="{00000000-0000-0000-0000-000000000000}"/>
          </ac:spMkLst>
        </pc:spChg>
        <pc:spChg chg="mod">
          <ac:chgData name="Richard Lechmere-Oertel" userId="ff1d923058b3c5bc" providerId="LiveId" clId="{B915E1B1-C279-4659-A2A6-97BA06B39D40}" dt="2025-02-07T13:35:30.051" v="686" actId="1076"/>
          <ac:spMkLst>
            <pc:docMk/>
            <pc:sldMk cId="0" sldId="279"/>
            <ac:spMk id="5" creationId="{D1DC927A-DD1D-1E40-E426-003A03828D5B}"/>
          </ac:spMkLst>
        </pc:spChg>
      </pc:sldChg>
      <pc:sldChg chg="modSp del mod">
        <pc:chgData name="Richard Lechmere-Oertel" userId="ff1d923058b3c5bc" providerId="LiveId" clId="{B915E1B1-C279-4659-A2A6-97BA06B39D40}" dt="2025-02-07T13:50:39.226" v="705" actId="2696"/>
        <pc:sldMkLst>
          <pc:docMk/>
          <pc:sldMk cId="0" sldId="280"/>
        </pc:sldMkLst>
        <pc:spChg chg="mod">
          <ac:chgData name="Richard Lechmere-Oertel" userId="ff1d923058b3c5bc" providerId="LiveId" clId="{B915E1B1-C279-4659-A2A6-97BA06B39D40}" dt="2025-02-07T13:35:46.595" v="688" actId="1076"/>
          <ac:spMkLst>
            <pc:docMk/>
            <pc:sldMk cId="0" sldId="280"/>
            <ac:spMk id="3" creationId="{5892E9B3-F8C7-82F3-0758-9C227E23A082}"/>
          </ac:spMkLst>
        </pc:spChg>
        <pc:spChg chg="mod">
          <ac:chgData name="Richard Lechmere-Oertel" userId="ff1d923058b3c5bc" providerId="LiveId" clId="{B915E1B1-C279-4659-A2A6-97BA06B39D40}" dt="2025-02-07T13:35:54.369" v="691" actId="403"/>
          <ac:spMkLst>
            <pc:docMk/>
            <pc:sldMk cId="0" sldId="280"/>
            <ac:spMk id="4" creationId="{00000000-0000-0000-0000-000000000000}"/>
          </ac:spMkLst>
        </pc:spChg>
      </pc:sldChg>
      <pc:sldChg chg="modSp del mod">
        <pc:chgData name="Richard Lechmere-Oertel" userId="ff1d923058b3c5bc" providerId="LiveId" clId="{B915E1B1-C279-4659-A2A6-97BA06B39D40}" dt="2025-02-07T13:50:39.226" v="705" actId="2696"/>
        <pc:sldMkLst>
          <pc:docMk/>
          <pc:sldMk cId="0" sldId="282"/>
        </pc:sldMkLst>
        <pc:spChg chg="mod">
          <ac:chgData name="Richard Lechmere-Oertel" userId="ff1d923058b3c5bc" providerId="LiveId" clId="{B915E1B1-C279-4659-A2A6-97BA06B39D40}" dt="2025-02-07T13:36:06.835" v="695" actId="27636"/>
          <ac:spMkLst>
            <pc:docMk/>
            <pc:sldMk cId="0" sldId="282"/>
            <ac:spMk id="3" creationId="{00000000-0000-0000-0000-000000000000}"/>
          </ac:spMkLst>
        </pc:spChg>
        <pc:spChg chg="mod">
          <ac:chgData name="Richard Lechmere-Oertel" userId="ff1d923058b3c5bc" providerId="LiveId" clId="{B915E1B1-C279-4659-A2A6-97BA06B39D40}" dt="2025-02-07T13:36:03.295" v="692" actId="1076"/>
          <ac:spMkLst>
            <pc:docMk/>
            <pc:sldMk cId="0" sldId="282"/>
            <ac:spMk id="4" creationId="{108A9351-2400-12A7-9EC3-F5979EC83D71}"/>
          </ac:spMkLst>
        </pc:spChg>
      </pc:sldChg>
      <pc:sldChg chg="del">
        <pc:chgData name="Richard Lechmere-Oertel" userId="ff1d923058b3c5bc" providerId="LiveId" clId="{B915E1B1-C279-4659-A2A6-97BA06B39D40}" dt="2025-02-07T13:50:39.226" v="705" actId="2696"/>
        <pc:sldMkLst>
          <pc:docMk/>
          <pc:sldMk cId="0" sldId="283"/>
        </pc:sldMkLst>
      </pc:sldChg>
      <pc:sldChg chg="del">
        <pc:chgData name="Richard Lechmere-Oertel" userId="ff1d923058b3c5bc" providerId="LiveId" clId="{B915E1B1-C279-4659-A2A6-97BA06B39D40}" dt="2025-02-07T13:50:39.226" v="705" actId="2696"/>
        <pc:sldMkLst>
          <pc:docMk/>
          <pc:sldMk cId="0" sldId="285"/>
        </pc:sldMkLst>
      </pc:sldChg>
      <pc:sldChg chg="del">
        <pc:chgData name="Richard Lechmere-Oertel" userId="ff1d923058b3c5bc" providerId="LiveId" clId="{B915E1B1-C279-4659-A2A6-97BA06B39D40}" dt="2025-02-07T13:50:39.226" v="705" actId="2696"/>
        <pc:sldMkLst>
          <pc:docMk/>
          <pc:sldMk cId="0" sldId="287"/>
        </pc:sldMkLst>
      </pc:sldChg>
      <pc:sldChg chg="del">
        <pc:chgData name="Richard Lechmere-Oertel" userId="ff1d923058b3c5bc" providerId="LiveId" clId="{B915E1B1-C279-4659-A2A6-97BA06B39D40}" dt="2025-02-07T13:50:39.226" v="705" actId="2696"/>
        <pc:sldMkLst>
          <pc:docMk/>
          <pc:sldMk cId="0" sldId="288"/>
        </pc:sldMkLst>
      </pc:sldChg>
      <pc:sldChg chg="addSp delSp modSp del mod modAnim">
        <pc:chgData name="Richard Lechmere-Oertel" userId="ff1d923058b3c5bc" providerId="LiveId" clId="{B915E1B1-C279-4659-A2A6-97BA06B39D40}" dt="2025-02-07T13:26:38.067" v="581" actId="47"/>
        <pc:sldMkLst>
          <pc:docMk/>
          <pc:sldMk cId="0" sldId="292"/>
        </pc:sldMkLst>
        <pc:spChg chg="mod">
          <ac:chgData name="Richard Lechmere-Oertel" userId="ff1d923058b3c5bc" providerId="LiveId" clId="{B915E1B1-C279-4659-A2A6-97BA06B39D40}" dt="2025-02-07T13:20:40.932" v="427" actId="403"/>
          <ac:spMkLst>
            <pc:docMk/>
            <pc:sldMk cId="0" sldId="292"/>
            <ac:spMk id="2" creationId="{00000000-0000-0000-0000-000000000000}"/>
          </ac:spMkLst>
        </pc:spChg>
        <pc:spChg chg="mod">
          <ac:chgData name="Richard Lechmere-Oertel" userId="ff1d923058b3c5bc" providerId="LiveId" clId="{B915E1B1-C279-4659-A2A6-97BA06B39D40}" dt="2025-02-07T13:24:59.817" v="531" actId="21"/>
          <ac:spMkLst>
            <pc:docMk/>
            <pc:sldMk cId="0" sldId="292"/>
            <ac:spMk id="3" creationId="{8097791C-7610-EC40-ECE0-D19901FE75D0}"/>
          </ac:spMkLst>
        </pc:spChg>
        <pc:spChg chg="add del mod">
          <ac:chgData name="Richard Lechmere-Oertel" userId="ff1d923058b3c5bc" providerId="LiveId" clId="{B915E1B1-C279-4659-A2A6-97BA06B39D40}" dt="2025-02-07T13:22:37.737" v="479" actId="478"/>
          <ac:spMkLst>
            <pc:docMk/>
            <pc:sldMk cId="0" sldId="292"/>
            <ac:spMk id="5" creationId="{3AD67C37-669C-6302-66E8-10FC493CBDBB}"/>
          </ac:spMkLst>
        </pc:spChg>
        <pc:spChg chg="add del mod">
          <ac:chgData name="Richard Lechmere-Oertel" userId="ff1d923058b3c5bc" providerId="LiveId" clId="{B915E1B1-C279-4659-A2A6-97BA06B39D40}" dt="2025-02-07T13:22:39.593" v="481" actId="478"/>
          <ac:spMkLst>
            <pc:docMk/>
            <pc:sldMk cId="0" sldId="292"/>
            <ac:spMk id="7" creationId="{AA2DEA95-C4A4-70D1-52F0-428B3B8BD80C}"/>
          </ac:spMkLst>
        </pc:spChg>
        <pc:spChg chg="mod">
          <ac:chgData name="Richard Lechmere-Oertel" userId="ff1d923058b3c5bc" providerId="LiveId" clId="{B915E1B1-C279-4659-A2A6-97BA06B39D40}" dt="2025-02-07T13:20:52.467" v="432" actId="14100"/>
          <ac:spMkLst>
            <pc:docMk/>
            <pc:sldMk cId="0" sldId="292"/>
            <ac:spMk id="26" creationId="{EDF4CF42-A7C2-549B-5660-EFC226A5927A}"/>
          </ac:spMkLst>
        </pc:spChg>
        <pc:spChg chg="mod">
          <ac:chgData name="Richard Lechmere-Oertel" userId="ff1d923058b3c5bc" providerId="LiveId" clId="{B915E1B1-C279-4659-A2A6-97BA06B39D40}" dt="2025-02-07T13:25:23.027" v="534" actId="21"/>
          <ac:spMkLst>
            <pc:docMk/>
            <pc:sldMk cId="0" sldId="292"/>
            <ac:spMk id="32" creationId="{85385A28-65EA-DF92-AD3C-2F6AD32CFF88}"/>
          </ac:spMkLst>
        </pc:spChg>
      </pc:sldChg>
      <pc:sldChg chg="del">
        <pc:chgData name="Richard Lechmere-Oertel" userId="ff1d923058b3c5bc" providerId="LiveId" clId="{B915E1B1-C279-4659-A2A6-97BA06B39D40}" dt="2025-02-07T13:50:39.226" v="705" actId="2696"/>
        <pc:sldMkLst>
          <pc:docMk/>
          <pc:sldMk cId="0" sldId="297"/>
        </pc:sldMkLst>
      </pc:sldChg>
      <pc:sldChg chg="del">
        <pc:chgData name="Richard Lechmere-Oertel" userId="ff1d923058b3c5bc" providerId="LiveId" clId="{B915E1B1-C279-4659-A2A6-97BA06B39D40}" dt="2025-02-07T13:50:39.226" v="705" actId="2696"/>
        <pc:sldMkLst>
          <pc:docMk/>
          <pc:sldMk cId="0" sldId="322"/>
        </pc:sldMkLst>
      </pc:sldChg>
      <pc:sldChg chg="del">
        <pc:chgData name="Richard Lechmere-Oertel" userId="ff1d923058b3c5bc" providerId="LiveId" clId="{B915E1B1-C279-4659-A2A6-97BA06B39D40}" dt="2025-02-07T13:50:39.226" v="705" actId="2696"/>
        <pc:sldMkLst>
          <pc:docMk/>
          <pc:sldMk cId="0" sldId="327"/>
        </pc:sldMkLst>
      </pc:sldChg>
      <pc:sldChg chg="addSp delSp modSp mod modNotes modNotesTx">
        <pc:chgData name="Richard Lechmere-Oertel" userId="ff1d923058b3c5bc" providerId="LiveId" clId="{B915E1B1-C279-4659-A2A6-97BA06B39D40}" dt="2025-02-08T15:57:52.812" v="784" actId="478"/>
        <pc:sldMkLst>
          <pc:docMk/>
          <pc:sldMk cId="2840281409" sldId="328"/>
        </pc:sldMkLst>
        <pc:spChg chg="del mod">
          <ac:chgData name="Richard Lechmere-Oertel" userId="ff1d923058b3c5bc" providerId="LiveId" clId="{B915E1B1-C279-4659-A2A6-97BA06B39D40}" dt="2025-02-08T15:57:50.119" v="783" actId="478"/>
          <ac:spMkLst>
            <pc:docMk/>
            <pc:sldMk cId="2840281409" sldId="328"/>
            <ac:spMk id="3" creationId="{4CEB5BBA-3689-1BB4-0BC1-8958A7243A3D}"/>
          </ac:spMkLst>
        </pc:spChg>
        <pc:spChg chg="add del mod">
          <ac:chgData name="Richard Lechmere-Oertel" userId="ff1d923058b3c5bc" providerId="LiveId" clId="{B915E1B1-C279-4659-A2A6-97BA06B39D40}" dt="2025-02-08T15:57:52.812" v="784" actId="478"/>
          <ac:spMkLst>
            <pc:docMk/>
            <pc:sldMk cId="2840281409" sldId="328"/>
            <ac:spMk id="6" creationId="{AB46959F-CE51-BE4D-F75E-BCAEFF78B6FC}"/>
          </ac:spMkLst>
        </pc:spChg>
      </pc:sldChg>
      <pc:sldChg chg="addSp modSp mod">
        <pc:chgData name="Richard Lechmere-Oertel" userId="ff1d923058b3c5bc" providerId="LiveId" clId="{B915E1B1-C279-4659-A2A6-97BA06B39D40}" dt="2025-02-08T16:03:56.825" v="790"/>
        <pc:sldMkLst>
          <pc:docMk/>
          <pc:sldMk cId="3945153828" sldId="336"/>
        </pc:sldMkLst>
        <pc:spChg chg="mod">
          <ac:chgData name="Richard Lechmere-Oertel" userId="ff1d923058b3c5bc" providerId="LiveId" clId="{B915E1B1-C279-4659-A2A6-97BA06B39D40}" dt="2025-02-07T13:13:43.869" v="221" actId="1037"/>
          <ac:spMkLst>
            <pc:docMk/>
            <pc:sldMk cId="3945153828" sldId="336"/>
            <ac:spMk id="2" creationId="{E1F9B66C-E9FB-35F4-8993-8DD86F52B697}"/>
          </ac:spMkLst>
        </pc:spChg>
        <pc:spChg chg="mod">
          <ac:chgData name="Richard Lechmere-Oertel" userId="ff1d923058b3c5bc" providerId="LiveId" clId="{B915E1B1-C279-4659-A2A6-97BA06B39D40}" dt="2025-02-07T13:09:32.799" v="49" actId="1037"/>
          <ac:spMkLst>
            <pc:docMk/>
            <pc:sldMk cId="3945153828" sldId="336"/>
            <ac:spMk id="3" creationId="{A0585CBC-A7BB-C740-1A13-E1680910959F}"/>
          </ac:spMkLst>
        </pc:spChg>
        <pc:spChg chg="mod">
          <ac:chgData name="Richard Lechmere-Oertel" userId="ff1d923058b3c5bc" providerId="LiveId" clId="{B915E1B1-C279-4659-A2A6-97BA06B39D40}" dt="2025-02-07T13:10:18.799" v="95" actId="1036"/>
          <ac:spMkLst>
            <pc:docMk/>
            <pc:sldMk cId="3945153828" sldId="336"/>
            <ac:spMk id="5" creationId="{F73A82DD-831A-E201-B9B1-B967250E6C6D}"/>
          </ac:spMkLst>
        </pc:spChg>
        <pc:spChg chg="add mod">
          <ac:chgData name="Richard Lechmere-Oertel" userId="ff1d923058b3c5bc" providerId="LiveId" clId="{B915E1B1-C279-4659-A2A6-97BA06B39D40}" dt="2025-02-07T13:10:30.559" v="97" actId="20577"/>
          <ac:spMkLst>
            <pc:docMk/>
            <pc:sldMk cId="3945153828" sldId="336"/>
            <ac:spMk id="6" creationId="{DD682AA7-AE84-2017-F7BC-CDC1EDFD93D6}"/>
          </ac:spMkLst>
        </pc:spChg>
        <pc:picChg chg="add">
          <ac:chgData name="Richard Lechmere-Oertel" userId="ff1d923058b3c5bc" providerId="LiveId" clId="{B915E1B1-C279-4659-A2A6-97BA06B39D40}" dt="2025-02-08T16:03:56.825" v="790"/>
          <ac:picMkLst>
            <pc:docMk/>
            <pc:sldMk cId="3945153828" sldId="336"/>
            <ac:picMk id="4" creationId="{25672B7C-54A6-601B-BE48-54D76A54C1C0}"/>
          </ac:picMkLst>
        </pc:picChg>
        <pc:picChg chg="mod">
          <ac:chgData name="Richard Lechmere-Oertel" userId="ff1d923058b3c5bc" providerId="LiveId" clId="{B915E1B1-C279-4659-A2A6-97BA06B39D40}" dt="2025-02-07T13:13:40.259" v="217" actId="1036"/>
          <ac:picMkLst>
            <pc:docMk/>
            <pc:sldMk cId="3945153828" sldId="336"/>
            <ac:picMk id="8" creationId="{4790A985-E0B2-5CF3-ECC1-47A31507557E}"/>
          </ac:picMkLst>
        </pc:picChg>
      </pc:sldChg>
      <pc:sldChg chg="addSp delSp modSp mod ord delAnim modNotesTx">
        <pc:chgData name="Richard Lechmere-Oertel" userId="ff1d923058b3c5bc" providerId="LiveId" clId="{B915E1B1-C279-4659-A2A6-97BA06B39D40}" dt="2025-02-08T16:16:26.457" v="1286" actId="6549"/>
        <pc:sldMkLst>
          <pc:docMk/>
          <pc:sldMk cId="793232388" sldId="337"/>
        </pc:sldMkLst>
        <pc:spChg chg="mod">
          <ac:chgData name="Richard Lechmere-Oertel" userId="ff1d923058b3c5bc" providerId="LiveId" clId="{B915E1B1-C279-4659-A2A6-97BA06B39D40}" dt="2025-02-08T16:08:46.614" v="855" actId="114"/>
          <ac:spMkLst>
            <pc:docMk/>
            <pc:sldMk cId="793232388" sldId="337"/>
            <ac:spMk id="2" creationId="{E1F9B66C-E9FB-35F4-8993-8DD86F52B697}"/>
          </ac:spMkLst>
        </pc:spChg>
        <pc:spChg chg="mod">
          <ac:chgData name="Richard Lechmere-Oertel" userId="ff1d923058b3c5bc" providerId="LiveId" clId="{B915E1B1-C279-4659-A2A6-97BA06B39D40}" dt="2025-02-08T16:10:40.984" v="901" actId="1076"/>
          <ac:spMkLst>
            <pc:docMk/>
            <pc:sldMk cId="793232388" sldId="337"/>
            <ac:spMk id="3" creationId="{A0585CBC-A7BB-C740-1A13-E1680910959F}"/>
          </ac:spMkLst>
        </pc:spChg>
        <pc:spChg chg="add mod">
          <ac:chgData name="Richard Lechmere-Oertel" userId="ff1d923058b3c5bc" providerId="LiveId" clId="{B915E1B1-C279-4659-A2A6-97BA06B39D40}" dt="2025-02-08T16:08:32.318" v="838" actId="20577"/>
          <ac:spMkLst>
            <pc:docMk/>
            <pc:sldMk cId="793232388" sldId="337"/>
            <ac:spMk id="4" creationId="{C4DAD1FF-94F7-A43B-07FC-06079A1E63ED}"/>
          </ac:spMkLst>
        </pc:spChg>
        <pc:spChg chg="del mod">
          <ac:chgData name="Richard Lechmere-Oertel" userId="ff1d923058b3c5bc" providerId="LiveId" clId="{B915E1B1-C279-4659-A2A6-97BA06B39D40}" dt="2025-02-07T13:19:50.398" v="395" actId="478"/>
          <ac:spMkLst>
            <pc:docMk/>
            <pc:sldMk cId="793232388" sldId="337"/>
            <ac:spMk id="5" creationId="{F73A82DD-831A-E201-B9B1-B967250E6C6D}"/>
          </ac:spMkLst>
        </pc:spChg>
        <pc:spChg chg="del mod">
          <ac:chgData name="Richard Lechmere-Oertel" userId="ff1d923058b3c5bc" providerId="LiveId" clId="{B915E1B1-C279-4659-A2A6-97BA06B39D40}" dt="2025-02-08T16:09:07.007" v="860" actId="478"/>
          <ac:spMkLst>
            <pc:docMk/>
            <pc:sldMk cId="793232388" sldId="337"/>
            <ac:spMk id="6" creationId="{4EDEFF7C-CE02-38C1-281A-2D483FC07CD2}"/>
          </ac:spMkLst>
        </pc:spChg>
      </pc:sldChg>
      <pc:sldChg chg="addSp delSp modSp mod">
        <pc:chgData name="Richard Lechmere-Oertel" userId="ff1d923058b3c5bc" providerId="LiveId" clId="{B915E1B1-C279-4659-A2A6-97BA06B39D40}" dt="2025-02-07T13:14:49.859" v="249" actId="20577"/>
        <pc:sldMkLst>
          <pc:docMk/>
          <pc:sldMk cId="3304038875" sldId="338"/>
        </pc:sldMkLst>
        <pc:spChg chg="add del mod">
          <ac:chgData name="Richard Lechmere-Oertel" userId="ff1d923058b3c5bc" providerId="LiveId" clId="{B915E1B1-C279-4659-A2A6-97BA06B39D40}" dt="2025-02-07T13:14:49.859" v="249" actId="20577"/>
          <ac:spMkLst>
            <pc:docMk/>
            <pc:sldMk cId="3304038875" sldId="338"/>
            <ac:spMk id="2" creationId="{E1F9B66C-E9FB-35F4-8993-8DD86F52B697}"/>
          </ac:spMkLst>
        </pc:spChg>
        <pc:spChg chg="mod">
          <ac:chgData name="Richard Lechmere-Oertel" userId="ff1d923058b3c5bc" providerId="LiveId" clId="{B915E1B1-C279-4659-A2A6-97BA06B39D40}" dt="2025-02-07T13:14:13.973" v="236" actId="6549"/>
          <ac:spMkLst>
            <pc:docMk/>
            <pc:sldMk cId="3304038875" sldId="338"/>
            <ac:spMk id="3" creationId="{A0585CBC-A7BB-C740-1A13-E1680910959F}"/>
          </ac:spMkLst>
        </pc:spChg>
        <pc:spChg chg="del mod">
          <ac:chgData name="Richard Lechmere-Oertel" userId="ff1d923058b3c5bc" providerId="LiveId" clId="{B915E1B1-C279-4659-A2A6-97BA06B39D40}" dt="2025-02-07T13:14:18.309" v="238" actId="478"/>
          <ac:spMkLst>
            <pc:docMk/>
            <pc:sldMk cId="3304038875" sldId="338"/>
            <ac:spMk id="5" creationId="{F73A82DD-831A-E201-B9B1-B967250E6C6D}"/>
          </ac:spMkLst>
        </pc:spChg>
        <pc:spChg chg="add del mod">
          <ac:chgData name="Richard Lechmere-Oertel" userId="ff1d923058b3c5bc" providerId="LiveId" clId="{B915E1B1-C279-4659-A2A6-97BA06B39D40}" dt="2025-02-07T13:12:24.919" v="162" actId="478"/>
          <ac:spMkLst>
            <pc:docMk/>
            <pc:sldMk cId="3304038875" sldId="338"/>
            <ac:spMk id="6" creationId="{1B328114-E4EB-604C-A441-68F4C6B281AC}"/>
          </ac:spMkLst>
        </pc:spChg>
      </pc:sldChg>
      <pc:sldChg chg="addSp delSp modSp mod">
        <pc:chgData name="Richard Lechmere-Oertel" userId="ff1d923058b3c5bc" providerId="LiveId" clId="{B915E1B1-C279-4659-A2A6-97BA06B39D40}" dt="2025-02-07T13:15:34.238" v="274" actId="20577"/>
        <pc:sldMkLst>
          <pc:docMk/>
          <pc:sldMk cId="1727506613" sldId="339"/>
        </pc:sldMkLst>
        <pc:spChg chg="mod">
          <ac:chgData name="Richard Lechmere-Oertel" userId="ff1d923058b3c5bc" providerId="LiveId" clId="{B915E1B1-C279-4659-A2A6-97BA06B39D40}" dt="2025-02-07T13:14:39.768" v="246" actId="1076"/>
          <ac:spMkLst>
            <pc:docMk/>
            <pc:sldMk cId="1727506613" sldId="339"/>
            <ac:spMk id="3" creationId="{A0585CBC-A7BB-C740-1A13-E1680910959F}"/>
          </ac:spMkLst>
        </pc:spChg>
        <pc:spChg chg="add mod">
          <ac:chgData name="Richard Lechmere-Oertel" userId="ff1d923058b3c5bc" providerId="LiveId" clId="{B915E1B1-C279-4659-A2A6-97BA06B39D40}" dt="2025-02-07T13:15:34.238" v="274" actId="20577"/>
          <ac:spMkLst>
            <pc:docMk/>
            <pc:sldMk cId="1727506613" sldId="339"/>
            <ac:spMk id="4" creationId="{E2E01406-714B-38ED-DF10-9B7639377D41}"/>
          </ac:spMkLst>
        </pc:spChg>
        <pc:spChg chg="del">
          <ac:chgData name="Richard Lechmere-Oertel" userId="ff1d923058b3c5bc" providerId="LiveId" clId="{B915E1B1-C279-4659-A2A6-97BA06B39D40}" dt="2025-02-07T13:15:07.412" v="253" actId="478"/>
          <ac:spMkLst>
            <pc:docMk/>
            <pc:sldMk cId="1727506613" sldId="339"/>
            <ac:spMk id="5" creationId="{F73A82DD-831A-E201-B9B1-B967250E6C6D}"/>
          </ac:spMkLst>
        </pc:spChg>
      </pc:sldChg>
      <pc:sldChg chg="delSp modSp mod">
        <pc:chgData name="Richard Lechmere-Oertel" userId="ff1d923058b3c5bc" providerId="LiveId" clId="{B915E1B1-C279-4659-A2A6-97BA06B39D40}" dt="2025-02-07T13:16:35.962" v="291" actId="113"/>
        <pc:sldMkLst>
          <pc:docMk/>
          <pc:sldMk cId="3889501987" sldId="340"/>
        </pc:sldMkLst>
        <pc:spChg chg="mod">
          <ac:chgData name="Richard Lechmere-Oertel" userId="ff1d923058b3c5bc" providerId="LiveId" clId="{B915E1B1-C279-4659-A2A6-97BA06B39D40}" dt="2025-02-07T13:15:53.489" v="277" actId="14100"/>
          <ac:spMkLst>
            <pc:docMk/>
            <pc:sldMk cId="3889501987" sldId="340"/>
            <ac:spMk id="2" creationId="{E1F9B66C-E9FB-35F4-8993-8DD86F52B697}"/>
          </ac:spMkLst>
        </pc:spChg>
        <pc:spChg chg="mod">
          <ac:chgData name="Richard Lechmere-Oertel" userId="ff1d923058b3c5bc" providerId="LiveId" clId="{B915E1B1-C279-4659-A2A6-97BA06B39D40}" dt="2025-02-07T13:16:35.962" v="291" actId="113"/>
          <ac:spMkLst>
            <pc:docMk/>
            <pc:sldMk cId="3889501987" sldId="340"/>
            <ac:spMk id="3" creationId="{A0585CBC-A7BB-C740-1A13-E1680910959F}"/>
          </ac:spMkLst>
        </pc:spChg>
        <pc:spChg chg="del">
          <ac:chgData name="Richard Lechmere-Oertel" userId="ff1d923058b3c5bc" providerId="LiveId" clId="{B915E1B1-C279-4659-A2A6-97BA06B39D40}" dt="2025-02-07T13:16:02.198" v="281" actId="478"/>
          <ac:spMkLst>
            <pc:docMk/>
            <pc:sldMk cId="3889501987" sldId="340"/>
            <ac:spMk id="5" creationId="{F73A82DD-831A-E201-B9B1-B967250E6C6D}"/>
          </ac:spMkLst>
        </pc:spChg>
      </pc:sldChg>
      <pc:sldChg chg="addSp delSp modSp add del mod setBg delDesignElem modNotesTx">
        <pc:chgData name="Richard Lechmere-Oertel" userId="ff1d923058b3c5bc" providerId="LiveId" clId="{B915E1B1-C279-4659-A2A6-97BA06B39D40}" dt="2025-02-08T16:16:35.002" v="1287" actId="6549"/>
        <pc:sldMkLst>
          <pc:docMk/>
          <pc:sldMk cId="674187454" sldId="341"/>
        </pc:sldMkLst>
        <pc:spChg chg="mod">
          <ac:chgData name="Richard Lechmere-Oertel" userId="ff1d923058b3c5bc" providerId="LiveId" clId="{B915E1B1-C279-4659-A2A6-97BA06B39D40}" dt="2025-02-08T16:06:32.501" v="802" actId="14100"/>
          <ac:spMkLst>
            <pc:docMk/>
            <pc:sldMk cId="674187454" sldId="341"/>
            <ac:spMk id="3" creationId="{09AB3014-0599-CB6F-297F-66991F5A69A0}"/>
          </ac:spMkLst>
        </pc:spChg>
        <pc:grpChg chg="add del">
          <ac:chgData name="Richard Lechmere-Oertel" userId="ff1d923058b3c5bc" providerId="LiveId" clId="{B915E1B1-C279-4659-A2A6-97BA06B39D40}" dt="2025-02-08T16:03:56.704" v="789"/>
          <ac:grpSpMkLst>
            <pc:docMk/>
            <pc:sldMk cId="674187454" sldId="341"/>
            <ac:grpSpMk id="20" creationId="{6258F736-B256-8039-9DC6-F4E49A5C5AD5}"/>
          </ac:grpSpMkLst>
        </pc:grpChg>
        <pc:picChg chg="add mod">
          <ac:chgData name="Richard Lechmere-Oertel" userId="ff1d923058b3c5bc" providerId="LiveId" clId="{B915E1B1-C279-4659-A2A6-97BA06B39D40}" dt="2025-02-08T16:06:21.157" v="799"/>
          <ac:picMkLst>
            <pc:docMk/>
            <pc:sldMk cId="674187454" sldId="341"/>
            <ac:picMk id="4" creationId="{8EF270CB-EA04-4E56-6C63-D652CCA2AD77}"/>
          </ac:picMkLst>
        </pc:picChg>
        <pc:picChg chg="add del">
          <ac:chgData name="Richard Lechmere-Oertel" userId="ff1d923058b3c5bc" providerId="LiveId" clId="{B915E1B1-C279-4659-A2A6-97BA06B39D40}" dt="2025-02-08T16:06:21.519" v="800" actId="478"/>
          <ac:picMkLst>
            <pc:docMk/>
            <pc:sldMk cId="674187454" sldId="341"/>
            <ac:picMk id="6" creationId="{82FEBF30-AA9C-10E1-D647-967D0849930B}"/>
          </ac:picMkLst>
        </pc:picChg>
      </pc:sldChg>
      <pc:sldChg chg="del">
        <pc:chgData name="Richard Lechmere-Oertel" userId="ff1d923058b3c5bc" providerId="LiveId" clId="{B915E1B1-C279-4659-A2A6-97BA06B39D40}" dt="2025-02-07T13:50:39.226" v="705" actId="2696"/>
        <pc:sldMkLst>
          <pc:docMk/>
          <pc:sldMk cId="1870562037" sldId="342"/>
        </pc:sldMkLst>
      </pc:sldChg>
      <pc:sldChg chg="modSp del mod">
        <pc:chgData name="Richard Lechmere-Oertel" userId="ff1d923058b3c5bc" providerId="LiveId" clId="{B915E1B1-C279-4659-A2A6-97BA06B39D40}" dt="2025-02-07T13:50:39.226" v="705" actId="2696"/>
        <pc:sldMkLst>
          <pc:docMk/>
          <pc:sldMk cId="1965671539" sldId="343"/>
        </pc:sldMkLst>
        <pc:spChg chg="mod">
          <ac:chgData name="Richard Lechmere-Oertel" userId="ff1d923058b3c5bc" providerId="LiveId" clId="{B915E1B1-C279-4659-A2A6-97BA06B39D40}" dt="2025-02-07T13:36:32.330" v="702" actId="403"/>
          <ac:spMkLst>
            <pc:docMk/>
            <pc:sldMk cId="1965671539" sldId="343"/>
            <ac:spMk id="3" creationId="{00000000-0000-0000-0000-000000000000}"/>
          </ac:spMkLst>
        </pc:spChg>
        <pc:spChg chg="mod">
          <ac:chgData name="Richard Lechmere-Oertel" userId="ff1d923058b3c5bc" providerId="LiveId" clId="{B915E1B1-C279-4659-A2A6-97BA06B39D40}" dt="2025-02-07T13:36:40.185" v="704" actId="1076"/>
          <ac:spMkLst>
            <pc:docMk/>
            <pc:sldMk cId="1965671539" sldId="343"/>
            <ac:spMk id="4" creationId="{108A9351-2400-12A7-9EC3-F5979EC83D71}"/>
          </ac:spMkLst>
        </pc:spChg>
      </pc:sldChg>
      <pc:sldChg chg="del">
        <pc:chgData name="Richard Lechmere-Oertel" userId="ff1d923058b3c5bc" providerId="LiveId" clId="{B915E1B1-C279-4659-A2A6-97BA06B39D40}" dt="2025-02-07T13:50:39.226" v="705" actId="2696"/>
        <pc:sldMkLst>
          <pc:docMk/>
          <pc:sldMk cId="2396168763" sldId="346"/>
        </pc:sldMkLst>
      </pc:sldChg>
      <pc:sldChg chg="del">
        <pc:chgData name="Richard Lechmere-Oertel" userId="ff1d923058b3c5bc" providerId="LiveId" clId="{B915E1B1-C279-4659-A2A6-97BA06B39D40}" dt="2025-02-07T13:50:39.226" v="705" actId="2696"/>
        <pc:sldMkLst>
          <pc:docMk/>
          <pc:sldMk cId="1393200669" sldId="347"/>
        </pc:sldMkLst>
      </pc:sldChg>
      <pc:sldChg chg="del">
        <pc:chgData name="Richard Lechmere-Oertel" userId="ff1d923058b3c5bc" providerId="LiveId" clId="{B915E1B1-C279-4659-A2A6-97BA06B39D40}" dt="2025-02-07T13:34:33.766" v="675" actId="47"/>
        <pc:sldMkLst>
          <pc:docMk/>
          <pc:sldMk cId="661223023" sldId="350"/>
        </pc:sldMkLst>
      </pc:sldChg>
      <pc:sldChg chg="del">
        <pc:chgData name="Richard Lechmere-Oertel" userId="ff1d923058b3c5bc" providerId="LiveId" clId="{B915E1B1-C279-4659-A2A6-97BA06B39D40}" dt="2025-02-07T13:50:39.226" v="705" actId="2696"/>
        <pc:sldMkLst>
          <pc:docMk/>
          <pc:sldMk cId="1476412227" sldId="351"/>
        </pc:sldMkLst>
      </pc:sldChg>
      <pc:sldChg chg="add del">
        <pc:chgData name="Richard Lechmere-Oertel" userId="ff1d923058b3c5bc" providerId="LiveId" clId="{B915E1B1-C279-4659-A2A6-97BA06B39D40}" dt="2025-02-07T13:20:27.138" v="422" actId="47"/>
        <pc:sldMkLst>
          <pc:docMk/>
          <pc:sldMk cId="851674050" sldId="352"/>
        </pc:sldMkLst>
      </pc:sldChg>
      <pc:sldChg chg="addSp delSp modSp add mod ord delAnim modNotes modNotesTx">
        <pc:chgData name="Richard Lechmere-Oertel" userId="ff1d923058b3c5bc" providerId="LiveId" clId="{B915E1B1-C279-4659-A2A6-97BA06B39D40}" dt="2025-02-07T13:51:28.405" v="710" actId="27636"/>
        <pc:sldMkLst>
          <pc:docMk/>
          <pc:sldMk cId="1827370336" sldId="352"/>
        </pc:sldMkLst>
        <pc:spChg chg="del mod">
          <ac:chgData name="Richard Lechmere-Oertel" userId="ff1d923058b3c5bc" providerId="LiveId" clId="{B915E1B1-C279-4659-A2A6-97BA06B39D40}" dt="2025-02-07T13:21:35.368" v="443" actId="478"/>
          <ac:spMkLst>
            <pc:docMk/>
            <pc:sldMk cId="1827370336" sldId="352"/>
            <ac:spMk id="3" creationId="{A0A92C63-7D9A-1824-8E0A-11DCB9E3C356}"/>
          </ac:spMkLst>
        </pc:spChg>
        <pc:spChg chg="mod">
          <ac:chgData name="Richard Lechmere-Oertel" userId="ff1d923058b3c5bc" providerId="LiveId" clId="{B915E1B1-C279-4659-A2A6-97BA06B39D40}" dt="2025-02-07T13:29:07.737" v="583" actId="20577"/>
          <ac:spMkLst>
            <pc:docMk/>
            <pc:sldMk cId="1827370336" sldId="352"/>
            <ac:spMk id="5" creationId="{D3699E60-F6CC-DAA4-842D-594B2B774B93}"/>
          </ac:spMkLst>
        </pc:spChg>
        <pc:spChg chg="add del mod">
          <ac:chgData name="Richard Lechmere-Oertel" userId="ff1d923058b3c5bc" providerId="LiveId" clId="{B915E1B1-C279-4659-A2A6-97BA06B39D40}" dt="2025-02-07T13:24:07.657" v="513"/>
          <ac:spMkLst>
            <pc:docMk/>
            <pc:sldMk cId="1827370336" sldId="352"/>
            <ac:spMk id="6" creationId="{4373E143-87E5-1AB1-9E3E-EE9E11AD301E}"/>
          </ac:spMkLst>
        </pc:spChg>
        <pc:spChg chg="del mod">
          <ac:chgData name="Richard Lechmere-Oertel" userId="ff1d923058b3c5bc" providerId="LiveId" clId="{B915E1B1-C279-4659-A2A6-97BA06B39D40}" dt="2025-02-07T13:24:07.657" v="511" actId="478"/>
          <ac:spMkLst>
            <pc:docMk/>
            <pc:sldMk cId="1827370336" sldId="352"/>
            <ac:spMk id="7" creationId="{0324BEA7-C6BD-CBC6-2971-EE084263463B}"/>
          </ac:spMkLst>
        </pc:spChg>
        <pc:spChg chg="del">
          <ac:chgData name="Richard Lechmere-Oertel" userId="ff1d923058b3c5bc" providerId="LiveId" clId="{B915E1B1-C279-4659-A2A6-97BA06B39D40}" dt="2025-02-07T13:21:32.191" v="441" actId="478"/>
          <ac:spMkLst>
            <pc:docMk/>
            <pc:sldMk cId="1827370336" sldId="352"/>
            <ac:spMk id="32" creationId="{0E49F02F-0277-D432-73AB-F40F0C168050}"/>
          </ac:spMkLst>
        </pc:spChg>
      </pc:sldChg>
      <pc:sldChg chg="modSp add mod modNotes modNotesTx">
        <pc:chgData name="Richard Lechmere-Oertel" userId="ff1d923058b3c5bc" providerId="LiveId" clId="{B915E1B1-C279-4659-A2A6-97BA06B39D40}" dt="2025-02-07T13:51:28.405" v="711" actId="27636"/>
        <pc:sldMkLst>
          <pc:docMk/>
          <pc:sldMk cId="3104304536" sldId="353"/>
        </pc:sldMkLst>
        <pc:spChg chg="mod">
          <ac:chgData name="Richard Lechmere-Oertel" userId="ff1d923058b3c5bc" providerId="LiveId" clId="{B915E1B1-C279-4659-A2A6-97BA06B39D40}" dt="2025-02-07T13:26:31.477" v="580" actId="20577"/>
          <ac:spMkLst>
            <pc:docMk/>
            <pc:sldMk cId="3104304536" sldId="353"/>
            <ac:spMk id="5" creationId="{14AA30C7-D603-3633-F6B4-2E326547FBE9}"/>
          </ac:spMkLst>
        </pc:spChg>
      </pc:sldChg>
      <pc:sldChg chg="modSp add mod modNotes modNotesTx">
        <pc:chgData name="Richard Lechmere-Oertel" userId="ff1d923058b3c5bc" providerId="LiveId" clId="{B915E1B1-C279-4659-A2A6-97BA06B39D40}" dt="2025-02-08T16:03:59.047" v="793" actId="27636"/>
        <pc:sldMkLst>
          <pc:docMk/>
          <pc:sldMk cId="3823149131" sldId="354"/>
        </pc:sldMkLst>
        <pc:spChg chg="mod">
          <ac:chgData name="Richard Lechmere-Oertel" userId="ff1d923058b3c5bc" providerId="LiveId" clId="{B915E1B1-C279-4659-A2A6-97BA06B39D40}" dt="2025-02-07T13:34:08.601" v="674" actId="114"/>
          <ac:spMkLst>
            <pc:docMk/>
            <pc:sldMk cId="3823149131" sldId="354"/>
            <ac:spMk id="5" creationId="{720B1580-1E4D-BA52-2B8B-B13DF1036234}"/>
          </ac:spMkLst>
        </pc:spChg>
      </pc:sldChg>
      <pc:sldChg chg="addSp delSp modSp add mod modNotes">
        <pc:chgData name="Richard Lechmere-Oertel" userId="ff1d923058b3c5bc" providerId="LiveId" clId="{B915E1B1-C279-4659-A2A6-97BA06B39D40}" dt="2025-02-07T13:54:28.025" v="782" actId="20577"/>
        <pc:sldMkLst>
          <pc:docMk/>
          <pc:sldMk cId="3678792244" sldId="355"/>
        </pc:sldMkLst>
        <pc:spChg chg="add del">
          <ac:chgData name="Richard Lechmere-Oertel" userId="ff1d923058b3c5bc" providerId="LiveId" clId="{B915E1B1-C279-4659-A2A6-97BA06B39D40}" dt="2025-02-07T13:52:01.624" v="726" actId="22"/>
          <ac:spMkLst>
            <pc:docMk/>
            <pc:sldMk cId="3678792244" sldId="355"/>
            <ac:spMk id="4" creationId="{FFC45FB9-7CDB-C379-9DCA-B5C73FCFF5EB}"/>
          </ac:spMkLst>
        </pc:spChg>
        <pc:spChg chg="del mod">
          <ac:chgData name="Richard Lechmere-Oertel" userId="ff1d923058b3c5bc" providerId="LiveId" clId="{B915E1B1-C279-4659-A2A6-97BA06B39D40}" dt="2025-02-07T13:51:55.196" v="718"/>
          <ac:spMkLst>
            <pc:docMk/>
            <pc:sldMk cId="3678792244" sldId="355"/>
            <ac:spMk id="5" creationId="{BC74AF1D-8475-6356-D3B6-00A8DA5E9E07}"/>
          </ac:spMkLst>
        </pc:spChg>
        <pc:spChg chg="add mod">
          <ac:chgData name="Richard Lechmere-Oertel" userId="ff1d923058b3c5bc" providerId="LiveId" clId="{B915E1B1-C279-4659-A2A6-97BA06B39D40}" dt="2025-02-07T13:54:28.025" v="782" actId="20577"/>
          <ac:spMkLst>
            <pc:docMk/>
            <pc:sldMk cId="3678792244" sldId="355"/>
            <ac:spMk id="7" creationId="{6C3AD429-6682-B34D-27F7-7E6418733B53}"/>
          </ac:spMkLst>
        </pc:spChg>
        <pc:spChg chg="mod">
          <ac:chgData name="Richard Lechmere-Oertel" userId="ff1d923058b3c5bc" providerId="LiveId" clId="{B915E1B1-C279-4659-A2A6-97BA06B39D40}" dt="2025-02-07T13:52:14.934" v="737" actId="20577"/>
          <ac:spMkLst>
            <pc:docMk/>
            <pc:sldMk cId="3678792244" sldId="355"/>
            <ac:spMk id="26" creationId="{0C98162A-81AC-AD74-00FD-81C9E9E2491D}"/>
          </ac:spMkLst>
        </pc:spChg>
      </pc:sldChg>
      <pc:sldChg chg="add">
        <pc:chgData name="Richard Lechmere-Oertel" userId="ff1d923058b3c5bc" providerId="LiveId" clId="{B915E1B1-C279-4659-A2A6-97BA06B39D40}" dt="2025-02-08T16:07:25.073" v="803" actId="2890"/>
        <pc:sldMkLst>
          <pc:docMk/>
          <pc:sldMk cId="2622014541" sldId="356"/>
        </pc:sldMkLst>
      </pc:sldChg>
      <pc:sldChg chg="delSp modSp add mod modNotesTx">
        <pc:chgData name="Richard Lechmere-Oertel" userId="ff1d923058b3c5bc" providerId="LiveId" clId="{B915E1B1-C279-4659-A2A6-97BA06B39D40}" dt="2025-02-08T16:16:21.992" v="1284" actId="6549"/>
        <pc:sldMkLst>
          <pc:docMk/>
          <pc:sldMk cId="3231066622" sldId="357"/>
        </pc:sldMkLst>
        <pc:spChg chg="mod">
          <ac:chgData name="Richard Lechmere-Oertel" userId="ff1d923058b3c5bc" providerId="LiveId" clId="{B915E1B1-C279-4659-A2A6-97BA06B39D40}" dt="2025-02-08T16:12:36.747" v="1020" actId="20577"/>
          <ac:spMkLst>
            <pc:docMk/>
            <pc:sldMk cId="3231066622" sldId="357"/>
            <ac:spMk id="2" creationId="{45F23862-CF0B-D93A-7F1D-DC1AC2EF7526}"/>
          </ac:spMkLst>
        </pc:spChg>
        <pc:spChg chg="mod">
          <ac:chgData name="Richard Lechmere-Oertel" userId="ff1d923058b3c5bc" providerId="LiveId" clId="{B915E1B1-C279-4659-A2A6-97BA06B39D40}" dt="2025-02-08T16:12:43.048" v="1022" actId="20577"/>
          <ac:spMkLst>
            <pc:docMk/>
            <pc:sldMk cId="3231066622" sldId="357"/>
            <ac:spMk id="3" creationId="{995703CB-BA00-BF32-98CB-82A803126BB9}"/>
          </ac:spMkLst>
        </pc:spChg>
        <pc:spChg chg="del">
          <ac:chgData name="Richard Lechmere-Oertel" userId="ff1d923058b3c5bc" providerId="LiveId" clId="{B915E1B1-C279-4659-A2A6-97BA06B39D40}" dt="2025-02-08T16:12:40.601" v="1021" actId="478"/>
          <ac:spMkLst>
            <pc:docMk/>
            <pc:sldMk cId="3231066622" sldId="357"/>
            <ac:spMk id="4" creationId="{0F4C9E7B-8E1D-1E97-BAE2-366FE53E5790}"/>
          </ac:spMkLst>
        </pc:spChg>
      </pc:sldChg>
      <pc:sldChg chg="delSp modSp add mod modNotesTx">
        <pc:chgData name="Richard Lechmere-Oertel" userId="ff1d923058b3c5bc" providerId="LiveId" clId="{B915E1B1-C279-4659-A2A6-97BA06B39D40}" dt="2025-02-08T16:16:24.341" v="1285" actId="6549"/>
        <pc:sldMkLst>
          <pc:docMk/>
          <pc:sldMk cId="505635962" sldId="358"/>
        </pc:sldMkLst>
        <pc:spChg chg="mod">
          <ac:chgData name="Richard Lechmere-Oertel" userId="ff1d923058b3c5bc" providerId="LiveId" clId="{B915E1B1-C279-4659-A2A6-97BA06B39D40}" dt="2025-02-08T16:10:59.751" v="959" actId="20577"/>
          <ac:spMkLst>
            <pc:docMk/>
            <pc:sldMk cId="505635962" sldId="358"/>
            <ac:spMk id="2" creationId="{62E972C4-E774-B2CE-E1DD-8FA7DB57B213}"/>
          </ac:spMkLst>
        </pc:spChg>
        <pc:spChg chg="mod">
          <ac:chgData name="Richard Lechmere-Oertel" userId="ff1d923058b3c5bc" providerId="LiveId" clId="{B915E1B1-C279-4659-A2A6-97BA06B39D40}" dt="2025-02-08T16:11:43.228" v="973" actId="6549"/>
          <ac:spMkLst>
            <pc:docMk/>
            <pc:sldMk cId="505635962" sldId="358"/>
            <ac:spMk id="3" creationId="{E7CAA7BA-3B1C-67E3-C081-EAA2C6989FFA}"/>
          </ac:spMkLst>
        </pc:spChg>
        <pc:spChg chg="del">
          <ac:chgData name="Richard Lechmere-Oertel" userId="ff1d923058b3c5bc" providerId="LiveId" clId="{B915E1B1-C279-4659-A2A6-97BA06B39D40}" dt="2025-02-08T16:11:46.694" v="974" actId="478"/>
          <ac:spMkLst>
            <pc:docMk/>
            <pc:sldMk cId="505635962" sldId="358"/>
            <ac:spMk id="4" creationId="{DEBE8277-EE96-D446-D03A-C7B3A1F501A7}"/>
          </ac:spMkLst>
        </pc:spChg>
      </pc:sldChg>
      <pc:sldChg chg="new">
        <pc:chgData name="Richard Lechmere-Oertel" userId="ff1d923058b3c5bc" providerId="LiveId" clId="{B915E1B1-C279-4659-A2A6-97BA06B39D40}" dt="2025-02-08T16:13:17.374" v="1023" actId="680"/>
        <pc:sldMkLst>
          <pc:docMk/>
          <pc:sldMk cId="2129846848" sldId="359"/>
        </pc:sldMkLst>
      </pc:sldChg>
      <pc:sldChg chg="addSp delSp modSp add mod modNotesTx">
        <pc:chgData name="Richard Lechmere-Oertel" userId="ff1d923058b3c5bc" providerId="LiveId" clId="{B915E1B1-C279-4659-A2A6-97BA06B39D40}" dt="2025-02-08T16:16:19.850" v="1283" actId="6549"/>
        <pc:sldMkLst>
          <pc:docMk/>
          <pc:sldMk cId="3102003339" sldId="360"/>
        </pc:sldMkLst>
        <pc:spChg chg="mod">
          <ac:chgData name="Richard Lechmere-Oertel" userId="ff1d923058b3c5bc" providerId="LiveId" clId="{B915E1B1-C279-4659-A2A6-97BA06B39D40}" dt="2025-02-08T16:13:32.834" v="1044" actId="20577"/>
          <ac:spMkLst>
            <pc:docMk/>
            <pc:sldMk cId="3102003339" sldId="360"/>
            <ac:spMk id="2" creationId="{EAB19BEB-3C54-5A3B-FFC9-DA6E8C059814}"/>
          </ac:spMkLst>
        </pc:spChg>
        <pc:spChg chg="mod">
          <ac:chgData name="Richard Lechmere-Oertel" userId="ff1d923058b3c5bc" providerId="LiveId" clId="{B915E1B1-C279-4659-A2A6-97BA06B39D40}" dt="2025-02-08T16:15:03.605" v="1259"/>
          <ac:spMkLst>
            <pc:docMk/>
            <pc:sldMk cId="3102003339" sldId="360"/>
            <ac:spMk id="3" creationId="{C8B638F8-9CCC-3527-A0EF-A623CB28A870}"/>
          </ac:spMkLst>
        </pc:spChg>
        <pc:spChg chg="add del">
          <ac:chgData name="Richard Lechmere-Oertel" userId="ff1d923058b3c5bc" providerId="LiveId" clId="{B915E1B1-C279-4659-A2A6-97BA06B39D40}" dt="2025-02-08T16:15:09.295" v="1261" actId="22"/>
          <ac:spMkLst>
            <pc:docMk/>
            <pc:sldMk cId="3102003339" sldId="360"/>
            <ac:spMk id="5" creationId="{BACB59D7-809B-1F6D-FC90-EB901F074104}"/>
          </ac:spMkLst>
        </pc:spChg>
      </pc:sldChg>
      <pc:sldChg chg="modSp add mod modNotesTx">
        <pc:chgData name="Richard Lechmere-Oertel" userId="ff1d923058b3c5bc" providerId="LiveId" clId="{B915E1B1-C279-4659-A2A6-97BA06B39D40}" dt="2025-02-08T16:16:16.787" v="1282" actId="6549"/>
        <pc:sldMkLst>
          <pc:docMk/>
          <pc:sldMk cId="3846881963" sldId="361"/>
        </pc:sldMkLst>
        <pc:spChg chg="mod">
          <ac:chgData name="Richard Lechmere-Oertel" userId="ff1d923058b3c5bc" providerId="LiveId" clId="{B915E1B1-C279-4659-A2A6-97BA06B39D40}" dt="2025-02-08T16:16:00.552" v="1281" actId="27636"/>
          <ac:spMkLst>
            <pc:docMk/>
            <pc:sldMk cId="3846881963" sldId="361"/>
            <ac:spMk id="3" creationId="{570D24DF-8874-411E-BA35-2B2839797676}"/>
          </ac:spMkLst>
        </pc:spChg>
      </pc:sldChg>
      <pc:sldMasterChg chg="del delSldLayout">
        <pc:chgData name="Richard Lechmere-Oertel" userId="ff1d923058b3c5bc" providerId="LiveId" clId="{B915E1B1-C279-4659-A2A6-97BA06B39D40}" dt="2025-02-07T13:50:39.226" v="705" actId="2696"/>
        <pc:sldMasterMkLst>
          <pc:docMk/>
          <pc:sldMasterMk cId="1242627769" sldId="2147483708"/>
        </pc:sldMasterMkLst>
        <pc:sldLayoutChg chg="del">
          <pc:chgData name="Richard Lechmere-Oertel" userId="ff1d923058b3c5bc" providerId="LiveId" clId="{B915E1B1-C279-4659-A2A6-97BA06B39D40}" dt="2025-02-07T13:50:39.226" v="705" actId="2696"/>
          <pc:sldLayoutMkLst>
            <pc:docMk/>
            <pc:sldMasterMk cId="1242627769" sldId="2147483708"/>
            <pc:sldLayoutMk cId="1065731329" sldId="2147483709"/>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350967190" sldId="2147483710"/>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392485380" sldId="2147483711"/>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2969383101" sldId="2147483712"/>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2711886257" sldId="2147483713"/>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3448986239" sldId="2147483714"/>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1845121858" sldId="2147483715"/>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1994997597" sldId="2147483716"/>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3386799997" sldId="2147483717"/>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258904159" sldId="2147483718"/>
          </pc:sldLayoutMkLst>
        </pc:sldLayoutChg>
        <pc:sldLayoutChg chg="del">
          <pc:chgData name="Richard Lechmere-Oertel" userId="ff1d923058b3c5bc" providerId="LiveId" clId="{B915E1B1-C279-4659-A2A6-97BA06B39D40}" dt="2025-02-07T13:50:39.226" v="705" actId="2696"/>
          <pc:sldLayoutMkLst>
            <pc:docMk/>
            <pc:sldMasterMk cId="1242627769" sldId="2147483708"/>
            <pc:sldLayoutMk cId="4034298434" sldId="214748371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910278-9626-4179-B31C-5BB8DE53E2DF}" type="datetimeFigureOut">
              <a:rPr lang="en-ZA" smtClean="0"/>
              <a:pPr/>
              <a:t>07 Feb 2025</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DFAF52-B8E9-4A16-A932-581E4B970015}" type="slidenum">
              <a:rPr lang="en-ZA" smtClean="0"/>
              <a:pPr/>
              <a:t>‹#›</a:t>
            </a:fld>
            <a:endParaRPr lang="en-Z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5"/>
          </p:nvPr>
        </p:nvSpPr>
        <p:spPr/>
        <p:txBody>
          <a:bodyPr/>
          <a:lstStyle/>
          <a:p>
            <a:fld id="{C3DFAF52-B8E9-4A16-A932-581E4B970015}" type="slidenum">
              <a:rPr lang="en-ZA" smtClean="0"/>
              <a:pPr/>
              <a:t>1</a:t>
            </a:fld>
            <a:endParaRPr lang="en-ZA"/>
          </a:p>
        </p:txBody>
      </p:sp>
    </p:spTree>
    <p:extLst>
      <p:ext uri="{BB962C8B-B14F-4D97-AF65-F5344CB8AC3E}">
        <p14:creationId xmlns:p14="http://schemas.microsoft.com/office/powerpoint/2010/main" val="74429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manager is filled with regret at losing his position of authority (not repentance) and is concerned about himself and what he will do to earn a living. He considers the matter shrewdly.</a:t>
            </a:r>
          </a:p>
          <a:p>
            <a:pPr marL="342900" lvl="0" indent="-342900" algn="just">
              <a:lnSpc>
                <a:spcPct val="115000"/>
              </a:lnSpc>
              <a:spcAft>
                <a:spcPts val="10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He uses his remaining influence to ‘buy’ favour with key businessmen who are indebted to his master. He does this furtively, not wanting to be caught in this latest deception. In doing so, he caused his master a huge further loss – unquantified, as we do not know how many debtors he manipulated.</a:t>
            </a:r>
          </a:p>
          <a:p>
            <a:endParaRPr lang="en-ZA" dirty="0"/>
          </a:p>
        </p:txBody>
      </p:sp>
      <p:sp>
        <p:nvSpPr>
          <p:cNvPr id="4" name="Slide Number Placeholder 3"/>
          <p:cNvSpPr>
            <a:spLocks noGrp="1"/>
          </p:cNvSpPr>
          <p:nvPr>
            <p:ph type="sldNum" sz="quarter" idx="5"/>
          </p:nvPr>
        </p:nvSpPr>
        <p:spPr/>
        <p:txBody>
          <a:bodyPr/>
          <a:lstStyle/>
          <a:p>
            <a:fld id="{C3DFAF52-B8E9-4A16-A932-581E4B970015}" type="slidenum">
              <a:rPr lang="en-ZA" smtClean="0"/>
              <a:pPr/>
              <a:t>11</a:t>
            </a:fld>
            <a:endParaRPr lang="en-ZA"/>
          </a:p>
        </p:txBody>
      </p:sp>
    </p:spTree>
    <p:extLst>
      <p:ext uri="{BB962C8B-B14F-4D97-AF65-F5344CB8AC3E}">
        <p14:creationId xmlns:p14="http://schemas.microsoft.com/office/powerpoint/2010/main" val="2349195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15000"/>
              </a:lnSpc>
              <a:buFont typeface="Symbol" panose="05050102010706020507" pitchFamily="18" charset="2"/>
              <a:buNone/>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hardest part of this parable to understand is why the owner commended the dishonest manager?</a:t>
            </a:r>
            <a:endParaRPr lang="en-ZA" dirty="0"/>
          </a:p>
        </p:txBody>
      </p:sp>
      <p:sp>
        <p:nvSpPr>
          <p:cNvPr id="4" name="Slide Number Placeholder 3"/>
          <p:cNvSpPr>
            <a:spLocks noGrp="1"/>
          </p:cNvSpPr>
          <p:nvPr>
            <p:ph type="sldNum" sz="quarter" idx="5"/>
          </p:nvPr>
        </p:nvSpPr>
        <p:spPr/>
        <p:txBody>
          <a:bodyPr/>
          <a:lstStyle/>
          <a:p>
            <a:fld id="{C3DFAF52-B8E9-4A16-A932-581E4B970015}" type="slidenum">
              <a:rPr lang="en-ZA" smtClean="0"/>
              <a:pPr/>
              <a:t>12</a:t>
            </a:fld>
            <a:endParaRPr lang="en-ZA"/>
          </a:p>
        </p:txBody>
      </p:sp>
    </p:spTree>
    <p:extLst>
      <p:ext uri="{BB962C8B-B14F-4D97-AF65-F5344CB8AC3E}">
        <p14:creationId xmlns:p14="http://schemas.microsoft.com/office/powerpoint/2010/main" val="3855451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Symbol" panose="05050102010706020507" pitchFamily="18" charset="2"/>
              <a:buChar char=""/>
            </a:pPr>
            <a:r>
              <a:rPr lang="en-ZA" sz="1000" dirty="0">
                <a:effectLst/>
                <a:latin typeface="Calibri" panose="020F0502020204030204" pitchFamily="34" charset="0"/>
                <a:ea typeface="Calibri" panose="020F0502020204030204" pitchFamily="34" charset="0"/>
                <a:cs typeface="Times New Roman" panose="02020603050405020304" pitchFamily="18" charset="0"/>
              </a:rPr>
              <a:t>There are some aspects of worldly wisdom that we can learn as Christians. The world has no problem with the concept of ‘buying’ favour and influence amongst people. Many cultures encourage and openly use such systems of patronage. It is shrewd.</a:t>
            </a:r>
          </a:p>
          <a:p>
            <a:pPr marL="342900" lvl="0" indent="-342900" algn="just">
              <a:lnSpc>
                <a:spcPct val="115000"/>
              </a:lnSpc>
              <a:buFont typeface="Symbol" panose="05050102010706020507" pitchFamily="18" charset="2"/>
              <a:buChar char=""/>
            </a:pPr>
            <a:r>
              <a:rPr lang="en-ZA" sz="1000" dirty="0">
                <a:effectLst/>
                <a:latin typeface="Calibri" panose="020F0502020204030204" pitchFamily="34" charset="0"/>
                <a:ea typeface="Calibri" panose="020F0502020204030204" pitchFamily="34" charset="0"/>
                <a:cs typeface="Times New Roman" panose="02020603050405020304" pitchFamily="18" charset="0"/>
              </a:rPr>
              <a:t>Jesus says that Christians (‘sons of light’) should also do the same but there are some very significant differences:</a:t>
            </a:r>
          </a:p>
          <a:p>
            <a:pPr marL="742950" lvl="1" indent="-285750" algn="just">
              <a:lnSpc>
                <a:spcPct val="115000"/>
              </a:lnSpc>
              <a:buFont typeface="Courier New" panose="02070309020205020404" pitchFamily="49" charset="0"/>
              <a:buChar char="o"/>
            </a:pPr>
            <a:r>
              <a:rPr lang="en-ZA" sz="1000" dirty="0">
                <a:effectLst/>
                <a:latin typeface="Calibri" panose="020F0502020204030204" pitchFamily="34" charset="0"/>
                <a:ea typeface="Calibri" panose="020F0502020204030204" pitchFamily="34" charset="0"/>
                <a:cs typeface="Times New Roman" panose="02020603050405020304" pitchFamily="18" charset="0"/>
              </a:rPr>
              <a:t>Wealth is considered unrighteous in this parable. We cannot ‘buy’ righteousness or justification, or God’s favour and blessing. Also, the wealth ultimately has no value in heaven as we don’t take it with us. Earthly wealth will ultimately fail.</a:t>
            </a:r>
          </a:p>
          <a:p>
            <a:pPr marL="742950" lvl="1" indent="-285750" algn="just">
              <a:lnSpc>
                <a:spcPct val="115000"/>
              </a:lnSpc>
              <a:buFont typeface="Courier New" panose="02070309020205020404" pitchFamily="49" charset="0"/>
              <a:buChar char="o"/>
            </a:pPr>
            <a:r>
              <a:rPr lang="en-ZA" sz="1000" dirty="0">
                <a:effectLst/>
                <a:latin typeface="Calibri" panose="020F0502020204030204" pitchFamily="34" charset="0"/>
                <a:ea typeface="Calibri" panose="020F0502020204030204" pitchFamily="34" charset="0"/>
                <a:cs typeface="Times New Roman" panose="02020603050405020304" pitchFamily="18" charset="0"/>
              </a:rPr>
              <a:t>However, we can use our wealth to ‘</a:t>
            </a:r>
            <a:r>
              <a:rPr lang="en-ZA" sz="1000" i="1" dirty="0">
                <a:effectLst/>
                <a:latin typeface="Calibri" panose="020F0502020204030204" pitchFamily="34" charset="0"/>
                <a:ea typeface="Calibri" panose="020F0502020204030204" pitchFamily="34" charset="0"/>
                <a:cs typeface="Times New Roman" panose="02020603050405020304" pitchFamily="18" charset="0"/>
              </a:rPr>
              <a:t>make friends’</a:t>
            </a:r>
            <a:r>
              <a:rPr lang="en-ZA" sz="1000" dirty="0">
                <a:effectLst/>
                <a:latin typeface="Calibri" panose="020F0502020204030204" pitchFamily="34" charset="0"/>
                <a:ea typeface="Calibri" panose="020F0502020204030204" pitchFamily="34" charset="0"/>
                <a:cs typeface="Times New Roman" panose="02020603050405020304" pitchFamily="18" charset="0"/>
              </a:rPr>
              <a:t> who will ‘</a:t>
            </a:r>
            <a:r>
              <a:rPr lang="en-ZA" sz="1000" i="1" dirty="0">
                <a:effectLst/>
                <a:latin typeface="Calibri" panose="020F0502020204030204" pitchFamily="34" charset="0"/>
                <a:ea typeface="Calibri" panose="020F0502020204030204" pitchFamily="34" charset="0"/>
                <a:cs typeface="Times New Roman" panose="02020603050405020304" pitchFamily="18" charset="0"/>
              </a:rPr>
              <a:t>welcome us</a:t>
            </a:r>
            <a:r>
              <a:rPr lang="en-ZA" sz="1000" dirty="0">
                <a:effectLst/>
                <a:latin typeface="Calibri" panose="020F0502020204030204" pitchFamily="34" charset="0"/>
                <a:ea typeface="Calibri" panose="020F0502020204030204" pitchFamily="34" charset="0"/>
                <a:cs typeface="Times New Roman" panose="02020603050405020304" pitchFamily="18" charset="0"/>
              </a:rPr>
              <a:t> </a:t>
            </a:r>
            <a:r>
              <a:rPr lang="en-ZA" sz="1000" i="1" dirty="0">
                <a:effectLst/>
                <a:latin typeface="Calibri" panose="020F0502020204030204" pitchFamily="34" charset="0"/>
                <a:ea typeface="Calibri" panose="020F0502020204030204" pitchFamily="34" charset="0"/>
                <a:cs typeface="Times New Roman" panose="02020603050405020304" pitchFamily="18" charset="0"/>
              </a:rPr>
              <a:t>into eternal dwellings’</a:t>
            </a:r>
            <a:r>
              <a:rPr lang="en-ZA" sz="1000" dirty="0">
                <a:effectLst/>
                <a:latin typeface="Calibri" panose="020F0502020204030204" pitchFamily="34" charset="0"/>
                <a:ea typeface="Calibri" panose="020F0502020204030204" pitchFamily="34" charset="0"/>
                <a:cs typeface="Times New Roman" panose="02020603050405020304" pitchFamily="18" charset="0"/>
              </a:rPr>
              <a:t>. This is speaking about using our money to extend the kingdom and in investing in the salvation of others. Such people will welcome us into heaven one day.</a:t>
            </a:r>
          </a:p>
          <a:p>
            <a:pPr marL="342900" lvl="0" indent="-342900" algn="just">
              <a:lnSpc>
                <a:spcPct val="115000"/>
              </a:lnSpc>
              <a:spcAft>
                <a:spcPts val="1000"/>
              </a:spcAft>
              <a:buFont typeface="Symbol" panose="05050102010706020507" pitchFamily="18" charset="2"/>
              <a:buChar char=""/>
            </a:pPr>
            <a:r>
              <a:rPr lang="en-ZA" sz="1000" dirty="0">
                <a:effectLst/>
                <a:latin typeface="Calibri" panose="020F0502020204030204" pitchFamily="34" charset="0"/>
                <a:ea typeface="Calibri" panose="020F0502020204030204" pitchFamily="34" charset="0"/>
                <a:cs typeface="Times New Roman" panose="02020603050405020304" pitchFamily="18" charset="0"/>
              </a:rPr>
              <a:t>Time is short; we do not know when the master will come to us for an accounting.</a:t>
            </a:r>
          </a:p>
        </p:txBody>
      </p:sp>
      <p:sp>
        <p:nvSpPr>
          <p:cNvPr id="4" name="Slide Number Placeholder 3"/>
          <p:cNvSpPr>
            <a:spLocks noGrp="1"/>
          </p:cNvSpPr>
          <p:nvPr>
            <p:ph type="sldNum" sz="quarter" idx="5"/>
          </p:nvPr>
        </p:nvSpPr>
        <p:spPr/>
        <p:txBody>
          <a:bodyPr/>
          <a:lstStyle/>
          <a:p>
            <a:fld id="{C3DFAF52-B8E9-4A16-A932-581E4B970015}" type="slidenum">
              <a:rPr lang="en-ZA" smtClean="0"/>
              <a:pPr/>
              <a:t>13</a:t>
            </a:fld>
            <a:endParaRPr lang="en-ZA"/>
          </a:p>
        </p:txBody>
      </p:sp>
    </p:spTree>
    <p:extLst>
      <p:ext uri="{BB962C8B-B14F-4D97-AF65-F5344CB8AC3E}">
        <p14:creationId xmlns:p14="http://schemas.microsoft.com/office/powerpoint/2010/main" val="1708498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FE35E-AB07-5A42-FA77-BF2AC6403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F61866-32E3-6FC5-04BF-6A7F3E1D73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7255D7-3636-B6C6-6BA2-1EE700B62177}"/>
              </a:ext>
            </a:extLst>
          </p:cNvPr>
          <p:cNvSpPr>
            <a:spLocks noGrp="1"/>
          </p:cNvSpPr>
          <p:nvPr>
            <p:ph type="body" idx="1"/>
          </p:nvPr>
        </p:nvSpPr>
        <p:spPr/>
        <p:txBody>
          <a:bodyPr>
            <a:normAutofit/>
          </a:bodyPr>
          <a:lstStyle/>
          <a:p>
            <a:endParaRPr lang="en-ZA" dirty="0"/>
          </a:p>
        </p:txBody>
      </p:sp>
      <p:sp>
        <p:nvSpPr>
          <p:cNvPr id="4" name="Slide Number Placeholder 3">
            <a:extLst>
              <a:ext uri="{FF2B5EF4-FFF2-40B4-BE49-F238E27FC236}">
                <a16:creationId xmlns:a16="http://schemas.microsoft.com/office/drawing/2014/main" id="{6C5F2686-8E09-7A9C-A17C-41EA956273C3}"/>
              </a:ext>
            </a:extLst>
          </p:cNvPr>
          <p:cNvSpPr>
            <a:spLocks noGrp="1"/>
          </p:cNvSpPr>
          <p:nvPr>
            <p:ph type="sldNum" sz="quarter" idx="5"/>
          </p:nvPr>
        </p:nvSpPr>
        <p:spPr/>
        <p:txBody>
          <a:bodyPr/>
          <a:lstStyle/>
          <a:p>
            <a:fld id="{C3DFAF52-B8E9-4A16-A932-581E4B970015}" type="slidenum">
              <a:rPr lang="en-ZA" smtClean="0"/>
              <a:pPr/>
              <a:t>14</a:t>
            </a:fld>
            <a:endParaRPr lang="en-ZA"/>
          </a:p>
        </p:txBody>
      </p:sp>
    </p:spTree>
    <p:extLst>
      <p:ext uri="{BB962C8B-B14F-4D97-AF65-F5344CB8AC3E}">
        <p14:creationId xmlns:p14="http://schemas.microsoft.com/office/powerpoint/2010/main" val="373428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D9A11-65A4-1F93-EE2E-3FF1458E9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E93E5-53E7-F765-7D05-35EB93FAF7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83C9E9-036B-7448-AF8A-3A9755BD501F}"/>
              </a:ext>
            </a:extLst>
          </p:cNvPr>
          <p:cNvSpPr>
            <a:spLocks noGrp="1"/>
          </p:cNvSpPr>
          <p:nvPr>
            <p:ph type="body" idx="1"/>
          </p:nvPr>
        </p:nvSpPr>
        <p:spPr/>
        <p:txBody>
          <a:bodyPr>
            <a:normAutofit/>
          </a:bodyPr>
          <a:lstStyle/>
          <a:p>
            <a:endParaRPr lang="en-ZA" dirty="0"/>
          </a:p>
        </p:txBody>
      </p:sp>
      <p:sp>
        <p:nvSpPr>
          <p:cNvPr id="4" name="Slide Number Placeholder 3">
            <a:extLst>
              <a:ext uri="{FF2B5EF4-FFF2-40B4-BE49-F238E27FC236}">
                <a16:creationId xmlns:a16="http://schemas.microsoft.com/office/drawing/2014/main" id="{3D8E439D-6BF7-9E12-0375-D74072ED703D}"/>
              </a:ext>
            </a:extLst>
          </p:cNvPr>
          <p:cNvSpPr>
            <a:spLocks noGrp="1"/>
          </p:cNvSpPr>
          <p:nvPr>
            <p:ph type="sldNum" sz="quarter" idx="5"/>
          </p:nvPr>
        </p:nvSpPr>
        <p:spPr/>
        <p:txBody>
          <a:bodyPr/>
          <a:lstStyle/>
          <a:p>
            <a:fld id="{C3DFAF52-B8E9-4A16-A932-581E4B970015}" type="slidenum">
              <a:rPr lang="en-ZA" smtClean="0"/>
              <a:pPr/>
              <a:t>15</a:t>
            </a:fld>
            <a:endParaRPr lang="en-ZA"/>
          </a:p>
        </p:txBody>
      </p:sp>
    </p:spTree>
    <p:extLst>
      <p:ext uri="{BB962C8B-B14F-4D97-AF65-F5344CB8AC3E}">
        <p14:creationId xmlns:p14="http://schemas.microsoft.com/office/powerpoint/2010/main" val="1902359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777FE-F4D7-811E-0E0D-BA22C72AC1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49F92-00E0-9990-44BB-87EDCCCF0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E43AEC-6896-ADA3-7E9A-8F2C2CC5FCE8}"/>
              </a:ext>
            </a:extLst>
          </p:cNvPr>
          <p:cNvSpPr>
            <a:spLocks noGrp="1"/>
          </p:cNvSpPr>
          <p:nvPr>
            <p:ph type="body" idx="1"/>
          </p:nvPr>
        </p:nvSpPr>
        <p:spPr/>
        <p:txBody>
          <a:bodyPr>
            <a:normAutofit lnSpcReduction="10000"/>
          </a:bodyPr>
          <a:lstStyle/>
          <a:p>
            <a:pPr marL="342900" lvl="0" indent="-342900" algn="just">
              <a:lnSpc>
                <a:spcPct val="115000"/>
              </a:lnSpc>
              <a:spcAft>
                <a:spcPts val="10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Jesus links faith and wealth here. It takes faith to manage wealth in a kingdom way.</a:t>
            </a:r>
          </a:p>
          <a:p>
            <a:pPr marL="342900" lvl="0" indent="-342900" algn="just">
              <a:lnSpc>
                <a:spcPct val="115000"/>
              </a:lnSpc>
              <a:spcAft>
                <a:spcPts val="10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However, wealth is the least area of faith (it is “</a:t>
            </a:r>
            <a:r>
              <a:rPr lang="en-ZA" sz="1200" i="1" dirty="0">
                <a:effectLst/>
                <a:latin typeface="Calibri" panose="020F0502020204030204" pitchFamily="34" charset="0"/>
                <a:ea typeface="Calibri" panose="020F0502020204030204" pitchFamily="34" charset="0"/>
                <a:cs typeface="Times New Roman" panose="02020603050405020304" pitchFamily="18" charset="0"/>
              </a:rPr>
              <a:t>very little”</a:t>
            </a:r>
            <a:r>
              <a:rPr lang="en-ZA" sz="12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just">
              <a:lnSpc>
                <a:spcPct val="115000"/>
              </a:lnSpc>
              <a:spcAft>
                <a:spcPts val="10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The kingdom of God has true riches – these could be the greater manifestations of grace here on earth, or the coming riches of reward and inheritance. Either way we are presented with a choice of who we will serve.</a:t>
            </a:r>
          </a:p>
          <a:p>
            <a:pPr marL="342900" lvl="0" indent="-342900" algn="just">
              <a:lnSpc>
                <a:spcPct val="115000"/>
              </a:lnSpc>
              <a:spcAft>
                <a:spcPts val="10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Jesus clearly says that if we are unable to be faithful with the ‘</a:t>
            </a:r>
            <a:r>
              <a:rPr lang="en-ZA" sz="1200" i="1" dirty="0">
                <a:effectLst/>
                <a:latin typeface="Calibri" panose="020F0502020204030204" pitchFamily="34" charset="0"/>
                <a:ea typeface="Calibri" panose="020F0502020204030204" pitchFamily="34" charset="0"/>
                <a:cs typeface="Times New Roman" panose="02020603050405020304" pitchFamily="18" charset="0"/>
              </a:rPr>
              <a:t>very little’</a:t>
            </a:r>
            <a:r>
              <a:rPr lang="en-ZA" sz="1200" dirty="0">
                <a:effectLst/>
                <a:latin typeface="Calibri" panose="020F0502020204030204" pitchFamily="34" charset="0"/>
                <a:ea typeface="Calibri" panose="020F0502020204030204" pitchFamily="34" charset="0"/>
                <a:cs typeface="Times New Roman" panose="02020603050405020304" pitchFamily="18" charset="0"/>
              </a:rPr>
              <a:t> area of finances, how can we be trusted with the </a:t>
            </a:r>
            <a:r>
              <a:rPr lang="en-ZA" sz="1200" i="1" dirty="0">
                <a:effectLst/>
                <a:latin typeface="Calibri" panose="020F0502020204030204" pitchFamily="34" charset="0"/>
                <a:ea typeface="Calibri" panose="020F0502020204030204" pitchFamily="34" charset="0"/>
                <a:cs typeface="Times New Roman" panose="02020603050405020304" pitchFamily="18" charset="0"/>
              </a:rPr>
              <a:t>true riches</a:t>
            </a:r>
            <a:r>
              <a:rPr lang="en-ZA" sz="1200" dirty="0">
                <a:effectLst/>
                <a:latin typeface="Calibri" panose="020F0502020204030204" pitchFamily="34" charset="0"/>
                <a:ea typeface="Calibri" panose="020F0502020204030204" pitchFamily="34" charset="0"/>
                <a:cs typeface="Times New Roman" panose="02020603050405020304" pitchFamily="18" charset="0"/>
              </a:rPr>
              <a:t> of grace?</a:t>
            </a:r>
          </a:p>
          <a:p>
            <a:pPr marL="342900" lvl="0" indent="-342900" algn="just">
              <a:lnSpc>
                <a:spcPct val="115000"/>
              </a:lnSpc>
              <a:spcAft>
                <a:spcPts val="10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If we are unable to see that all wealth, riches, possessions, land, houses, etc., belongs to God (i.e. it is “</a:t>
            </a:r>
            <a:r>
              <a:rPr lang="en-ZA" sz="1200" i="1" dirty="0">
                <a:effectLst/>
                <a:latin typeface="Calibri" panose="020F0502020204030204" pitchFamily="34" charset="0"/>
                <a:ea typeface="Calibri" panose="020F0502020204030204" pitchFamily="34" charset="0"/>
                <a:cs typeface="Times New Roman" panose="02020603050405020304" pitchFamily="18" charset="0"/>
              </a:rPr>
              <a:t>that which is another’s”</a:t>
            </a:r>
            <a:r>
              <a:rPr lang="en-ZA" sz="1200" dirty="0">
                <a:effectLst/>
                <a:latin typeface="Calibri" panose="020F0502020204030204" pitchFamily="34" charset="0"/>
                <a:ea typeface="Calibri" panose="020F0502020204030204" pitchFamily="34" charset="0"/>
                <a:cs typeface="Times New Roman" panose="02020603050405020304" pitchFamily="18" charset="0"/>
              </a:rPr>
              <a:t>), and have stewarded it faithfully for the owner, then how will we ever be given our own wealth in the coming eternal kingdom? </a:t>
            </a:r>
          </a:p>
          <a:p>
            <a:pPr marL="342900" lvl="0" indent="-342900" algn="just">
              <a:lnSpc>
                <a:spcPct val="115000"/>
              </a:lnSpc>
              <a:spcAft>
                <a:spcPts val="10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Many of us Christians want to see incredible manifestations of faith (healing, signs, wonders, joy, peace, …) but are not yet outworking the basics, which start with faith in finances.</a:t>
            </a:r>
          </a:p>
          <a:p>
            <a:pPr marL="342900" lvl="0" indent="-342900" algn="just">
              <a:lnSpc>
                <a:spcPct val="115000"/>
              </a:lnSpc>
              <a:spcAft>
                <a:spcPts val="10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Worldly wealth is someone else’s property (i.e. in eternity we do not take it with us).</a:t>
            </a:r>
          </a:p>
        </p:txBody>
      </p:sp>
      <p:sp>
        <p:nvSpPr>
          <p:cNvPr id="4" name="Slide Number Placeholder 3">
            <a:extLst>
              <a:ext uri="{FF2B5EF4-FFF2-40B4-BE49-F238E27FC236}">
                <a16:creationId xmlns:a16="http://schemas.microsoft.com/office/drawing/2014/main" id="{56C84215-34AC-C255-0FC2-457D090E23AA}"/>
              </a:ext>
            </a:extLst>
          </p:cNvPr>
          <p:cNvSpPr>
            <a:spLocks noGrp="1"/>
          </p:cNvSpPr>
          <p:nvPr>
            <p:ph type="sldNum" sz="quarter" idx="5"/>
          </p:nvPr>
        </p:nvSpPr>
        <p:spPr/>
        <p:txBody>
          <a:bodyPr/>
          <a:lstStyle/>
          <a:p>
            <a:fld id="{C3DFAF52-B8E9-4A16-A932-581E4B970015}" type="slidenum">
              <a:rPr lang="en-ZA" smtClean="0"/>
              <a:pPr/>
              <a:t>16</a:t>
            </a:fld>
            <a:endParaRPr lang="en-ZA"/>
          </a:p>
        </p:txBody>
      </p:sp>
    </p:spTree>
    <p:extLst>
      <p:ext uri="{BB962C8B-B14F-4D97-AF65-F5344CB8AC3E}">
        <p14:creationId xmlns:p14="http://schemas.microsoft.com/office/powerpoint/2010/main" val="1800773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86CB6-E766-FA95-AE9B-93D98602F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0959CB-3E8D-AE4C-5E24-14568A8BA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A18C78-3496-D148-EACD-9639DE986114}"/>
              </a:ext>
            </a:extLst>
          </p:cNvPr>
          <p:cNvSpPr>
            <a:spLocks noGrp="1"/>
          </p:cNvSpPr>
          <p:nvPr>
            <p:ph type="body" idx="1"/>
          </p:nvPr>
        </p:nvSpPr>
        <p:spPr/>
        <p:txBody>
          <a:bodyPr>
            <a:normAutofit/>
          </a:bodyPr>
          <a:lstStyle/>
          <a:p>
            <a:endParaRPr lang="en-ZA" dirty="0"/>
          </a:p>
        </p:txBody>
      </p:sp>
      <p:sp>
        <p:nvSpPr>
          <p:cNvPr id="4" name="Slide Number Placeholder 3">
            <a:extLst>
              <a:ext uri="{FF2B5EF4-FFF2-40B4-BE49-F238E27FC236}">
                <a16:creationId xmlns:a16="http://schemas.microsoft.com/office/drawing/2014/main" id="{FF345A6C-A2D0-1BEC-ED90-F0372CEB4C17}"/>
              </a:ext>
            </a:extLst>
          </p:cNvPr>
          <p:cNvSpPr>
            <a:spLocks noGrp="1"/>
          </p:cNvSpPr>
          <p:nvPr>
            <p:ph type="sldNum" sz="quarter" idx="5"/>
          </p:nvPr>
        </p:nvSpPr>
        <p:spPr/>
        <p:txBody>
          <a:bodyPr/>
          <a:lstStyle/>
          <a:p>
            <a:fld id="{C3DFAF52-B8E9-4A16-A932-581E4B970015}" type="slidenum">
              <a:rPr lang="en-ZA" smtClean="0"/>
              <a:pPr/>
              <a:t>17</a:t>
            </a:fld>
            <a:endParaRPr lang="en-ZA"/>
          </a:p>
        </p:txBody>
      </p:sp>
    </p:spTree>
    <p:extLst>
      <p:ext uri="{BB962C8B-B14F-4D97-AF65-F5344CB8AC3E}">
        <p14:creationId xmlns:p14="http://schemas.microsoft.com/office/powerpoint/2010/main" val="1101634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DFAF52-B8E9-4A16-A932-581E4B970015}" type="slidenum">
              <a:rPr kumimoji="0" lang="en-Z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Z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5877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endParaRPr lang="en-ZA" dirty="0"/>
          </a:p>
        </p:txBody>
      </p:sp>
      <p:sp>
        <p:nvSpPr>
          <p:cNvPr id="4" name="Slide Number Placeholder 3"/>
          <p:cNvSpPr>
            <a:spLocks noGrp="1"/>
          </p:cNvSpPr>
          <p:nvPr>
            <p:ph type="sldNum" sz="quarter" idx="5"/>
          </p:nvPr>
        </p:nvSpPr>
        <p:spPr/>
        <p:txBody>
          <a:bodyPr/>
          <a:lstStyle/>
          <a:p>
            <a:fld id="{C3DFAF52-B8E9-4A16-A932-581E4B970015}" type="slidenum">
              <a:rPr lang="en-ZA" smtClean="0"/>
              <a:pPr/>
              <a:t>3</a:t>
            </a:fld>
            <a:endParaRPr lang="en-ZA"/>
          </a:p>
        </p:txBody>
      </p:sp>
    </p:spTree>
    <p:extLst>
      <p:ext uri="{BB962C8B-B14F-4D97-AF65-F5344CB8AC3E}">
        <p14:creationId xmlns:p14="http://schemas.microsoft.com/office/powerpoint/2010/main" val="714918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F5BD7-EAE7-BE05-E822-E81302985B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6F09C8-084A-6AF8-C038-17B1F52550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AB6032-8EA0-7CFB-554A-02CEFD3B55DD}"/>
              </a:ext>
            </a:extLst>
          </p:cNvPr>
          <p:cNvSpPr>
            <a:spLocks noGrp="1"/>
          </p:cNvSpPr>
          <p:nvPr>
            <p:ph type="body" idx="1"/>
          </p:nvPr>
        </p:nvSpPr>
        <p:spPr/>
        <p:txBody>
          <a:bodyPr>
            <a:normAutofit fontScale="85000" lnSpcReduction="10000"/>
          </a:bodyPr>
          <a:lstStyle/>
          <a:p>
            <a:endParaRPr lang="en-ZA" dirty="0"/>
          </a:p>
        </p:txBody>
      </p:sp>
      <p:sp>
        <p:nvSpPr>
          <p:cNvPr id="4" name="Slide Number Placeholder 3">
            <a:extLst>
              <a:ext uri="{FF2B5EF4-FFF2-40B4-BE49-F238E27FC236}">
                <a16:creationId xmlns:a16="http://schemas.microsoft.com/office/drawing/2014/main" id="{FF3BB372-E2BC-D431-C32B-1AEA3A6F85ED}"/>
              </a:ext>
            </a:extLst>
          </p:cNvPr>
          <p:cNvSpPr>
            <a:spLocks noGrp="1"/>
          </p:cNvSpPr>
          <p:nvPr>
            <p:ph type="sldNum" sz="quarter" idx="5"/>
          </p:nvPr>
        </p:nvSpPr>
        <p:spPr/>
        <p:txBody>
          <a:bodyPr/>
          <a:lstStyle/>
          <a:p>
            <a:fld id="{C3DFAF52-B8E9-4A16-A932-581E4B970015}" type="slidenum">
              <a:rPr lang="en-ZA" smtClean="0"/>
              <a:pPr/>
              <a:t>4</a:t>
            </a:fld>
            <a:endParaRPr lang="en-ZA"/>
          </a:p>
        </p:txBody>
      </p:sp>
    </p:spTree>
    <p:extLst>
      <p:ext uri="{BB962C8B-B14F-4D97-AF65-F5344CB8AC3E}">
        <p14:creationId xmlns:p14="http://schemas.microsoft.com/office/powerpoint/2010/main" val="490960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47A2A-28C6-3A76-DBD3-099235EEB1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4B9A72-D92D-B421-BF9B-0F3A0A82D9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F8D635-5D08-7982-BD28-0F89D3F0B876}"/>
              </a:ext>
            </a:extLst>
          </p:cNvPr>
          <p:cNvSpPr>
            <a:spLocks noGrp="1"/>
          </p:cNvSpPr>
          <p:nvPr>
            <p:ph type="body" idx="1"/>
          </p:nvPr>
        </p:nvSpPr>
        <p:spPr/>
        <p:txBody>
          <a:bodyPr>
            <a:normAutofit fontScale="85000" lnSpcReduction="10000"/>
          </a:bodyPr>
          <a:lstStyle/>
          <a:p>
            <a:endParaRPr lang="en-ZA" dirty="0"/>
          </a:p>
        </p:txBody>
      </p:sp>
      <p:sp>
        <p:nvSpPr>
          <p:cNvPr id="4" name="Slide Number Placeholder 3">
            <a:extLst>
              <a:ext uri="{FF2B5EF4-FFF2-40B4-BE49-F238E27FC236}">
                <a16:creationId xmlns:a16="http://schemas.microsoft.com/office/drawing/2014/main" id="{87AEFAC8-084C-ADA5-E0BF-78F2555A17A9}"/>
              </a:ext>
            </a:extLst>
          </p:cNvPr>
          <p:cNvSpPr>
            <a:spLocks noGrp="1"/>
          </p:cNvSpPr>
          <p:nvPr>
            <p:ph type="sldNum" sz="quarter" idx="5"/>
          </p:nvPr>
        </p:nvSpPr>
        <p:spPr/>
        <p:txBody>
          <a:bodyPr/>
          <a:lstStyle/>
          <a:p>
            <a:fld id="{C3DFAF52-B8E9-4A16-A932-581E4B970015}" type="slidenum">
              <a:rPr lang="en-ZA" smtClean="0"/>
              <a:pPr/>
              <a:t>5</a:t>
            </a:fld>
            <a:endParaRPr lang="en-ZA"/>
          </a:p>
        </p:txBody>
      </p:sp>
    </p:spTree>
    <p:extLst>
      <p:ext uri="{BB962C8B-B14F-4D97-AF65-F5344CB8AC3E}">
        <p14:creationId xmlns:p14="http://schemas.microsoft.com/office/powerpoint/2010/main" val="3591338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0BCC2-61FC-5FDD-20EE-3694E0C7D2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83BB8-58C1-4DDB-2021-EB1FE54DFD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F003D6-8534-B014-0F08-2FB7EE20A07E}"/>
              </a:ext>
            </a:extLst>
          </p:cNvPr>
          <p:cNvSpPr>
            <a:spLocks noGrp="1"/>
          </p:cNvSpPr>
          <p:nvPr>
            <p:ph type="body" idx="1"/>
          </p:nvPr>
        </p:nvSpPr>
        <p:spPr/>
        <p:txBody>
          <a:bodyPr>
            <a:normAutofit fontScale="85000" lnSpcReduction="10000"/>
          </a:bodyPr>
          <a:lstStyle/>
          <a:p>
            <a:endParaRPr lang="en-ZA" dirty="0"/>
          </a:p>
        </p:txBody>
      </p:sp>
      <p:sp>
        <p:nvSpPr>
          <p:cNvPr id="4" name="Slide Number Placeholder 3">
            <a:extLst>
              <a:ext uri="{FF2B5EF4-FFF2-40B4-BE49-F238E27FC236}">
                <a16:creationId xmlns:a16="http://schemas.microsoft.com/office/drawing/2014/main" id="{753D7B43-12E6-E75B-AB9F-B97B51BCCC81}"/>
              </a:ext>
            </a:extLst>
          </p:cNvPr>
          <p:cNvSpPr>
            <a:spLocks noGrp="1"/>
          </p:cNvSpPr>
          <p:nvPr>
            <p:ph type="sldNum" sz="quarter" idx="5"/>
          </p:nvPr>
        </p:nvSpPr>
        <p:spPr/>
        <p:txBody>
          <a:bodyPr/>
          <a:lstStyle/>
          <a:p>
            <a:fld id="{C3DFAF52-B8E9-4A16-A932-581E4B970015}" type="slidenum">
              <a:rPr lang="en-ZA" smtClean="0"/>
              <a:pPr/>
              <a:t>6</a:t>
            </a:fld>
            <a:endParaRPr lang="en-ZA"/>
          </a:p>
        </p:txBody>
      </p:sp>
    </p:spTree>
    <p:extLst>
      <p:ext uri="{BB962C8B-B14F-4D97-AF65-F5344CB8AC3E}">
        <p14:creationId xmlns:p14="http://schemas.microsoft.com/office/powerpoint/2010/main" val="3176948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5A291-16AC-FF9B-CE2E-E17F79C8E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020AB-A711-3D45-100F-64ED24C4A8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B4ED72-DD0C-7DD4-A4CF-68C697A9D05B}"/>
              </a:ext>
            </a:extLst>
          </p:cNvPr>
          <p:cNvSpPr>
            <a:spLocks noGrp="1"/>
          </p:cNvSpPr>
          <p:nvPr>
            <p:ph type="body" idx="1"/>
          </p:nvPr>
        </p:nvSpPr>
        <p:spPr/>
        <p:txBody>
          <a:bodyPr>
            <a:normAutofit fontScale="85000" lnSpcReduction="10000"/>
          </a:bodyPr>
          <a:lstStyle/>
          <a:p>
            <a:endParaRPr lang="en-ZA" dirty="0"/>
          </a:p>
        </p:txBody>
      </p:sp>
      <p:sp>
        <p:nvSpPr>
          <p:cNvPr id="4" name="Slide Number Placeholder 3">
            <a:extLst>
              <a:ext uri="{FF2B5EF4-FFF2-40B4-BE49-F238E27FC236}">
                <a16:creationId xmlns:a16="http://schemas.microsoft.com/office/drawing/2014/main" id="{8A941818-9573-EDBF-3809-FECA307DA27D}"/>
              </a:ext>
            </a:extLst>
          </p:cNvPr>
          <p:cNvSpPr>
            <a:spLocks noGrp="1"/>
          </p:cNvSpPr>
          <p:nvPr>
            <p:ph type="sldNum" sz="quarter" idx="5"/>
          </p:nvPr>
        </p:nvSpPr>
        <p:spPr/>
        <p:txBody>
          <a:bodyPr/>
          <a:lstStyle/>
          <a:p>
            <a:fld id="{C3DFAF52-B8E9-4A16-A932-581E4B970015}" type="slidenum">
              <a:rPr lang="en-ZA" smtClean="0"/>
              <a:pPr/>
              <a:t>7</a:t>
            </a:fld>
            <a:endParaRPr lang="en-ZA"/>
          </a:p>
        </p:txBody>
      </p:sp>
    </p:spTree>
    <p:extLst>
      <p:ext uri="{BB962C8B-B14F-4D97-AF65-F5344CB8AC3E}">
        <p14:creationId xmlns:p14="http://schemas.microsoft.com/office/powerpoint/2010/main" val="3146841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This parable was addressed to the disciples but in the hearing of the Pharisees, who later sneered at this teaching.</a:t>
            </a:r>
          </a:p>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charge was brought against the manager by the owner. The owner is God, and the manager is any person to whom God has given authority, spiritual gifts, and wealth on earth.</a:t>
            </a:r>
          </a:p>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a:t>
            </a:r>
            <a:r>
              <a:rPr lang="en-ZA" sz="1800" u="sng" dirty="0">
                <a:effectLst/>
                <a:latin typeface="Calibri" panose="020F0502020204030204" pitchFamily="34" charset="0"/>
                <a:ea typeface="Calibri" panose="020F0502020204030204" pitchFamily="34" charset="0"/>
                <a:cs typeface="Times New Roman" panose="02020603050405020304" pitchFamily="18" charset="0"/>
              </a:rPr>
              <a:t>owner had expectations</a:t>
            </a:r>
            <a:r>
              <a:rPr lang="en-ZA" sz="1800" dirty="0">
                <a:effectLst/>
                <a:latin typeface="Calibri" panose="020F0502020204030204" pitchFamily="34" charset="0"/>
                <a:ea typeface="Calibri" panose="020F0502020204030204" pitchFamily="34" charset="0"/>
                <a:cs typeface="Times New Roman" panose="02020603050405020304" pitchFamily="18" charset="0"/>
              </a:rPr>
              <a:t> that the manager would be doing a better job with his possessions and his business. The charge was not theft, but of poor stewardship and wasting the owner’s possessions. </a:t>
            </a:r>
          </a:p>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We should know what </a:t>
            </a:r>
            <a:r>
              <a:rPr lang="en-ZA" sz="1800" b="1" dirty="0">
                <a:effectLst/>
                <a:latin typeface="Calibri" panose="020F0502020204030204" pitchFamily="34" charset="0"/>
                <a:ea typeface="Calibri" panose="020F0502020204030204" pitchFamily="34" charset="0"/>
                <a:cs typeface="Times New Roman" panose="02020603050405020304" pitchFamily="18" charset="0"/>
              </a:rPr>
              <a:t>God’s business</a:t>
            </a:r>
            <a:r>
              <a:rPr lang="en-ZA" sz="1800" dirty="0">
                <a:effectLst/>
                <a:latin typeface="Calibri" panose="020F0502020204030204" pitchFamily="34" charset="0"/>
                <a:ea typeface="Calibri" panose="020F0502020204030204" pitchFamily="34" charset="0"/>
                <a:cs typeface="Times New Roman" panose="02020603050405020304" pitchFamily="18" charset="0"/>
              </a:rPr>
              <a:t> is, if we want to do well.</a:t>
            </a:r>
          </a:p>
          <a:p>
            <a:pPr marL="342900" lvl="0" indent="-342900" algn="just">
              <a:lnSpc>
                <a:spcPct val="115000"/>
              </a:lnSpc>
              <a:spcAft>
                <a:spcPts val="10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owner did not let the matter rest but called the manager to account. There is always going to be an account of our lives (1 Cor 3:10-20).</a:t>
            </a:r>
          </a:p>
          <a:p>
            <a:endParaRPr lang="en-ZA" dirty="0"/>
          </a:p>
        </p:txBody>
      </p:sp>
      <p:sp>
        <p:nvSpPr>
          <p:cNvPr id="4" name="Slide Number Placeholder 3"/>
          <p:cNvSpPr>
            <a:spLocks noGrp="1"/>
          </p:cNvSpPr>
          <p:nvPr>
            <p:ph type="sldNum" sz="quarter" idx="5"/>
          </p:nvPr>
        </p:nvSpPr>
        <p:spPr/>
        <p:txBody>
          <a:bodyPr/>
          <a:lstStyle/>
          <a:p>
            <a:fld id="{C3DFAF52-B8E9-4A16-A932-581E4B970015}" type="slidenum">
              <a:rPr lang="en-ZA" smtClean="0"/>
              <a:pPr/>
              <a:t>9</a:t>
            </a:fld>
            <a:endParaRPr lang="en-ZA"/>
          </a:p>
        </p:txBody>
      </p:sp>
    </p:spTree>
    <p:extLst>
      <p:ext uri="{BB962C8B-B14F-4D97-AF65-F5344CB8AC3E}">
        <p14:creationId xmlns:p14="http://schemas.microsoft.com/office/powerpoint/2010/main" val="157870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DB63C-52C5-4C43-89D8-22BD28F85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8A0EC4-A49C-7B59-F720-92728F577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9BCAC-3C14-3DA6-6B8F-2AE81F9432D7}"/>
              </a:ext>
            </a:extLst>
          </p:cNvPr>
          <p:cNvSpPr>
            <a:spLocks noGrp="1"/>
          </p:cNvSpPr>
          <p:nvPr>
            <p:ph type="body" idx="1"/>
          </p:nvPr>
        </p:nvSpPr>
        <p:spPr/>
        <p:txBody>
          <a:bodyPr>
            <a:normAutofit fontScale="85000" lnSpcReduction="10000"/>
          </a:bodyPr>
          <a:lstStyle/>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This parable was addressed to the disciples but in the hearing of the Pharisees, who later sneered at this teaching.</a:t>
            </a:r>
          </a:p>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charge was brought against the manager by the owner. The owner is God, and the manager is any person to whom God has given authority, spiritual gifts, and wealth on earth.</a:t>
            </a:r>
          </a:p>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a:t>
            </a:r>
            <a:r>
              <a:rPr lang="en-ZA" sz="1800" u="sng" dirty="0">
                <a:effectLst/>
                <a:latin typeface="Calibri" panose="020F0502020204030204" pitchFamily="34" charset="0"/>
                <a:ea typeface="Calibri" panose="020F0502020204030204" pitchFamily="34" charset="0"/>
                <a:cs typeface="Times New Roman" panose="02020603050405020304" pitchFamily="18" charset="0"/>
              </a:rPr>
              <a:t>owner had expectations</a:t>
            </a:r>
            <a:r>
              <a:rPr lang="en-ZA" sz="1800" dirty="0">
                <a:effectLst/>
                <a:latin typeface="Calibri" panose="020F0502020204030204" pitchFamily="34" charset="0"/>
                <a:ea typeface="Calibri" panose="020F0502020204030204" pitchFamily="34" charset="0"/>
                <a:cs typeface="Times New Roman" panose="02020603050405020304" pitchFamily="18" charset="0"/>
              </a:rPr>
              <a:t> that the manager would be doing a better job with his possessions and his business. The charge was not theft, but of poor stewardship and wasting the owner’s possessions. </a:t>
            </a:r>
          </a:p>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We should know what </a:t>
            </a:r>
            <a:r>
              <a:rPr lang="en-ZA" sz="1800" b="1" dirty="0">
                <a:effectLst/>
                <a:latin typeface="Calibri" panose="020F0502020204030204" pitchFamily="34" charset="0"/>
                <a:ea typeface="Calibri" panose="020F0502020204030204" pitchFamily="34" charset="0"/>
                <a:cs typeface="Times New Roman" panose="02020603050405020304" pitchFamily="18" charset="0"/>
              </a:rPr>
              <a:t>God’s business</a:t>
            </a:r>
            <a:r>
              <a:rPr lang="en-ZA" sz="1800" dirty="0">
                <a:effectLst/>
                <a:latin typeface="Calibri" panose="020F0502020204030204" pitchFamily="34" charset="0"/>
                <a:ea typeface="Calibri" panose="020F0502020204030204" pitchFamily="34" charset="0"/>
                <a:cs typeface="Times New Roman" panose="02020603050405020304" pitchFamily="18" charset="0"/>
              </a:rPr>
              <a:t> is, if we want to do well.</a:t>
            </a:r>
          </a:p>
          <a:p>
            <a:pPr marL="342900" lvl="0" indent="-342900" algn="just">
              <a:lnSpc>
                <a:spcPct val="115000"/>
              </a:lnSpc>
              <a:spcAft>
                <a:spcPts val="10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owner did not let the matter rest but called the manager to account. There is always going to be an account of our lives (1 Cor 3:10-20).</a:t>
            </a:r>
          </a:p>
          <a:p>
            <a:endParaRPr lang="en-ZA" dirty="0"/>
          </a:p>
        </p:txBody>
      </p:sp>
      <p:sp>
        <p:nvSpPr>
          <p:cNvPr id="4" name="Slide Number Placeholder 3">
            <a:extLst>
              <a:ext uri="{FF2B5EF4-FFF2-40B4-BE49-F238E27FC236}">
                <a16:creationId xmlns:a16="http://schemas.microsoft.com/office/drawing/2014/main" id="{160E2EE7-3D28-3BB0-C409-D6770B40DFA7}"/>
              </a:ext>
            </a:extLst>
          </p:cNvPr>
          <p:cNvSpPr>
            <a:spLocks noGrp="1"/>
          </p:cNvSpPr>
          <p:nvPr>
            <p:ph type="sldNum" sz="quarter" idx="5"/>
          </p:nvPr>
        </p:nvSpPr>
        <p:spPr/>
        <p:txBody>
          <a:bodyPr/>
          <a:lstStyle/>
          <a:p>
            <a:fld id="{C3DFAF52-B8E9-4A16-A932-581E4B970015}" type="slidenum">
              <a:rPr lang="en-ZA" smtClean="0"/>
              <a:pPr/>
              <a:t>10</a:t>
            </a:fld>
            <a:endParaRPr lang="en-ZA"/>
          </a:p>
        </p:txBody>
      </p:sp>
    </p:spTree>
    <p:extLst>
      <p:ext uri="{BB962C8B-B14F-4D97-AF65-F5344CB8AC3E}">
        <p14:creationId xmlns:p14="http://schemas.microsoft.com/office/powerpoint/2010/main" val="1087984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5" name="Footer Placeholder 4"/>
          <p:cNvSpPr>
            <a:spLocks noGrp="1"/>
          </p:cNvSpPr>
          <p:nvPr>
            <p:ph type="ftr" sz="quarter" idx="11"/>
          </p:nvPr>
        </p:nvSpPr>
        <p:spPr/>
        <p:txBody>
          <a:bodyPr/>
          <a:lstStyle/>
          <a:p>
            <a:endParaRPr lang="en-ZA">
              <a:solidFill>
                <a:prstClr val="black">
                  <a:tint val="75000"/>
                </a:prstClr>
              </a:solidFill>
            </a:endParaRPr>
          </a:p>
        </p:txBody>
      </p:sp>
      <p:sp>
        <p:nvSpPr>
          <p:cNvPr id="6" name="Slide Number Placeholder 5"/>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5" name="Footer Placeholder 4"/>
          <p:cNvSpPr>
            <a:spLocks noGrp="1"/>
          </p:cNvSpPr>
          <p:nvPr>
            <p:ph type="ftr" sz="quarter" idx="11"/>
          </p:nvPr>
        </p:nvSpPr>
        <p:spPr/>
        <p:txBody>
          <a:bodyPr/>
          <a:lstStyle/>
          <a:p>
            <a:endParaRPr lang="en-ZA">
              <a:solidFill>
                <a:prstClr val="black">
                  <a:tint val="75000"/>
                </a:prstClr>
              </a:solidFill>
            </a:endParaRPr>
          </a:p>
        </p:txBody>
      </p:sp>
      <p:sp>
        <p:nvSpPr>
          <p:cNvPr id="6" name="Slide Number Placeholder 5"/>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5" name="Footer Placeholder 4"/>
          <p:cNvSpPr>
            <a:spLocks noGrp="1"/>
          </p:cNvSpPr>
          <p:nvPr>
            <p:ph type="ftr" sz="quarter" idx="11"/>
          </p:nvPr>
        </p:nvSpPr>
        <p:spPr/>
        <p:txBody>
          <a:bodyPr/>
          <a:lstStyle/>
          <a:p>
            <a:endParaRPr lang="en-ZA">
              <a:solidFill>
                <a:prstClr val="black">
                  <a:tint val="75000"/>
                </a:prstClr>
              </a:solidFill>
            </a:endParaRPr>
          </a:p>
        </p:txBody>
      </p:sp>
      <p:sp>
        <p:nvSpPr>
          <p:cNvPr id="6" name="Slide Number Placeholder 5"/>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5" name="Footer Placeholder 4"/>
          <p:cNvSpPr>
            <a:spLocks noGrp="1"/>
          </p:cNvSpPr>
          <p:nvPr>
            <p:ph type="ftr" sz="quarter" idx="11"/>
          </p:nvPr>
        </p:nvSpPr>
        <p:spPr/>
        <p:txBody>
          <a:bodyPr/>
          <a:lstStyle/>
          <a:p>
            <a:endParaRPr lang="en-ZA">
              <a:solidFill>
                <a:prstClr val="black">
                  <a:tint val="75000"/>
                </a:prstClr>
              </a:solidFill>
            </a:endParaRPr>
          </a:p>
        </p:txBody>
      </p:sp>
      <p:sp>
        <p:nvSpPr>
          <p:cNvPr id="6" name="Slide Number Placeholder 5"/>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5" name="Footer Placeholder 4"/>
          <p:cNvSpPr>
            <a:spLocks noGrp="1"/>
          </p:cNvSpPr>
          <p:nvPr>
            <p:ph type="ftr" sz="quarter" idx="11"/>
          </p:nvPr>
        </p:nvSpPr>
        <p:spPr/>
        <p:txBody>
          <a:bodyPr/>
          <a:lstStyle/>
          <a:p>
            <a:endParaRPr lang="en-ZA">
              <a:solidFill>
                <a:prstClr val="black">
                  <a:tint val="75000"/>
                </a:prstClr>
              </a:solidFill>
            </a:endParaRPr>
          </a:p>
        </p:txBody>
      </p:sp>
      <p:sp>
        <p:nvSpPr>
          <p:cNvPr id="6" name="Slide Number Placeholder 5"/>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6" name="Footer Placeholder 5"/>
          <p:cNvSpPr>
            <a:spLocks noGrp="1"/>
          </p:cNvSpPr>
          <p:nvPr>
            <p:ph type="ftr" sz="quarter" idx="11"/>
          </p:nvPr>
        </p:nvSpPr>
        <p:spPr/>
        <p:txBody>
          <a:bodyPr/>
          <a:lstStyle/>
          <a:p>
            <a:endParaRPr lang="en-ZA">
              <a:solidFill>
                <a:prstClr val="black">
                  <a:tint val="75000"/>
                </a:prstClr>
              </a:solidFill>
            </a:endParaRPr>
          </a:p>
        </p:txBody>
      </p:sp>
      <p:sp>
        <p:nvSpPr>
          <p:cNvPr id="7" name="Slide Number Placeholder 6"/>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8" name="Footer Placeholder 7"/>
          <p:cNvSpPr>
            <a:spLocks noGrp="1"/>
          </p:cNvSpPr>
          <p:nvPr>
            <p:ph type="ftr" sz="quarter" idx="11"/>
          </p:nvPr>
        </p:nvSpPr>
        <p:spPr/>
        <p:txBody>
          <a:bodyPr/>
          <a:lstStyle/>
          <a:p>
            <a:endParaRPr lang="en-ZA">
              <a:solidFill>
                <a:prstClr val="black">
                  <a:tint val="75000"/>
                </a:prstClr>
              </a:solidFill>
            </a:endParaRPr>
          </a:p>
        </p:txBody>
      </p:sp>
      <p:sp>
        <p:nvSpPr>
          <p:cNvPr id="9" name="Slide Number Placeholder 8"/>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4" name="Footer Placeholder 3"/>
          <p:cNvSpPr>
            <a:spLocks noGrp="1"/>
          </p:cNvSpPr>
          <p:nvPr>
            <p:ph type="ftr" sz="quarter" idx="11"/>
          </p:nvPr>
        </p:nvSpPr>
        <p:spPr/>
        <p:txBody>
          <a:bodyPr/>
          <a:lstStyle/>
          <a:p>
            <a:endParaRPr lang="en-ZA">
              <a:solidFill>
                <a:prstClr val="black">
                  <a:tint val="75000"/>
                </a:prstClr>
              </a:solidFill>
            </a:endParaRPr>
          </a:p>
        </p:txBody>
      </p:sp>
      <p:sp>
        <p:nvSpPr>
          <p:cNvPr id="5" name="Slide Number Placeholder 4"/>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3" name="Footer Placeholder 2"/>
          <p:cNvSpPr>
            <a:spLocks noGrp="1"/>
          </p:cNvSpPr>
          <p:nvPr>
            <p:ph type="ftr" sz="quarter" idx="11"/>
          </p:nvPr>
        </p:nvSpPr>
        <p:spPr/>
        <p:txBody>
          <a:bodyPr/>
          <a:lstStyle/>
          <a:p>
            <a:endParaRPr lang="en-ZA">
              <a:solidFill>
                <a:prstClr val="black">
                  <a:tint val="75000"/>
                </a:prstClr>
              </a:solidFill>
            </a:endParaRPr>
          </a:p>
        </p:txBody>
      </p:sp>
      <p:sp>
        <p:nvSpPr>
          <p:cNvPr id="4" name="Slide Number Placeholder 3"/>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6" name="Footer Placeholder 5"/>
          <p:cNvSpPr>
            <a:spLocks noGrp="1"/>
          </p:cNvSpPr>
          <p:nvPr>
            <p:ph type="ftr" sz="quarter" idx="11"/>
          </p:nvPr>
        </p:nvSpPr>
        <p:spPr/>
        <p:txBody>
          <a:bodyPr/>
          <a:lstStyle/>
          <a:p>
            <a:endParaRPr lang="en-ZA">
              <a:solidFill>
                <a:prstClr val="black">
                  <a:tint val="75000"/>
                </a:prstClr>
              </a:solidFill>
            </a:endParaRPr>
          </a:p>
        </p:txBody>
      </p:sp>
      <p:sp>
        <p:nvSpPr>
          <p:cNvPr id="7" name="Slide Number Placeholder 6"/>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6" name="Footer Placeholder 5"/>
          <p:cNvSpPr>
            <a:spLocks noGrp="1"/>
          </p:cNvSpPr>
          <p:nvPr>
            <p:ph type="ftr" sz="quarter" idx="11"/>
          </p:nvPr>
        </p:nvSpPr>
        <p:spPr/>
        <p:txBody>
          <a:bodyPr/>
          <a:lstStyle/>
          <a:p>
            <a:endParaRPr lang="en-ZA">
              <a:solidFill>
                <a:prstClr val="black">
                  <a:tint val="75000"/>
                </a:prstClr>
              </a:solidFill>
            </a:endParaRPr>
          </a:p>
        </p:txBody>
      </p:sp>
      <p:sp>
        <p:nvSpPr>
          <p:cNvPr id="7" name="Slide Number Placeholder 6"/>
          <p:cNvSpPr>
            <a:spLocks noGrp="1"/>
          </p:cNvSpPr>
          <p:nvPr>
            <p:ph type="sldNum" sz="quarter" idx="12"/>
          </p:nvPr>
        </p:nvSpPr>
        <p:spPr/>
        <p:txBody>
          <a:body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9B9C6-D010-4500-9A5D-4FA53A9C257A}" type="datetimeFigureOut">
              <a:rPr lang="en-ZA" smtClean="0">
                <a:solidFill>
                  <a:prstClr val="black">
                    <a:tint val="75000"/>
                  </a:prstClr>
                </a:solidFill>
              </a:rPr>
              <a:pPr/>
              <a:t>07 Feb 2025</a:t>
            </a:fld>
            <a:endParaRPr lang="en-Z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67CD7-417D-4B8A-AD7B-6A052D7CBD15}" type="slidenum">
              <a:rPr lang="en-ZA" smtClean="0">
                <a:solidFill>
                  <a:prstClr val="black">
                    <a:tint val="75000"/>
                  </a:prstClr>
                </a:solidFill>
              </a:rPr>
              <a:pPr/>
              <a:t>‹#›</a:t>
            </a:fld>
            <a:endParaRPr lang="en-ZA">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hand pouring seeds into a wheat field&#10;&#10;Description automatically generated">
            <a:extLst>
              <a:ext uri="{FF2B5EF4-FFF2-40B4-BE49-F238E27FC236}">
                <a16:creationId xmlns:a16="http://schemas.microsoft.com/office/drawing/2014/main" id="{76942DF3-E96B-4E27-1FDF-59B3A92FF79E}"/>
              </a:ext>
            </a:extLst>
          </p:cNvPr>
          <p:cNvPicPr>
            <a:picLocks noChangeAspect="1"/>
          </p:cNvPicPr>
          <p:nvPr/>
        </p:nvPicPr>
        <p:blipFill rotWithShape="1">
          <a:blip r:embed="rId3">
            <a:alphaModFix amt="50000"/>
          </a:blip>
          <a:srcRect l="6962" r="4060" b="-1"/>
          <a:stretch/>
        </p:blipFill>
        <p:spPr>
          <a:xfrm>
            <a:off x="20" y="10"/>
            <a:ext cx="9141692" cy="6857990"/>
          </a:xfrm>
          <a:prstGeom prst="rect">
            <a:avLst/>
          </a:prstGeom>
        </p:spPr>
      </p:pic>
      <p:sp>
        <p:nvSpPr>
          <p:cNvPr id="2" name="Title 1">
            <a:extLst>
              <a:ext uri="{FF2B5EF4-FFF2-40B4-BE49-F238E27FC236}">
                <a16:creationId xmlns:a16="http://schemas.microsoft.com/office/drawing/2014/main" id="{2131F41C-9155-560A-6168-4C93FB04BFBA}"/>
              </a:ext>
            </a:extLst>
          </p:cNvPr>
          <p:cNvSpPr>
            <a:spLocks noGrp="1"/>
          </p:cNvSpPr>
          <p:nvPr>
            <p:ph type="ctrTitle"/>
          </p:nvPr>
        </p:nvSpPr>
        <p:spPr>
          <a:xfrm>
            <a:off x="1143000" y="1122363"/>
            <a:ext cx="6858000" cy="3063240"/>
          </a:xfrm>
        </p:spPr>
        <p:txBody>
          <a:bodyPr>
            <a:normAutofit/>
          </a:bodyPr>
          <a:lstStyle/>
          <a:p>
            <a:r>
              <a:rPr lang="en-ZA" sz="5700" dirty="0">
                <a:solidFill>
                  <a:srgbClr val="FFFF00"/>
                </a:solidFill>
                <a:effectLst>
                  <a:outerShdw blurRad="38100" dist="38100" dir="2700000" algn="tl">
                    <a:srgbClr val="000000">
                      <a:alpha val="43137"/>
                    </a:srgbClr>
                  </a:outerShdw>
                </a:effectLst>
              </a:rPr>
              <a:t>CULTIVATING A CULTURE OF GENEROSITY</a:t>
            </a:r>
          </a:p>
        </p:txBody>
      </p:sp>
      <p:sp>
        <p:nvSpPr>
          <p:cNvPr id="11"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80654" y="4368623"/>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0281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36108FFB-3017-5FA7-AB60-BA9D54744E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E4C800-81CB-85E9-25CB-86A9A3288E76}"/>
              </a:ext>
            </a:extLst>
          </p:cNvPr>
          <p:cNvSpPr>
            <a:spLocks noGrp="1"/>
          </p:cNvSpPr>
          <p:nvPr>
            <p:ph type="title"/>
          </p:nvPr>
        </p:nvSpPr>
        <p:spPr>
          <a:xfrm>
            <a:off x="-10344" y="-27384"/>
            <a:ext cx="9154344" cy="1143000"/>
          </a:xfrm>
          <a:solidFill>
            <a:schemeClr val="bg1"/>
          </a:solidFill>
        </p:spPr>
        <p:txBody>
          <a:bodyPr vert="horz" lIns="91440" tIns="45720" rIns="91440" bIns="45720" rtlCol="0" anchor="ctr">
            <a:noAutofit/>
          </a:bodyPr>
          <a:lstStyle/>
          <a:p>
            <a:r>
              <a:rPr lang="en-ZA" sz="3200" b="1" dirty="0"/>
              <a:t>The manager considers his plight</a:t>
            </a:r>
          </a:p>
        </p:txBody>
      </p:sp>
      <p:sp>
        <p:nvSpPr>
          <p:cNvPr id="3" name="Content Placeholder 2">
            <a:extLst>
              <a:ext uri="{FF2B5EF4-FFF2-40B4-BE49-F238E27FC236}">
                <a16:creationId xmlns:a16="http://schemas.microsoft.com/office/drawing/2014/main" id="{9CB79F32-247C-3046-6B32-4A9752613C30}"/>
              </a:ext>
            </a:extLst>
          </p:cNvPr>
          <p:cNvSpPr>
            <a:spLocks noGrp="1"/>
          </p:cNvSpPr>
          <p:nvPr>
            <p:ph idx="1"/>
          </p:nvPr>
        </p:nvSpPr>
        <p:spPr>
          <a:xfrm>
            <a:off x="395536" y="1564425"/>
            <a:ext cx="8229600" cy="2296623"/>
          </a:xfrm>
        </p:spPr>
        <p:txBody>
          <a:bodyPr>
            <a:normAutofit/>
          </a:bodyPr>
          <a:lstStyle/>
          <a:p>
            <a:pPr marL="0" indent="0" algn="ctr">
              <a:buNone/>
            </a:pPr>
            <a:r>
              <a:rPr lang="en-ZA" dirty="0">
                <a:solidFill>
                  <a:schemeClr val="bg1"/>
                </a:solidFill>
              </a:rPr>
              <a:t>And the manager said to himself, </a:t>
            </a:r>
          </a:p>
          <a:p>
            <a:pPr marL="0" indent="0" algn="ctr">
              <a:buNone/>
            </a:pPr>
            <a:r>
              <a:rPr lang="en-ZA" dirty="0">
                <a:solidFill>
                  <a:schemeClr val="bg1"/>
                </a:solidFill>
              </a:rPr>
              <a:t>‘What shall I do, since my master is taking the management away from me? I am not strong enough to dig, and I am ashamed to beg. </a:t>
            </a:r>
          </a:p>
        </p:txBody>
      </p:sp>
      <p:sp>
        <p:nvSpPr>
          <p:cNvPr id="6" name="TextBox 5">
            <a:extLst>
              <a:ext uri="{FF2B5EF4-FFF2-40B4-BE49-F238E27FC236}">
                <a16:creationId xmlns:a16="http://schemas.microsoft.com/office/drawing/2014/main" id="{5F945383-638A-CD4B-9034-7665E4392E8C}"/>
              </a:ext>
            </a:extLst>
          </p:cNvPr>
          <p:cNvSpPr txBox="1"/>
          <p:nvPr/>
        </p:nvSpPr>
        <p:spPr>
          <a:xfrm>
            <a:off x="590872" y="4523636"/>
            <a:ext cx="8013576" cy="1569660"/>
          </a:xfrm>
          <a:prstGeom prst="rect">
            <a:avLst/>
          </a:prstGeom>
          <a:noFill/>
        </p:spPr>
        <p:txBody>
          <a:bodyPr wrap="square">
            <a:spAutoFit/>
          </a:bodyPr>
          <a:lstStyle/>
          <a:p>
            <a:pPr marL="0" indent="0" algn="ctr">
              <a:buNone/>
            </a:pPr>
            <a:r>
              <a:rPr lang="en-ZA" sz="3200" dirty="0">
                <a:solidFill>
                  <a:schemeClr val="bg1"/>
                </a:solidFill>
              </a:rPr>
              <a:t>I have decided what to do, </a:t>
            </a:r>
          </a:p>
          <a:p>
            <a:pPr marL="0" indent="0" algn="ctr">
              <a:buNone/>
            </a:pPr>
            <a:r>
              <a:rPr lang="en-ZA" sz="3200" dirty="0">
                <a:solidFill>
                  <a:schemeClr val="bg1"/>
                </a:solidFill>
              </a:rPr>
              <a:t>so that when I am removed from management, </a:t>
            </a:r>
          </a:p>
          <a:p>
            <a:pPr marL="0" indent="0" algn="ctr">
              <a:buNone/>
            </a:pPr>
            <a:r>
              <a:rPr lang="en-ZA" sz="3200" dirty="0">
                <a:solidFill>
                  <a:schemeClr val="bg1"/>
                </a:solidFill>
              </a:rPr>
              <a:t>people may receive me into their houses.’</a:t>
            </a:r>
          </a:p>
        </p:txBody>
      </p:sp>
    </p:spTree>
    <p:extLst>
      <p:ext uri="{BB962C8B-B14F-4D97-AF65-F5344CB8AC3E}">
        <p14:creationId xmlns:p14="http://schemas.microsoft.com/office/powerpoint/2010/main" val="262201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9B66C-E9FB-35F4-8993-8DD86F52B697}"/>
              </a:ext>
            </a:extLst>
          </p:cNvPr>
          <p:cNvSpPr>
            <a:spLocks noGrp="1"/>
          </p:cNvSpPr>
          <p:nvPr>
            <p:ph type="title"/>
          </p:nvPr>
        </p:nvSpPr>
        <p:spPr>
          <a:xfrm>
            <a:off x="0" y="-27384"/>
            <a:ext cx="9144000" cy="1143000"/>
          </a:xfrm>
          <a:solidFill>
            <a:schemeClr val="bg1"/>
          </a:solidFill>
        </p:spPr>
        <p:txBody>
          <a:bodyPr>
            <a:noAutofit/>
          </a:bodyPr>
          <a:lstStyle/>
          <a:p>
            <a:r>
              <a:rPr lang="en-ZA" sz="3200" b="1" dirty="0"/>
              <a:t>The manager acts shrewdly</a:t>
            </a:r>
          </a:p>
        </p:txBody>
      </p:sp>
      <p:sp>
        <p:nvSpPr>
          <p:cNvPr id="3" name="Content Placeholder 2">
            <a:extLst>
              <a:ext uri="{FF2B5EF4-FFF2-40B4-BE49-F238E27FC236}">
                <a16:creationId xmlns:a16="http://schemas.microsoft.com/office/drawing/2014/main" id="{A0585CBC-A7BB-C740-1A13-E1680910959F}"/>
              </a:ext>
            </a:extLst>
          </p:cNvPr>
          <p:cNvSpPr>
            <a:spLocks noGrp="1"/>
          </p:cNvSpPr>
          <p:nvPr>
            <p:ph idx="1"/>
          </p:nvPr>
        </p:nvSpPr>
        <p:spPr>
          <a:xfrm>
            <a:off x="251520" y="1196752"/>
            <a:ext cx="8686800" cy="4062246"/>
          </a:xfrm>
        </p:spPr>
        <p:txBody>
          <a:bodyPr>
            <a:noAutofit/>
          </a:bodyPr>
          <a:lstStyle/>
          <a:p>
            <a:pPr marL="0" indent="0" algn="ctr">
              <a:buNone/>
            </a:pPr>
            <a:r>
              <a:rPr lang="en-ZA" dirty="0">
                <a:solidFill>
                  <a:schemeClr val="bg1"/>
                </a:solidFill>
              </a:rPr>
              <a:t>So, summoning his master's debtors one by one, </a:t>
            </a:r>
          </a:p>
          <a:p>
            <a:pPr marL="0" indent="0" algn="r">
              <a:buNone/>
            </a:pPr>
            <a:r>
              <a:rPr lang="en-ZA" dirty="0">
                <a:solidFill>
                  <a:srgbClr val="FFFF00"/>
                </a:solidFill>
              </a:rPr>
              <a:t>Saying to the first, ‘How much do you owe my master?’ </a:t>
            </a:r>
          </a:p>
          <a:p>
            <a:pPr marL="0" indent="0">
              <a:buNone/>
            </a:pPr>
            <a:r>
              <a:rPr lang="en-ZA" dirty="0">
                <a:solidFill>
                  <a:schemeClr val="bg1"/>
                </a:solidFill>
              </a:rPr>
              <a:t> ‘A hundred measures of oil.’</a:t>
            </a:r>
          </a:p>
          <a:p>
            <a:pPr marL="0" indent="0" algn="r">
              <a:buNone/>
            </a:pPr>
            <a:r>
              <a:rPr lang="en-ZA" dirty="0">
                <a:solidFill>
                  <a:srgbClr val="FFFF00"/>
                </a:solidFill>
              </a:rPr>
              <a:t>‘Take your bill, and sit down quickly and write fifty.’ </a:t>
            </a:r>
          </a:p>
          <a:p>
            <a:pPr marL="0" indent="0" algn="r">
              <a:buNone/>
            </a:pPr>
            <a:r>
              <a:rPr lang="en-ZA" dirty="0">
                <a:solidFill>
                  <a:srgbClr val="FFFF00"/>
                </a:solidFill>
              </a:rPr>
              <a:t>Then he said to another, ‘And how much do you owe?’ </a:t>
            </a:r>
          </a:p>
          <a:p>
            <a:pPr marL="0" indent="0">
              <a:buNone/>
            </a:pPr>
            <a:r>
              <a:rPr lang="en-ZA" dirty="0">
                <a:solidFill>
                  <a:schemeClr val="bg1"/>
                </a:solidFill>
              </a:rPr>
              <a:t>‘A hundred measures of wheat.’ </a:t>
            </a:r>
          </a:p>
          <a:p>
            <a:pPr marL="0" indent="0" algn="r">
              <a:buNone/>
            </a:pPr>
            <a:r>
              <a:rPr lang="en-ZA" dirty="0">
                <a:solidFill>
                  <a:srgbClr val="FFFF00"/>
                </a:solidFill>
              </a:rPr>
              <a:t>‘Take your bill, and write eighty.</a:t>
            </a:r>
          </a:p>
        </p:txBody>
      </p:sp>
    </p:spTree>
    <p:extLst>
      <p:ext uri="{BB962C8B-B14F-4D97-AF65-F5344CB8AC3E}">
        <p14:creationId xmlns:p14="http://schemas.microsoft.com/office/powerpoint/2010/main" val="330403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585CBC-A7BB-C740-1A13-E1680910959F}"/>
              </a:ext>
            </a:extLst>
          </p:cNvPr>
          <p:cNvSpPr>
            <a:spLocks noGrp="1"/>
          </p:cNvSpPr>
          <p:nvPr>
            <p:ph idx="1"/>
          </p:nvPr>
        </p:nvSpPr>
        <p:spPr>
          <a:xfrm>
            <a:off x="426277" y="2294131"/>
            <a:ext cx="8686800" cy="2295128"/>
          </a:xfrm>
        </p:spPr>
        <p:txBody>
          <a:bodyPr>
            <a:normAutofit/>
          </a:bodyPr>
          <a:lstStyle/>
          <a:p>
            <a:pPr marL="0" indent="0" algn="ctr">
              <a:buNone/>
            </a:pPr>
            <a:r>
              <a:rPr lang="en-ZA" sz="3600" dirty="0">
                <a:solidFill>
                  <a:schemeClr val="bg1"/>
                </a:solidFill>
              </a:rPr>
              <a:t>The master commended the dishonest manager for his shrewdness.</a:t>
            </a:r>
            <a:endParaRPr lang="en-ZA" sz="3600" dirty="0">
              <a:solidFill>
                <a:srgbClr val="FFFF00"/>
              </a:solidFill>
            </a:endParaRPr>
          </a:p>
        </p:txBody>
      </p:sp>
      <p:sp>
        <p:nvSpPr>
          <p:cNvPr id="4" name="TextBox 3">
            <a:extLst>
              <a:ext uri="{FF2B5EF4-FFF2-40B4-BE49-F238E27FC236}">
                <a16:creationId xmlns:a16="http://schemas.microsoft.com/office/drawing/2014/main" id="{E2E01406-714B-38ED-DF10-9B7639377D41}"/>
              </a:ext>
            </a:extLst>
          </p:cNvPr>
          <p:cNvSpPr txBox="1"/>
          <p:nvPr/>
        </p:nvSpPr>
        <p:spPr>
          <a:xfrm>
            <a:off x="1534362" y="4296871"/>
            <a:ext cx="6470630" cy="584775"/>
          </a:xfrm>
          <a:prstGeom prst="rect">
            <a:avLst/>
          </a:prstGeom>
          <a:noFill/>
        </p:spPr>
        <p:txBody>
          <a:bodyPr wrap="square">
            <a:spAutoFit/>
          </a:bodyPr>
          <a:lstStyle/>
          <a:p>
            <a:r>
              <a:rPr lang="en-ZA" sz="3200" b="1" dirty="0">
                <a:solidFill>
                  <a:schemeClr val="bg1"/>
                </a:solidFill>
              </a:rPr>
              <a:t>(shrewdness = cunning intelligence)</a:t>
            </a:r>
            <a:endParaRPr lang="en-ZA" sz="3200" dirty="0">
              <a:solidFill>
                <a:schemeClr val="bg1"/>
              </a:solidFill>
            </a:endParaRPr>
          </a:p>
        </p:txBody>
      </p:sp>
    </p:spTree>
    <p:extLst>
      <p:ext uri="{BB962C8B-B14F-4D97-AF65-F5344CB8AC3E}">
        <p14:creationId xmlns:p14="http://schemas.microsoft.com/office/powerpoint/2010/main" val="1727506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9B66C-E9FB-35F4-8993-8DD86F52B697}"/>
              </a:ext>
            </a:extLst>
          </p:cNvPr>
          <p:cNvSpPr>
            <a:spLocks noGrp="1"/>
          </p:cNvSpPr>
          <p:nvPr>
            <p:ph type="title"/>
          </p:nvPr>
        </p:nvSpPr>
        <p:spPr>
          <a:xfrm>
            <a:off x="0" y="0"/>
            <a:ext cx="9144000" cy="1143000"/>
          </a:xfrm>
          <a:solidFill>
            <a:schemeClr val="bg1"/>
          </a:solidFill>
        </p:spPr>
        <p:txBody>
          <a:bodyPr vert="horz" lIns="91440" tIns="45720" rIns="91440" bIns="45720" rtlCol="0" anchor="ctr">
            <a:noAutofit/>
          </a:bodyPr>
          <a:lstStyle/>
          <a:p>
            <a:r>
              <a:rPr lang="en-ZA" sz="3200" b="1" dirty="0"/>
              <a:t>Jesus explains the parable to the disciples</a:t>
            </a:r>
          </a:p>
        </p:txBody>
      </p:sp>
      <p:sp>
        <p:nvSpPr>
          <p:cNvPr id="3" name="Content Placeholder 2">
            <a:extLst>
              <a:ext uri="{FF2B5EF4-FFF2-40B4-BE49-F238E27FC236}">
                <a16:creationId xmlns:a16="http://schemas.microsoft.com/office/drawing/2014/main" id="{A0585CBC-A7BB-C740-1A13-E1680910959F}"/>
              </a:ext>
            </a:extLst>
          </p:cNvPr>
          <p:cNvSpPr>
            <a:spLocks noGrp="1"/>
          </p:cNvSpPr>
          <p:nvPr>
            <p:ph idx="1"/>
          </p:nvPr>
        </p:nvSpPr>
        <p:spPr>
          <a:xfrm>
            <a:off x="4354" y="1431032"/>
            <a:ext cx="9139645" cy="4950296"/>
          </a:xfrm>
        </p:spPr>
        <p:txBody>
          <a:bodyPr>
            <a:noAutofit/>
          </a:bodyPr>
          <a:lstStyle/>
          <a:p>
            <a:pPr marL="0" indent="0" algn="ctr">
              <a:buNone/>
            </a:pPr>
            <a:r>
              <a:rPr lang="en-ZA" dirty="0">
                <a:solidFill>
                  <a:schemeClr val="bg1"/>
                </a:solidFill>
              </a:rPr>
              <a:t>For the sons of this world are more shrewd </a:t>
            </a:r>
          </a:p>
          <a:p>
            <a:pPr marL="0" indent="0" algn="ctr">
              <a:buNone/>
            </a:pPr>
            <a:r>
              <a:rPr lang="en-ZA" dirty="0">
                <a:solidFill>
                  <a:schemeClr val="bg1"/>
                </a:solidFill>
              </a:rPr>
              <a:t>in dealing with their own generation </a:t>
            </a:r>
          </a:p>
          <a:p>
            <a:pPr marL="0" indent="0" algn="ctr">
              <a:buNone/>
            </a:pPr>
            <a:r>
              <a:rPr lang="en-ZA" dirty="0">
                <a:solidFill>
                  <a:schemeClr val="bg1"/>
                </a:solidFill>
              </a:rPr>
              <a:t>than the sons of light.</a:t>
            </a:r>
          </a:p>
          <a:p>
            <a:pPr marL="0" indent="0" algn="ctr">
              <a:buNone/>
            </a:pPr>
            <a:r>
              <a:rPr lang="en-ZA" b="1" dirty="0">
                <a:solidFill>
                  <a:srgbClr val="FFFF00"/>
                </a:solidFill>
              </a:rPr>
              <a:t>And I tell you, </a:t>
            </a:r>
          </a:p>
          <a:p>
            <a:pPr marL="0" indent="0" algn="ctr">
              <a:buNone/>
            </a:pPr>
            <a:r>
              <a:rPr lang="en-ZA" dirty="0">
                <a:solidFill>
                  <a:schemeClr val="bg1"/>
                </a:solidFill>
              </a:rPr>
              <a:t>make friends for yourselves by </a:t>
            </a:r>
          </a:p>
          <a:p>
            <a:pPr marL="0" indent="0" algn="ctr">
              <a:buNone/>
            </a:pPr>
            <a:r>
              <a:rPr lang="en-ZA" dirty="0">
                <a:solidFill>
                  <a:schemeClr val="bg1"/>
                </a:solidFill>
              </a:rPr>
              <a:t>means of unrighteous wealth, </a:t>
            </a:r>
          </a:p>
          <a:p>
            <a:pPr marL="0" indent="0" algn="ctr">
              <a:buNone/>
            </a:pPr>
            <a:r>
              <a:rPr lang="en-ZA" dirty="0">
                <a:solidFill>
                  <a:schemeClr val="bg1"/>
                </a:solidFill>
              </a:rPr>
              <a:t>so that </a:t>
            </a:r>
            <a:r>
              <a:rPr lang="en-ZA" b="1" dirty="0">
                <a:solidFill>
                  <a:srgbClr val="FFFF00"/>
                </a:solidFill>
              </a:rPr>
              <a:t>when it fails </a:t>
            </a:r>
          </a:p>
          <a:p>
            <a:pPr marL="0" indent="0" algn="ctr">
              <a:buNone/>
            </a:pPr>
            <a:r>
              <a:rPr lang="en-ZA" dirty="0">
                <a:solidFill>
                  <a:schemeClr val="bg1"/>
                </a:solidFill>
              </a:rPr>
              <a:t>they may receive you into the eternal dwellings.</a:t>
            </a:r>
            <a:endParaRPr lang="en-ZA" dirty="0">
              <a:solidFill>
                <a:srgbClr val="FFFF00"/>
              </a:solidFill>
            </a:endParaRPr>
          </a:p>
        </p:txBody>
      </p:sp>
    </p:spTree>
    <p:extLst>
      <p:ext uri="{BB962C8B-B14F-4D97-AF65-F5344CB8AC3E}">
        <p14:creationId xmlns:p14="http://schemas.microsoft.com/office/powerpoint/2010/main" val="3889501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59EF2-E3E0-AE3E-7D03-A2966F6F79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867257-38B3-E062-6C0D-67298C154832}"/>
              </a:ext>
            </a:extLst>
          </p:cNvPr>
          <p:cNvSpPr>
            <a:spLocks noGrp="1"/>
          </p:cNvSpPr>
          <p:nvPr>
            <p:ph type="title"/>
          </p:nvPr>
        </p:nvSpPr>
        <p:spPr>
          <a:xfrm>
            <a:off x="-36512" y="3850"/>
            <a:ext cx="9180512" cy="792088"/>
          </a:xfrm>
          <a:solidFill>
            <a:schemeClr val="bg1"/>
          </a:solidFill>
        </p:spPr>
        <p:txBody>
          <a:bodyPr vert="horz" lIns="91440" tIns="45720" rIns="91440" bIns="45720" rtlCol="0" anchor="ctr">
            <a:noAutofit/>
          </a:bodyPr>
          <a:lstStyle/>
          <a:p>
            <a:r>
              <a:rPr lang="en-ZA" sz="3600" b="1" dirty="0"/>
              <a:t>Worldly wealth is the least area of faith</a:t>
            </a:r>
          </a:p>
        </p:txBody>
      </p:sp>
      <p:sp>
        <p:nvSpPr>
          <p:cNvPr id="26" name="TextBox 25">
            <a:extLst>
              <a:ext uri="{FF2B5EF4-FFF2-40B4-BE49-F238E27FC236}">
                <a16:creationId xmlns:a16="http://schemas.microsoft.com/office/drawing/2014/main" id="{1CE358D0-03CC-C3FD-3FB5-1C63D4FC85F3}"/>
              </a:ext>
            </a:extLst>
          </p:cNvPr>
          <p:cNvSpPr txBox="1"/>
          <p:nvPr/>
        </p:nvSpPr>
        <p:spPr>
          <a:xfrm>
            <a:off x="2627784" y="908720"/>
            <a:ext cx="3312368" cy="523220"/>
          </a:xfrm>
          <a:prstGeom prst="rect">
            <a:avLst/>
          </a:prstGeom>
          <a:noFill/>
        </p:spPr>
        <p:txBody>
          <a:bodyPr wrap="square">
            <a:spAutoFit/>
          </a:bodyPr>
          <a:lstStyle/>
          <a:p>
            <a:pPr marL="0" indent="0" algn="ctr">
              <a:spcBef>
                <a:spcPts val="600"/>
              </a:spcBef>
              <a:buNone/>
            </a:pPr>
            <a:r>
              <a:rPr lang="en-ZA" sz="2800" dirty="0">
                <a:solidFill>
                  <a:srgbClr val="FFFF00"/>
                </a:solidFill>
              </a:rPr>
              <a:t>(Luke 16:10-12)</a:t>
            </a:r>
          </a:p>
        </p:txBody>
      </p:sp>
      <p:sp>
        <p:nvSpPr>
          <p:cNvPr id="5" name="TextBox 4">
            <a:extLst>
              <a:ext uri="{FF2B5EF4-FFF2-40B4-BE49-F238E27FC236}">
                <a16:creationId xmlns:a16="http://schemas.microsoft.com/office/drawing/2014/main" id="{D3699E60-F6CC-DAA4-842D-594B2B774B93}"/>
              </a:ext>
            </a:extLst>
          </p:cNvPr>
          <p:cNvSpPr txBox="1"/>
          <p:nvPr/>
        </p:nvSpPr>
        <p:spPr>
          <a:xfrm>
            <a:off x="475057" y="2132856"/>
            <a:ext cx="8273407" cy="4001095"/>
          </a:xfrm>
          <a:prstGeom prst="rect">
            <a:avLst/>
          </a:prstGeom>
          <a:noFill/>
        </p:spPr>
        <p:txBody>
          <a:bodyPr wrap="square">
            <a:spAutoFit/>
          </a:bodyPr>
          <a:lstStyle/>
          <a:p>
            <a:pPr marL="0" indent="0">
              <a:spcBef>
                <a:spcPts val="600"/>
              </a:spcBef>
              <a:buNone/>
            </a:pPr>
            <a:r>
              <a:rPr lang="en-ZA" sz="3200" dirty="0">
                <a:solidFill>
                  <a:srgbClr val="FFFF00"/>
                </a:solidFill>
              </a:rPr>
              <a:t>Whoever can be trusted with </a:t>
            </a:r>
            <a:r>
              <a:rPr lang="en-ZA" sz="3200" b="1" dirty="0">
                <a:solidFill>
                  <a:srgbClr val="FFFF00"/>
                </a:solidFill>
              </a:rPr>
              <a:t>	      VERY LITTLE</a:t>
            </a:r>
          </a:p>
          <a:p>
            <a:pPr>
              <a:spcBef>
                <a:spcPts val="600"/>
              </a:spcBef>
            </a:pPr>
            <a:r>
              <a:rPr lang="en-ZA" sz="3200" dirty="0">
                <a:solidFill>
                  <a:schemeClr val="bg1"/>
                </a:solidFill>
              </a:rPr>
              <a:t>          can also be trusted with 	               </a:t>
            </a:r>
            <a:r>
              <a:rPr lang="en-ZA" sz="3200" b="1" dirty="0">
                <a:solidFill>
                  <a:schemeClr val="bg1"/>
                </a:solidFill>
              </a:rPr>
              <a:t>MUCH</a:t>
            </a:r>
            <a:r>
              <a:rPr lang="en-ZA" sz="3200" dirty="0">
                <a:solidFill>
                  <a:schemeClr val="bg1"/>
                </a:solidFill>
              </a:rPr>
              <a:t>,</a:t>
            </a:r>
          </a:p>
          <a:p>
            <a:pPr marL="0" indent="0">
              <a:spcBef>
                <a:spcPts val="600"/>
              </a:spcBef>
              <a:buNone/>
            </a:pPr>
            <a:endParaRPr lang="en-ZA" sz="3200" dirty="0">
              <a:solidFill>
                <a:srgbClr val="FFFF00"/>
              </a:solidFill>
            </a:endParaRPr>
          </a:p>
          <a:p>
            <a:pPr marL="0" indent="0">
              <a:spcBef>
                <a:spcPts val="600"/>
              </a:spcBef>
              <a:buNone/>
            </a:pPr>
            <a:endParaRPr lang="en-ZA" sz="3200" dirty="0">
              <a:solidFill>
                <a:srgbClr val="FFFF00"/>
              </a:solidFill>
            </a:endParaRPr>
          </a:p>
          <a:p>
            <a:pPr marL="0" indent="0">
              <a:spcBef>
                <a:spcPts val="600"/>
              </a:spcBef>
              <a:buNone/>
            </a:pPr>
            <a:r>
              <a:rPr lang="en-ZA" sz="3200" dirty="0">
                <a:solidFill>
                  <a:srgbClr val="FFFF00"/>
                </a:solidFill>
              </a:rPr>
              <a:t>and whoever is dishonest with           </a:t>
            </a:r>
            <a:r>
              <a:rPr lang="en-ZA" sz="3200" b="1" dirty="0">
                <a:solidFill>
                  <a:srgbClr val="FFFF00"/>
                </a:solidFill>
              </a:rPr>
              <a:t>VERY LITTLE</a:t>
            </a:r>
          </a:p>
          <a:p>
            <a:pPr>
              <a:spcBef>
                <a:spcPts val="600"/>
              </a:spcBef>
            </a:pPr>
            <a:r>
              <a:rPr lang="en-ZA" sz="3200" dirty="0">
                <a:solidFill>
                  <a:schemeClr val="bg1"/>
                </a:solidFill>
              </a:rPr>
              <a:t>       will also be dishonest with                 </a:t>
            </a:r>
            <a:r>
              <a:rPr lang="en-ZA" sz="3200" b="1" dirty="0">
                <a:solidFill>
                  <a:schemeClr val="bg1"/>
                </a:solidFill>
              </a:rPr>
              <a:t>MUCH</a:t>
            </a:r>
            <a:r>
              <a:rPr lang="en-ZA" sz="3200" dirty="0">
                <a:solidFill>
                  <a:schemeClr val="bg1"/>
                </a:solidFill>
              </a:rPr>
              <a:t>.</a:t>
            </a:r>
          </a:p>
          <a:p>
            <a:pPr>
              <a:spcBef>
                <a:spcPts val="600"/>
              </a:spcBef>
            </a:pPr>
            <a:r>
              <a:rPr lang="en-ZA" sz="3200" dirty="0">
                <a:solidFill>
                  <a:schemeClr val="bg1"/>
                </a:solidFill>
              </a:rPr>
              <a:t> </a:t>
            </a:r>
          </a:p>
        </p:txBody>
      </p:sp>
    </p:spTree>
    <p:extLst>
      <p:ext uri="{BB962C8B-B14F-4D97-AF65-F5344CB8AC3E}">
        <p14:creationId xmlns:p14="http://schemas.microsoft.com/office/powerpoint/2010/main" val="1827370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35230-EC65-825A-578B-EFE2726D5D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65040-127D-3BD2-49E2-57B5FB0C6717}"/>
              </a:ext>
            </a:extLst>
          </p:cNvPr>
          <p:cNvSpPr>
            <a:spLocks noGrp="1"/>
          </p:cNvSpPr>
          <p:nvPr>
            <p:ph type="title"/>
          </p:nvPr>
        </p:nvSpPr>
        <p:spPr>
          <a:xfrm>
            <a:off x="-36512" y="3850"/>
            <a:ext cx="9180512" cy="792088"/>
          </a:xfrm>
          <a:solidFill>
            <a:schemeClr val="bg1"/>
          </a:solidFill>
        </p:spPr>
        <p:txBody>
          <a:bodyPr vert="horz" lIns="91440" tIns="45720" rIns="91440" bIns="45720" rtlCol="0" anchor="ctr">
            <a:noAutofit/>
          </a:bodyPr>
          <a:lstStyle/>
          <a:p>
            <a:r>
              <a:rPr lang="en-ZA" sz="3600" b="1" dirty="0"/>
              <a:t>Worldly wealth is the least area of faith</a:t>
            </a:r>
          </a:p>
        </p:txBody>
      </p:sp>
      <p:sp>
        <p:nvSpPr>
          <p:cNvPr id="26" name="TextBox 25">
            <a:extLst>
              <a:ext uri="{FF2B5EF4-FFF2-40B4-BE49-F238E27FC236}">
                <a16:creationId xmlns:a16="http://schemas.microsoft.com/office/drawing/2014/main" id="{D4C6CADB-06D1-8228-7F52-9AE8C650F723}"/>
              </a:ext>
            </a:extLst>
          </p:cNvPr>
          <p:cNvSpPr txBox="1"/>
          <p:nvPr/>
        </p:nvSpPr>
        <p:spPr>
          <a:xfrm>
            <a:off x="2627784" y="908720"/>
            <a:ext cx="3312368" cy="523220"/>
          </a:xfrm>
          <a:prstGeom prst="rect">
            <a:avLst/>
          </a:prstGeom>
          <a:noFill/>
        </p:spPr>
        <p:txBody>
          <a:bodyPr wrap="square">
            <a:spAutoFit/>
          </a:bodyPr>
          <a:lstStyle/>
          <a:p>
            <a:pPr marL="0" indent="0" algn="ctr">
              <a:spcBef>
                <a:spcPts val="600"/>
              </a:spcBef>
              <a:buNone/>
            </a:pPr>
            <a:r>
              <a:rPr lang="en-ZA" sz="2800" dirty="0">
                <a:solidFill>
                  <a:srgbClr val="FFFF00"/>
                </a:solidFill>
              </a:rPr>
              <a:t>(Luke 16:10-12)</a:t>
            </a:r>
          </a:p>
        </p:txBody>
      </p:sp>
      <p:sp>
        <p:nvSpPr>
          <p:cNvPr id="5" name="TextBox 4">
            <a:extLst>
              <a:ext uri="{FF2B5EF4-FFF2-40B4-BE49-F238E27FC236}">
                <a16:creationId xmlns:a16="http://schemas.microsoft.com/office/drawing/2014/main" id="{14AA30C7-D603-3633-F6B4-2E326547FBE9}"/>
              </a:ext>
            </a:extLst>
          </p:cNvPr>
          <p:cNvSpPr txBox="1"/>
          <p:nvPr/>
        </p:nvSpPr>
        <p:spPr>
          <a:xfrm>
            <a:off x="475057" y="2132856"/>
            <a:ext cx="8273407" cy="4909036"/>
          </a:xfrm>
          <a:prstGeom prst="rect">
            <a:avLst/>
          </a:prstGeom>
          <a:noFill/>
        </p:spPr>
        <p:txBody>
          <a:bodyPr wrap="square">
            <a:spAutoFit/>
          </a:bodyPr>
          <a:lstStyle/>
          <a:p>
            <a:pPr marL="0" indent="0">
              <a:spcBef>
                <a:spcPts val="600"/>
              </a:spcBef>
              <a:buNone/>
            </a:pPr>
            <a:r>
              <a:rPr lang="en-ZA" sz="3200" dirty="0">
                <a:solidFill>
                  <a:srgbClr val="FFFF00"/>
                </a:solidFill>
              </a:rPr>
              <a:t>So if you have not been trust-worthy in handling 					</a:t>
            </a:r>
            <a:r>
              <a:rPr lang="en-ZA" sz="3200" b="1" dirty="0">
                <a:solidFill>
                  <a:srgbClr val="FFFF00"/>
                </a:solidFill>
              </a:rPr>
              <a:t>WORLDLY WEALTH</a:t>
            </a:r>
            <a:r>
              <a:rPr lang="en-ZA" sz="3200" dirty="0">
                <a:solidFill>
                  <a:srgbClr val="FFFF00"/>
                </a:solidFill>
              </a:rPr>
              <a:t>, </a:t>
            </a:r>
            <a:r>
              <a:rPr lang="en-ZA" sz="3200" dirty="0">
                <a:solidFill>
                  <a:schemeClr val="bg1"/>
                </a:solidFill>
              </a:rPr>
              <a:t>who will trust you with     		</a:t>
            </a:r>
            <a:r>
              <a:rPr lang="en-ZA" sz="3200" b="1" dirty="0">
                <a:solidFill>
                  <a:schemeClr val="bg1"/>
                </a:solidFill>
              </a:rPr>
              <a:t>TRUE RICHES</a:t>
            </a:r>
            <a:r>
              <a:rPr lang="en-ZA" sz="3200" dirty="0">
                <a:solidFill>
                  <a:schemeClr val="bg1"/>
                </a:solidFill>
              </a:rPr>
              <a:t>?</a:t>
            </a:r>
          </a:p>
          <a:p>
            <a:pPr marL="0" indent="0">
              <a:spcBef>
                <a:spcPts val="600"/>
              </a:spcBef>
              <a:buNone/>
            </a:pPr>
            <a:endParaRPr lang="en-ZA" sz="3200" dirty="0">
              <a:solidFill>
                <a:srgbClr val="FFFF00"/>
              </a:solidFill>
            </a:endParaRPr>
          </a:p>
          <a:p>
            <a:pPr marL="0" indent="0">
              <a:spcBef>
                <a:spcPts val="600"/>
              </a:spcBef>
              <a:buNone/>
            </a:pPr>
            <a:r>
              <a:rPr lang="en-ZA" sz="3200" dirty="0">
                <a:solidFill>
                  <a:srgbClr val="FFFF00"/>
                </a:solidFill>
              </a:rPr>
              <a:t>And if you have not been trust-worthy with 			  	     </a:t>
            </a:r>
            <a:r>
              <a:rPr lang="en-ZA" sz="3200" b="1" dirty="0">
                <a:solidFill>
                  <a:srgbClr val="FFFF00"/>
                </a:solidFill>
              </a:rPr>
              <a:t>SOMEONE ELSE'S PROPERTY</a:t>
            </a:r>
            <a:r>
              <a:rPr lang="en-ZA" sz="3200" dirty="0">
                <a:solidFill>
                  <a:srgbClr val="FFFF00"/>
                </a:solidFill>
              </a:rPr>
              <a:t>, </a:t>
            </a:r>
          </a:p>
          <a:p>
            <a:pPr marL="0" indent="0">
              <a:spcBef>
                <a:spcPts val="600"/>
              </a:spcBef>
              <a:buNone/>
            </a:pPr>
            <a:r>
              <a:rPr lang="en-ZA" sz="3200" dirty="0">
                <a:solidFill>
                  <a:schemeClr val="bg1"/>
                </a:solidFill>
              </a:rPr>
              <a:t>who will give you </a:t>
            </a:r>
          </a:p>
          <a:p>
            <a:pPr marL="0" indent="0" algn="ctr">
              <a:spcBef>
                <a:spcPts val="600"/>
              </a:spcBef>
              <a:buNone/>
            </a:pPr>
            <a:r>
              <a:rPr lang="en-ZA" sz="3200" b="1" dirty="0">
                <a:solidFill>
                  <a:schemeClr val="bg1"/>
                </a:solidFill>
              </a:rPr>
              <a:t>		                PROPERTY OF YOUR OWN</a:t>
            </a:r>
            <a:r>
              <a:rPr lang="en-ZA" sz="3200" dirty="0">
                <a:solidFill>
                  <a:schemeClr val="bg1"/>
                </a:solidFill>
              </a:rPr>
              <a:t>? </a:t>
            </a:r>
          </a:p>
          <a:p>
            <a:pPr marL="0" indent="0">
              <a:spcBef>
                <a:spcPts val="600"/>
              </a:spcBef>
              <a:buNone/>
            </a:pPr>
            <a:endParaRPr lang="en-ZA" sz="3200" dirty="0">
              <a:solidFill>
                <a:srgbClr val="FFFF00"/>
              </a:solidFill>
            </a:endParaRPr>
          </a:p>
        </p:txBody>
      </p:sp>
    </p:spTree>
    <p:extLst>
      <p:ext uri="{BB962C8B-B14F-4D97-AF65-F5344CB8AC3E}">
        <p14:creationId xmlns:p14="http://schemas.microsoft.com/office/powerpoint/2010/main" val="3104304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343B3-3B40-AB0A-BDA9-DA1D0F94F3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920A7-784C-C931-359E-8D39B64D550E}"/>
              </a:ext>
            </a:extLst>
          </p:cNvPr>
          <p:cNvSpPr>
            <a:spLocks noGrp="1"/>
          </p:cNvSpPr>
          <p:nvPr>
            <p:ph type="title"/>
          </p:nvPr>
        </p:nvSpPr>
        <p:spPr>
          <a:xfrm>
            <a:off x="-36512" y="3850"/>
            <a:ext cx="9180512" cy="792088"/>
          </a:xfrm>
          <a:solidFill>
            <a:schemeClr val="bg1"/>
          </a:solidFill>
        </p:spPr>
        <p:txBody>
          <a:bodyPr vert="horz" lIns="91440" tIns="45720" rIns="91440" bIns="45720" rtlCol="0" anchor="ctr">
            <a:noAutofit/>
          </a:bodyPr>
          <a:lstStyle/>
          <a:p>
            <a:r>
              <a:rPr lang="en-ZA" sz="3600" b="1" dirty="0"/>
              <a:t>Worldly wealth is the least area of faith</a:t>
            </a:r>
          </a:p>
        </p:txBody>
      </p:sp>
      <p:sp>
        <p:nvSpPr>
          <p:cNvPr id="26" name="TextBox 25">
            <a:extLst>
              <a:ext uri="{FF2B5EF4-FFF2-40B4-BE49-F238E27FC236}">
                <a16:creationId xmlns:a16="http://schemas.microsoft.com/office/drawing/2014/main" id="{5B4A58B9-F321-75B1-3528-06F6F4EF4625}"/>
              </a:ext>
            </a:extLst>
          </p:cNvPr>
          <p:cNvSpPr txBox="1"/>
          <p:nvPr/>
        </p:nvSpPr>
        <p:spPr>
          <a:xfrm>
            <a:off x="2627784" y="908720"/>
            <a:ext cx="3312368" cy="523220"/>
          </a:xfrm>
          <a:prstGeom prst="rect">
            <a:avLst/>
          </a:prstGeom>
          <a:noFill/>
        </p:spPr>
        <p:txBody>
          <a:bodyPr wrap="square">
            <a:spAutoFit/>
          </a:bodyPr>
          <a:lstStyle/>
          <a:p>
            <a:pPr marL="0" indent="0" algn="ctr">
              <a:spcBef>
                <a:spcPts val="600"/>
              </a:spcBef>
              <a:buNone/>
            </a:pPr>
            <a:r>
              <a:rPr lang="en-ZA" sz="2800" dirty="0">
                <a:solidFill>
                  <a:srgbClr val="FFFF00"/>
                </a:solidFill>
              </a:rPr>
              <a:t>(Luke 16:10-12)</a:t>
            </a:r>
          </a:p>
        </p:txBody>
      </p:sp>
      <p:sp>
        <p:nvSpPr>
          <p:cNvPr id="5" name="TextBox 4">
            <a:extLst>
              <a:ext uri="{FF2B5EF4-FFF2-40B4-BE49-F238E27FC236}">
                <a16:creationId xmlns:a16="http://schemas.microsoft.com/office/drawing/2014/main" id="{720B1580-1E4D-BA52-2B8B-B13DF1036234}"/>
              </a:ext>
            </a:extLst>
          </p:cNvPr>
          <p:cNvSpPr txBox="1"/>
          <p:nvPr/>
        </p:nvSpPr>
        <p:spPr>
          <a:xfrm>
            <a:off x="475057" y="2132856"/>
            <a:ext cx="8273407" cy="4001095"/>
          </a:xfrm>
          <a:prstGeom prst="rect">
            <a:avLst/>
          </a:prstGeom>
          <a:noFill/>
        </p:spPr>
        <p:txBody>
          <a:bodyPr wrap="square">
            <a:spAutoFit/>
          </a:bodyPr>
          <a:lstStyle/>
          <a:p>
            <a:pPr marL="0" indent="0">
              <a:spcBef>
                <a:spcPts val="600"/>
              </a:spcBef>
              <a:buNone/>
            </a:pPr>
            <a:r>
              <a:rPr lang="en-ZA" sz="3200" b="1" dirty="0">
                <a:solidFill>
                  <a:srgbClr val="FFFF00"/>
                </a:solidFill>
              </a:rPr>
              <a:t>WORLDLY WEALTH   	= 	VERY LITTLE (</a:t>
            </a:r>
            <a:r>
              <a:rPr lang="en-ZA" sz="3200" b="1" i="1" dirty="0">
                <a:solidFill>
                  <a:srgbClr val="FFFF00"/>
                </a:solidFill>
              </a:rPr>
              <a:t>faith</a:t>
            </a:r>
            <a:r>
              <a:rPr lang="en-ZA" sz="3200" b="1" dirty="0">
                <a:solidFill>
                  <a:srgbClr val="FFFF00"/>
                </a:solidFill>
              </a:rPr>
              <a:t>)</a:t>
            </a:r>
            <a:endParaRPr lang="en-ZA" sz="3200" dirty="0">
              <a:solidFill>
                <a:schemeClr val="bg1"/>
              </a:solidFill>
            </a:endParaRPr>
          </a:p>
          <a:p>
            <a:pPr>
              <a:spcBef>
                <a:spcPts val="600"/>
              </a:spcBef>
            </a:pPr>
            <a:r>
              <a:rPr lang="en-ZA" sz="3200" b="1" dirty="0">
                <a:solidFill>
                  <a:srgbClr val="FFFF00"/>
                </a:solidFill>
              </a:rPr>
              <a:t>		SOMEONE ELSE'S PROPERTY</a:t>
            </a:r>
            <a:endParaRPr lang="en-ZA" sz="3200" b="1" dirty="0">
              <a:solidFill>
                <a:schemeClr val="bg1"/>
              </a:solidFill>
            </a:endParaRPr>
          </a:p>
          <a:p>
            <a:pPr marL="0" indent="0">
              <a:spcBef>
                <a:spcPts val="600"/>
              </a:spcBef>
              <a:buNone/>
            </a:pPr>
            <a:endParaRPr lang="en-ZA" sz="3200" b="1" dirty="0">
              <a:solidFill>
                <a:schemeClr val="bg1"/>
              </a:solidFill>
            </a:endParaRPr>
          </a:p>
          <a:p>
            <a:pPr marL="0" indent="0">
              <a:spcBef>
                <a:spcPts val="600"/>
              </a:spcBef>
              <a:buNone/>
            </a:pPr>
            <a:endParaRPr lang="en-ZA" sz="3200" b="1" dirty="0">
              <a:solidFill>
                <a:schemeClr val="bg1"/>
              </a:solidFill>
            </a:endParaRPr>
          </a:p>
          <a:p>
            <a:pPr marL="0" indent="0">
              <a:spcBef>
                <a:spcPts val="600"/>
              </a:spcBef>
              <a:buNone/>
            </a:pPr>
            <a:r>
              <a:rPr lang="en-ZA" sz="3200" b="1" dirty="0">
                <a:solidFill>
                  <a:schemeClr val="bg1"/>
                </a:solidFill>
              </a:rPr>
              <a:t>TRUE RICHES		= 		MUCH (</a:t>
            </a:r>
            <a:r>
              <a:rPr lang="en-ZA" sz="3200" b="1" i="1" dirty="0">
                <a:solidFill>
                  <a:schemeClr val="bg1"/>
                </a:solidFill>
              </a:rPr>
              <a:t>faith</a:t>
            </a:r>
            <a:r>
              <a:rPr lang="en-ZA" sz="3200" b="1" dirty="0">
                <a:solidFill>
                  <a:schemeClr val="bg1"/>
                </a:solidFill>
              </a:rPr>
              <a:t>)</a:t>
            </a:r>
            <a:endParaRPr lang="en-ZA" sz="3200" dirty="0">
              <a:solidFill>
                <a:schemeClr val="bg1"/>
              </a:solidFill>
            </a:endParaRPr>
          </a:p>
          <a:p>
            <a:pPr marL="0" indent="0" algn="ctr">
              <a:spcBef>
                <a:spcPts val="600"/>
              </a:spcBef>
              <a:buNone/>
            </a:pPr>
            <a:r>
              <a:rPr lang="en-ZA" sz="3200" b="1" dirty="0">
                <a:solidFill>
                  <a:schemeClr val="bg1"/>
                </a:solidFill>
              </a:rPr>
              <a:t>       PROPERTY OF YOUR OWN</a:t>
            </a:r>
            <a:r>
              <a:rPr lang="en-ZA" sz="3200" dirty="0">
                <a:solidFill>
                  <a:schemeClr val="bg1"/>
                </a:solidFill>
              </a:rPr>
              <a:t> </a:t>
            </a:r>
          </a:p>
          <a:p>
            <a:pPr marL="0" indent="0">
              <a:spcBef>
                <a:spcPts val="600"/>
              </a:spcBef>
              <a:buNone/>
            </a:pPr>
            <a:endParaRPr lang="en-ZA" sz="3200" dirty="0">
              <a:solidFill>
                <a:srgbClr val="FFFF00"/>
              </a:solidFill>
            </a:endParaRPr>
          </a:p>
        </p:txBody>
      </p:sp>
    </p:spTree>
    <p:extLst>
      <p:ext uri="{BB962C8B-B14F-4D97-AF65-F5344CB8AC3E}">
        <p14:creationId xmlns:p14="http://schemas.microsoft.com/office/powerpoint/2010/main" val="3823149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31C77-3C4B-539B-0605-8CCD6BA1A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79092-B798-414A-C821-56425C3D2E95}"/>
              </a:ext>
            </a:extLst>
          </p:cNvPr>
          <p:cNvSpPr>
            <a:spLocks noGrp="1"/>
          </p:cNvSpPr>
          <p:nvPr>
            <p:ph type="title"/>
          </p:nvPr>
        </p:nvSpPr>
        <p:spPr>
          <a:xfrm>
            <a:off x="-36512" y="3850"/>
            <a:ext cx="9180512" cy="792088"/>
          </a:xfrm>
          <a:solidFill>
            <a:schemeClr val="bg1"/>
          </a:solidFill>
        </p:spPr>
        <p:txBody>
          <a:bodyPr vert="horz" lIns="91440" tIns="45720" rIns="91440" bIns="45720" rtlCol="0" anchor="ctr">
            <a:noAutofit/>
          </a:bodyPr>
          <a:lstStyle/>
          <a:p>
            <a:r>
              <a:rPr lang="en-ZA" sz="3600" b="1" dirty="0"/>
              <a:t>Worldly wealth is the least area of faith</a:t>
            </a:r>
          </a:p>
        </p:txBody>
      </p:sp>
      <p:sp>
        <p:nvSpPr>
          <p:cNvPr id="26" name="TextBox 25">
            <a:extLst>
              <a:ext uri="{FF2B5EF4-FFF2-40B4-BE49-F238E27FC236}">
                <a16:creationId xmlns:a16="http://schemas.microsoft.com/office/drawing/2014/main" id="{0C98162A-81AC-AD74-00FD-81C9E9E2491D}"/>
              </a:ext>
            </a:extLst>
          </p:cNvPr>
          <p:cNvSpPr txBox="1"/>
          <p:nvPr/>
        </p:nvSpPr>
        <p:spPr>
          <a:xfrm>
            <a:off x="2627784" y="908720"/>
            <a:ext cx="3312368" cy="523220"/>
          </a:xfrm>
          <a:prstGeom prst="rect">
            <a:avLst/>
          </a:prstGeom>
          <a:noFill/>
        </p:spPr>
        <p:txBody>
          <a:bodyPr wrap="square">
            <a:spAutoFit/>
          </a:bodyPr>
          <a:lstStyle/>
          <a:p>
            <a:pPr marL="0" indent="0" algn="ctr">
              <a:spcBef>
                <a:spcPts val="600"/>
              </a:spcBef>
              <a:buNone/>
            </a:pPr>
            <a:r>
              <a:rPr lang="en-ZA" sz="2800" dirty="0">
                <a:solidFill>
                  <a:srgbClr val="FFFF00"/>
                </a:solidFill>
              </a:rPr>
              <a:t>(Luke 16:13)</a:t>
            </a:r>
          </a:p>
        </p:txBody>
      </p:sp>
      <p:sp>
        <p:nvSpPr>
          <p:cNvPr id="7" name="TextBox 6">
            <a:extLst>
              <a:ext uri="{FF2B5EF4-FFF2-40B4-BE49-F238E27FC236}">
                <a16:creationId xmlns:a16="http://schemas.microsoft.com/office/drawing/2014/main" id="{6C3AD429-6682-B34D-27F7-7E6418733B53}"/>
              </a:ext>
            </a:extLst>
          </p:cNvPr>
          <p:cNvSpPr txBox="1"/>
          <p:nvPr/>
        </p:nvSpPr>
        <p:spPr>
          <a:xfrm>
            <a:off x="288032" y="1916832"/>
            <a:ext cx="8604448" cy="3046988"/>
          </a:xfrm>
          <a:prstGeom prst="rect">
            <a:avLst/>
          </a:prstGeom>
          <a:noFill/>
        </p:spPr>
        <p:txBody>
          <a:bodyPr wrap="square">
            <a:spAutoFit/>
          </a:bodyPr>
          <a:lstStyle/>
          <a:p>
            <a:pPr algn="ctr"/>
            <a:r>
              <a:rPr lang="en-ZA"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No servant can serve two masters,</a:t>
            </a:r>
            <a:endParaRPr lang="en-ZA" sz="3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gn="ctr"/>
            <a:r>
              <a:rPr lang="en-ZA"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for either he will hate the one and love the other, </a:t>
            </a:r>
          </a:p>
          <a:p>
            <a:pPr algn="ctr"/>
            <a:r>
              <a:rPr lang="en-ZA"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or he will be devoted to the one and despise the other. </a:t>
            </a:r>
          </a:p>
          <a:p>
            <a:pPr algn="ctr"/>
            <a:endParaRPr lang="en-ZA" sz="3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gn="ctr"/>
            <a:r>
              <a:rPr lang="en-ZA" sz="32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You cannot serve God </a:t>
            </a:r>
            <a:r>
              <a:rPr lang="en-ZA" sz="3200" b="1">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and mammon </a:t>
            </a:r>
            <a:r>
              <a:rPr lang="en-ZA" sz="32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(money)</a:t>
            </a:r>
            <a:r>
              <a:rPr lang="en-ZA"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t>
            </a:r>
            <a:endParaRPr lang="en-ZA" sz="4400" dirty="0">
              <a:solidFill>
                <a:srgbClr val="FFFF00"/>
              </a:solidFill>
            </a:endParaRPr>
          </a:p>
        </p:txBody>
      </p:sp>
    </p:spTree>
    <p:extLst>
      <p:ext uri="{BB962C8B-B14F-4D97-AF65-F5344CB8AC3E}">
        <p14:creationId xmlns:p14="http://schemas.microsoft.com/office/powerpoint/2010/main" val="3678792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FEBF30-AA9C-10E1-D647-967D0849930B}"/>
              </a:ext>
            </a:extLst>
          </p:cNvPr>
          <p:cNvPicPr>
            <a:picLocks noChangeAspect="1"/>
          </p:cNvPicPr>
          <p:nvPr/>
        </p:nvPicPr>
        <p:blipFill rotWithShape="1">
          <a:blip r:embed="rId3">
            <a:clrChange>
              <a:clrFrom>
                <a:srgbClr val="FFFFFF"/>
              </a:clrFrom>
              <a:clrTo>
                <a:srgbClr val="FFFFFF">
                  <a:alpha val="0"/>
                </a:srgbClr>
              </a:clrTo>
            </a:clrChange>
            <a:alphaModFix/>
          </a:blip>
          <a:srcRect t="22557" r="32801" b="11063"/>
          <a:stretch/>
        </p:blipFill>
        <p:spPr>
          <a:xfrm>
            <a:off x="755576" y="218821"/>
            <a:ext cx="7046736" cy="6420358"/>
          </a:xfrm>
          <a:prstGeom prst="rect">
            <a:avLst/>
          </a:prstGeom>
        </p:spPr>
      </p:pic>
      <p:sp>
        <p:nvSpPr>
          <p:cNvPr id="3" name="Callout: Line 2">
            <a:extLst>
              <a:ext uri="{FF2B5EF4-FFF2-40B4-BE49-F238E27FC236}">
                <a16:creationId xmlns:a16="http://schemas.microsoft.com/office/drawing/2014/main" id="{09AB3014-0599-CB6F-297F-66991F5A69A0}"/>
              </a:ext>
            </a:extLst>
          </p:cNvPr>
          <p:cNvSpPr/>
          <p:nvPr/>
        </p:nvSpPr>
        <p:spPr>
          <a:xfrm>
            <a:off x="1835696" y="404664"/>
            <a:ext cx="4032448" cy="1080120"/>
          </a:xfrm>
          <a:prstGeom prst="borderCallout1">
            <a:avLst>
              <a:gd name="adj1" fmla="val 1802"/>
              <a:gd name="adj2" fmla="val 100636"/>
              <a:gd name="adj3" fmla="val -15897"/>
              <a:gd name="adj4" fmla="val 119661"/>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The greatest inside stock trading tip</a:t>
            </a:r>
            <a:endParaRPr kumimoji="0" lang="en-ZA"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0" name="Group 19">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051478" y="0"/>
            <a:ext cx="92522" cy="6858000"/>
            <a:chOff x="12068638" y="0"/>
            <a:chExt cx="123362" cy="6858000"/>
          </a:xfrm>
        </p:grpSpPr>
        <p:sp>
          <p:nvSpPr>
            <p:cNvPr id="12" name="Rectangle 11">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674187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9B66C-E9FB-35F4-8993-8DD86F52B697}"/>
              </a:ext>
            </a:extLst>
          </p:cNvPr>
          <p:cNvSpPr>
            <a:spLocks noGrp="1"/>
          </p:cNvSpPr>
          <p:nvPr>
            <p:ph type="title"/>
          </p:nvPr>
        </p:nvSpPr>
        <p:spPr>
          <a:xfrm>
            <a:off x="-10344" y="-27384"/>
            <a:ext cx="9154344" cy="1143000"/>
          </a:xfrm>
          <a:solidFill>
            <a:schemeClr val="bg1"/>
          </a:solidFill>
        </p:spPr>
        <p:txBody>
          <a:bodyPr vert="horz" lIns="91440" tIns="45720" rIns="91440" bIns="45720" rtlCol="0" anchor="ctr">
            <a:noAutofit/>
          </a:bodyPr>
          <a:lstStyle/>
          <a:p>
            <a:pPr>
              <a:lnSpc>
                <a:spcPct val="115000"/>
              </a:lnSpc>
              <a:spcBef>
                <a:spcPts val="2400"/>
              </a:spcBef>
              <a:spcAft>
                <a:spcPts val="1200"/>
              </a:spcAft>
            </a:pPr>
            <a:r>
              <a:rPr lang="en-ZA" sz="2800" b="1" kern="0" cap="all" dirty="0">
                <a:effectLst/>
                <a:latin typeface="Calibri" panose="020F0502020204030204" pitchFamily="34" charset="0"/>
                <a:ea typeface="Times New Roman" panose="02020603050405020304" pitchFamily="18" charset="0"/>
                <a:cs typeface="Calibri" panose="020F0502020204030204" pitchFamily="34" charset="0"/>
              </a:rPr>
              <a:t>The great insider tip from Jesus</a:t>
            </a:r>
            <a:br>
              <a:rPr lang="en-ZA" sz="2800" b="1" kern="0" cap="all" dirty="0">
                <a:effectLst/>
                <a:latin typeface="Calibri" panose="020F0502020204030204" pitchFamily="34" charset="0"/>
                <a:ea typeface="Times New Roman" panose="02020603050405020304" pitchFamily="18" charset="0"/>
                <a:cs typeface="Calibri" panose="020F0502020204030204" pitchFamily="34" charset="0"/>
              </a:rPr>
            </a:br>
            <a:r>
              <a:rPr lang="en-ZA" sz="2800" b="1" kern="0" cap="all" dirty="0">
                <a:effectLst/>
                <a:latin typeface="Calibri" panose="020F0502020204030204" pitchFamily="34" charset="0"/>
                <a:ea typeface="Times New Roman" panose="02020603050405020304" pitchFamily="18" charset="0"/>
                <a:cs typeface="Calibri" panose="020F0502020204030204" pitchFamily="34" charset="0"/>
              </a:rPr>
              <a:t>“</a:t>
            </a:r>
            <a:r>
              <a:rPr lang="en-ZA" sz="2800" b="1" i="1" kern="0" cap="all" dirty="0">
                <a:effectLst/>
                <a:latin typeface="Calibri" panose="020F0502020204030204" pitchFamily="34" charset="0"/>
                <a:ea typeface="Times New Roman" panose="02020603050405020304" pitchFamily="18" charset="0"/>
                <a:cs typeface="Calibri" panose="020F0502020204030204" pitchFamily="34" charset="0"/>
              </a:rPr>
              <a:t>transfer your wealth</a:t>
            </a:r>
            <a:r>
              <a:rPr lang="en-ZA" sz="2800" b="1" kern="0" cap="all" dirty="0">
                <a:effectLst/>
                <a:latin typeface="Calibri" panose="020F0502020204030204" pitchFamily="34" charset="0"/>
                <a:ea typeface="Times New Roman" panose="02020603050405020304" pitchFamily="18" charset="0"/>
                <a:cs typeface="Calibri" panose="020F0502020204030204" pitchFamily="34" charset="0"/>
              </a:rPr>
              <a:t>” while you can</a:t>
            </a:r>
          </a:p>
        </p:txBody>
      </p:sp>
      <p:sp>
        <p:nvSpPr>
          <p:cNvPr id="3" name="Content Placeholder 2">
            <a:extLst>
              <a:ext uri="{FF2B5EF4-FFF2-40B4-BE49-F238E27FC236}">
                <a16:creationId xmlns:a16="http://schemas.microsoft.com/office/drawing/2014/main" id="{A0585CBC-A7BB-C740-1A13-E1680910959F}"/>
              </a:ext>
            </a:extLst>
          </p:cNvPr>
          <p:cNvSpPr>
            <a:spLocks noGrp="1"/>
          </p:cNvSpPr>
          <p:nvPr>
            <p:ph idx="1"/>
          </p:nvPr>
        </p:nvSpPr>
        <p:spPr>
          <a:xfrm>
            <a:off x="-25951" y="1713752"/>
            <a:ext cx="9154344" cy="2584655"/>
          </a:xfrm>
        </p:spPr>
        <p:txBody>
          <a:bodyPr>
            <a:normAutofit/>
          </a:bodyPr>
          <a:lstStyle/>
          <a:p>
            <a:pPr marL="0" indent="0" algn="ctr">
              <a:buNone/>
            </a:pPr>
            <a:r>
              <a:rPr lang="en-ZA" dirty="0">
                <a:solidFill>
                  <a:schemeClr val="bg1"/>
                </a:solidFill>
              </a:rPr>
              <a:t>The land of a rich man produced plentifully, </a:t>
            </a:r>
          </a:p>
          <a:p>
            <a:pPr marL="0" indent="0" algn="ctr">
              <a:buNone/>
            </a:pPr>
            <a:r>
              <a:rPr lang="en-ZA" dirty="0">
                <a:solidFill>
                  <a:schemeClr val="bg1"/>
                </a:solidFill>
              </a:rPr>
              <a:t>and he thought to himself, </a:t>
            </a:r>
          </a:p>
          <a:p>
            <a:pPr marL="0" indent="0" algn="ctr">
              <a:buNone/>
            </a:pPr>
            <a:r>
              <a:rPr lang="en-ZA" dirty="0">
                <a:solidFill>
                  <a:schemeClr val="bg1"/>
                </a:solidFill>
              </a:rPr>
              <a:t>‘What shall I do, </a:t>
            </a:r>
          </a:p>
          <a:p>
            <a:pPr marL="0" indent="0" algn="ctr">
              <a:buNone/>
            </a:pPr>
            <a:r>
              <a:rPr lang="en-ZA" dirty="0">
                <a:solidFill>
                  <a:schemeClr val="bg1"/>
                </a:solidFill>
              </a:rPr>
              <a:t>for I have nowhere to store my crops?’</a:t>
            </a:r>
          </a:p>
        </p:txBody>
      </p:sp>
      <p:sp>
        <p:nvSpPr>
          <p:cNvPr id="4" name="TextBox 3">
            <a:extLst>
              <a:ext uri="{FF2B5EF4-FFF2-40B4-BE49-F238E27FC236}">
                <a16:creationId xmlns:a16="http://schemas.microsoft.com/office/drawing/2014/main" id="{C4DAD1FF-94F7-A43B-07FC-06079A1E63ED}"/>
              </a:ext>
            </a:extLst>
          </p:cNvPr>
          <p:cNvSpPr txBox="1"/>
          <p:nvPr/>
        </p:nvSpPr>
        <p:spPr>
          <a:xfrm>
            <a:off x="467544" y="6002124"/>
            <a:ext cx="8496943" cy="523220"/>
          </a:xfrm>
          <a:prstGeom prst="rect">
            <a:avLst/>
          </a:prstGeom>
          <a:noFill/>
        </p:spPr>
        <p:txBody>
          <a:bodyPr wrap="square">
            <a:spAutoFit/>
          </a:bodyPr>
          <a:lstStyle/>
          <a:p>
            <a:pPr algn="ctr" defTabSz="768096">
              <a:spcAft>
                <a:spcPts val="600"/>
              </a:spcAft>
            </a:pPr>
            <a:r>
              <a:rPr lang="en-ZA" sz="2800" kern="1200" dirty="0">
                <a:solidFill>
                  <a:srgbClr val="FFFF00"/>
                </a:solidFill>
                <a:latin typeface="+mn-lt"/>
                <a:ea typeface="+mn-ea"/>
                <a:cs typeface="+mn-cs"/>
              </a:rPr>
              <a:t>The parable of the rich man (Luke 12: 16-34)</a:t>
            </a:r>
            <a:endParaRPr lang="en-ZA" sz="3600" dirty="0">
              <a:solidFill>
                <a:srgbClr val="FFFF00"/>
              </a:solidFill>
            </a:endParaRPr>
          </a:p>
        </p:txBody>
      </p:sp>
    </p:spTree>
    <p:extLst>
      <p:ext uri="{BB962C8B-B14F-4D97-AF65-F5344CB8AC3E}">
        <p14:creationId xmlns:p14="http://schemas.microsoft.com/office/powerpoint/2010/main" val="793232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6F050BBE-CC3A-CF20-0E6B-2004E7AB3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972C4-E774-B2CE-E1DD-8FA7DB57B213}"/>
              </a:ext>
            </a:extLst>
          </p:cNvPr>
          <p:cNvSpPr>
            <a:spLocks noGrp="1"/>
          </p:cNvSpPr>
          <p:nvPr>
            <p:ph type="title"/>
          </p:nvPr>
        </p:nvSpPr>
        <p:spPr>
          <a:xfrm>
            <a:off x="-10344" y="-27384"/>
            <a:ext cx="9154344" cy="1143000"/>
          </a:xfrm>
          <a:solidFill>
            <a:schemeClr val="bg1"/>
          </a:solidFill>
        </p:spPr>
        <p:txBody>
          <a:bodyPr vert="horz" lIns="91440" tIns="45720" rIns="91440" bIns="45720" rtlCol="0" anchor="ctr">
            <a:noAutofit/>
          </a:bodyPr>
          <a:lstStyle/>
          <a:p>
            <a:pPr>
              <a:lnSpc>
                <a:spcPct val="115000"/>
              </a:lnSpc>
              <a:spcBef>
                <a:spcPts val="2400"/>
              </a:spcBef>
              <a:spcAft>
                <a:spcPts val="1200"/>
              </a:spcAft>
            </a:pPr>
            <a:r>
              <a:rPr lang="en-ZA" sz="2800" b="1" kern="0" cap="all" dirty="0">
                <a:effectLst/>
                <a:latin typeface="Calibri" panose="020F0502020204030204" pitchFamily="34" charset="0"/>
                <a:ea typeface="Times New Roman" panose="02020603050405020304" pitchFamily="18" charset="0"/>
                <a:cs typeface="Calibri" panose="020F0502020204030204" pitchFamily="34" charset="0"/>
              </a:rPr>
              <a:t>I will invest in the kingdom of this world</a:t>
            </a:r>
          </a:p>
        </p:txBody>
      </p:sp>
      <p:sp>
        <p:nvSpPr>
          <p:cNvPr id="3" name="Content Placeholder 2">
            <a:extLst>
              <a:ext uri="{FF2B5EF4-FFF2-40B4-BE49-F238E27FC236}">
                <a16:creationId xmlns:a16="http://schemas.microsoft.com/office/drawing/2014/main" id="{E7CAA7BA-3B1C-67E3-C081-EAA2C6989FFA}"/>
              </a:ext>
            </a:extLst>
          </p:cNvPr>
          <p:cNvSpPr>
            <a:spLocks noGrp="1"/>
          </p:cNvSpPr>
          <p:nvPr>
            <p:ph idx="1"/>
          </p:nvPr>
        </p:nvSpPr>
        <p:spPr>
          <a:xfrm>
            <a:off x="-10344" y="1564425"/>
            <a:ext cx="9154344" cy="4437699"/>
          </a:xfrm>
        </p:spPr>
        <p:txBody>
          <a:bodyPr>
            <a:normAutofit/>
          </a:bodyPr>
          <a:lstStyle/>
          <a:p>
            <a:pPr marL="0" indent="0" algn="ctr">
              <a:buNone/>
            </a:pPr>
            <a:r>
              <a:rPr lang="en-ZA" dirty="0">
                <a:solidFill>
                  <a:schemeClr val="bg1"/>
                </a:solidFill>
              </a:rPr>
              <a:t>I will do this: </a:t>
            </a:r>
          </a:p>
          <a:p>
            <a:pPr marL="0" indent="0" algn="ctr">
              <a:buNone/>
            </a:pPr>
            <a:r>
              <a:rPr lang="en-ZA" dirty="0">
                <a:solidFill>
                  <a:schemeClr val="bg1"/>
                </a:solidFill>
              </a:rPr>
              <a:t>I will tear down my barns and build larger ones, </a:t>
            </a:r>
          </a:p>
          <a:p>
            <a:pPr marL="0" indent="0" algn="ctr">
              <a:buNone/>
            </a:pPr>
            <a:r>
              <a:rPr lang="en-ZA" dirty="0">
                <a:solidFill>
                  <a:schemeClr val="bg1"/>
                </a:solidFill>
              </a:rPr>
              <a:t>and there I will store all my grain and my goods.</a:t>
            </a:r>
          </a:p>
          <a:p>
            <a:pPr marL="0" indent="0" algn="ctr">
              <a:buNone/>
            </a:pPr>
            <a:endParaRPr lang="en-ZA" dirty="0">
              <a:solidFill>
                <a:schemeClr val="bg1"/>
              </a:solidFill>
            </a:endParaRPr>
          </a:p>
          <a:p>
            <a:pPr marL="0" indent="0" algn="ctr">
              <a:buNone/>
            </a:pPr>
            <a:r>
              <a:rPr lang="en-ZA" dirty="0">
                <a:solidFill>
                  <a:schemeClr val="bg1"/>
                </a:solidFill>
              </a:rPr>
              <a:t>And I will say to my soul,</a:t>
            </a:r>
          </a:p>
          <a:p>
            <a:pPr marL="0" indent="0" algn="ctr">
              <a:buNone/>
            </a:pPr>
            <a:r>
              <a:rPr lang="en-ZA" dirty="0">
                <a:solidFill>
                  <a:schemeClr val="bg1"/>
                </a:solidFill>
              </a:rPr>
              <a:t>“Soul, you have ample goods laid up for many years; relax, eat, drink, be merry.”</a:t>
            </a:r>
          </a:p>
        </p:txBody>
      </p:sp>
    </p:spTree>
    <p:extLst>
      <p:ext uri="{BB962C8B-B14F-4D97-AF65-F5344CB8AC3E}">
        <p14:creationId xmlns:p14="http://schemas.microsoft.com/office/powerpoint/2010/main" val="505635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83AF8412-F512-3C20-16A6-FF7213C9E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F23862-CF0B-D93A-7F1D-DC1AC2EF7526}"/>
              </a:ext>
            </a:extLst>
          </p:cNvPr>
          <p:cNvSpPr>
            <a:spLocks noGrp="1"/>
          </p:cNvSpPr>
          <p:nvPr>
            <p:ph type="title"/>
          </p:nvPr>
        </p:nvSpPr>
        <p:spPr>
          <a:xfrm>
            <a:off x="-10344" y="-27384"/>
            <a:ext cx="9154344" cy="1143000"/>
          </a:xfrm>
          <a:solidFill>
            <a:schemeClr val="bg1"/>
          </a:solidFill>
        </p:spPr>
        <p:txBody>
          <a:bodyPr vert="horz" lIns="91440" tIns="45720" rIns="91440" bIns="45720" rtlCol="0" anchor="ctr">
            <a:noAutofit/>
          </a:bodyPr>
          <a:lstStyle/>
          <a:p>
            <a:pPr>
              <a:lnSpc>
                <a:spcPct val="115000"/>
              </a:lnSpc>
              <a:spcBef>
                <a:spcPts val="2400"/>
              </a:spcBef>
              <a:spcAft>
                <a:spcPts val="1200"/>
              </a:spcAft>
            </a:pPr>
            <a:r>
              <a:rPr lang="en-ZA" sz="2800" b="1" kern="0" cap="all" dirty="0">
                <a:effectLst/>
                <a:latin typeface="Calibri" panose="020F0502020204030204" pitchFamily="34" charset="0"/>
                <a:ea typeface="Times New Roman" panose="02020603050405020304" pitchFamily="18" charset="0"/>
                <a:cs typeface="Calibri" panose="020F0502020204030204" pitchFamily="34" charset="0"/>
              </a:rPr>
              <a:t>He invested in the wrong kingdom</a:t>
            </a:r>
          </a:p>
        </p:txBody>
      </p:sp>
      <p:sp>
        <p:nvSpPr>
          <p:cNvPr id="3" name="Content Placeholder 2">
            <a:extLst>
              <a:ext uri="{FF2B5EF4-FFF2-40B4-BE49-F238E27FC236}">
                <a16:creationId xmlns:a16="http://schemas.microsoft.com/office/drawing/2014/main" id="{995703CB-BA00-BF32-98CB-82A803126BB9}"/>
              </a:ext>
            </a:extLst>
          </p:cNvPr>
          <p:cNvSpPr>
            <a:spLocks noGrp="1"/>
          </p:cNvSpPr>
          <p:nvPr>
            <p:ph idx="1"/>
          </p:nvPr>
        </p:nvSpPr>
        <p:spPr>
          <a:xfrm>
            <a:off x="-10344" y="1564425"/>
            <a:ext cx="9154344" cy="4437699"/>
          </a:xfrm>
        </p:spPr>
        <p:txBody>
          <a:bodyPr>
            <a:normAutofit/>
          </a:bodyPr>
          <a:lstStyle/>
          <a:p>
            <a:pPr marL="0" indent="0" algn="ctr">
              <a:buNone/>
            </a:pPr>
            <a:r>
              <a:rPr lang="en-ZA" dirty="0">
                <a:solidFill>
                  <a:schemeClr val="bg1"/>
                </a:solidFill>
              </a:rPr>
              <a:t>But God said to him, </a:t>
            </a:r>
          </a:p>
          <a:p>
            <a:pPr marL="0" indent="0" algn="ctr">
              <a:buNone/>
            </a:pPr>
            <a:r>
              <a:rPr lang="en-ZA" dirty="0">
                <a:solidFill>
                  <a:schemeClr val="bg1"/>
                </a:solidFill>
              </a:rPr>
              <a:t>‘Fool! </a:t>
            </a:r>
          </a:p>
          <a:p>
            <a:pPr marL="0" indent="0" algn="ctr">
              <a:buNone/>
            </a:pPr>
            <a:r>
              <a:rPr lang="en-ZA" dirty="0">
                <a:solidFill>
                  <a:schemeClr val="bg1"/>
                </a:solidFill>
              </a:rPr>
              <a:t>This night your soul is required of you, and the things you have prepared, whose will they be?’  </a:t>
            </a:r>
          </a:p>
          <a:p>
            <a:pPr marL="0" indent="0" algn="ctr">
              <a:buNone/>
            </a:pPr>
            <a:endParaRPr lang="en-ZA" dirty="0">
              <a:solidFill>
                <a:schemeClr val="bg1"/>
              </a:solidFill>
            </a:endParaRPr>
          </a:p>
          <a:p>
            <a:pPr marL="0" indent="0" algn="ctr">
              <a:buNone/>
            </a:pPr>
            <a:r>
              <a:rPr lang="en-ZA" dirty="0">
                <a:solidFill>
                  <a:schemeClr val="bg1"/>
                </a:solidFill>
              </a:rPr>
              <a:t>So is the one who lays up treasure for himself and is not rich toward God.</a:t>
            </a:r>
          </a:p>
        </p:txBody>
      </p:sp>
    </p:spTree>
    <p:extLst>
      <p:ext uri="{BB962C8B-B14F-4D97-AF65-F5344CB8AC3E}">
        <p14:creationId xmlns:p14="http://schemas.microsoft.com/office/powerpoint/2010/main" val="3231066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83BA2688-4B1C-E2AE-24A1-23C77D23B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B19BEB-3C54-5A3B-FFC9-DA6E8C059814}"/>
              </a:ext>
            </a:extLst>
          </p:cNvPr>
          <p:cNvSpPr>
            <a:spLocks noGrp="1"/>
          </p:cNvSpPr>
          <p:nvPr>
            <p:ph type="title"/>
          </p:nvPr>
        </p:nvSpPr>
        <p:spPr>
          <a:xfrm>
            <a:off x="-10344" y="-27384"/>
            <a:ext cx="9154344" cy="1143000"/>
          </a:xfrm>
          <a:solidFill>
            <a:schemeClr val="bg1"/>
          </a:solidFill>
        </p:spPr>
        <p:txBody>
          <a:bodyPr vert="horz" lIns="91440" tIns="45720" rIns="91440" bIns="45720" rtlCol="0" anchor="ctr">
            <a:noAutofit/>
          </a:bodyPr>
          <a:lstStyle/>
          <a:p>
            <a:pPr>
              <a:lnSpc>
                <a:spcPct val="115000"/>
              </a:lnSpc>
              <a:spcBef>
                <a:spcPts val="2400"/>
              </a:spcBef>
              <a:spcAft>
                <a:spcPts val="1200"/>
              </a:spcAft>
            </a:pPr>
            <a:r>
              <a:rPr lang="en-ZA" sz="2800" b="1" kern="0" cap="all" dirty="0">
                <a:effectLst/>
                <a:latin typeface="Calibri" panose="020F0502020204030204" pitchFamily="34" charset="0"/>
                <a:ea typeface="Times New Roman" panose="02020603050405020304" pitchFamily="18" charset="0"/>
                <a:cs typeface="Calibri" panose="020F0502020204030204" pitchFamily="34" charset="0"/>
              </a:rPr>
              <a:t>Jesus’ advice to us</a:t>
            </a:r>
          </a:p>
        </p:txBody>
      </p:sp>
      <p:sp>
        <p:nvSpPr>
          <p:cNvPr id="3" name="Content Placeholder 2">
            <a:extLst>
              <a:ext uri="{FF2B5EF4-FFF2-40B4-BE49-F238E27FC236}">
                <a16:creationId xmlns:a16="http://schemas.microsoft.com/office/drawing/2014/main" id="{C8B638F8-9CCC-3527-A0EF-A623CB28A870}"/>
              </a:ext>
            </a:extLst>
          </p:cNvPr>
          <p:cNvSpPr>
            <a:spLocks noGrp="1"/>
          </p:cNvSpPr>
          <p:nvPr>
            <p:ph idx="1"/>
          </p:nvPr>
        </p:nvSpPr>
        <p:spPr>
          <a:xfrm>
            <a:off x="-10344" y="1564425"/>
            <a:ext cx="9154344" cy="4437699"/>
          </a:xfrm>
        </p:spPr>
        <p:txBody>
          <a:bodyPr>
            <a:normAutofit/>
          </a:bodyPr>
          <a:lstStyle/>
          <a:p>
            <a:pPr marL="0" indent="0" algn="ctr">
              <a:buNone/>
            </a:pPr>
            <a:r>
              <a:rPr lang="en-ZA" dirty="0">
                <a:solidFill>
                  <a:schemeClr val="bg1"/>
                </a:solidFill>
              </a:rPr>
              <a:t>Don’t be anxious about everyday matters.</a:t>
            </a:r>
          </a:p>
          <a:p>
            <a:pPr marL="0" indent="0" algn="ctr">
              <a:buNone/>
            </a:pPr>
            <a:endParaRPr lang="en-ZA" dirty="0">
              <a:solidFill>
                <a:schemeClr val="bg1"/>
              </a:solidFill>
            </a:endParaRPr>
          </a:p>
          <a:p>
            <a:pPr marL="0" indent="0" algn="ctr">
              <a:buNone/>
            </a:pPr>
            <a:r>
              <a:rPr lang="en-ZA" dirty="0">
                <a:solidFill>
                  <a:schemeClr val="bg1"/>
                </a:solidFill>
              </a:rPr>
              <a:t>Anxiety cannot extend your life…</a:t>
            </a:r>
          </a:p>
          <a:p>
            <a:pPr marL="0" indent="0" algn="ctr">
              <a:buNone/>
            </a:pPr>
            <a:endParaRPr lang="en-ZA" dirty="0">
              <a:solidFill>
                <a:schemeClr val="bg1"/>
              </a:solidFill>
            </a:endParaRPr>
          </a:p>
          <a:p>
            <a:pPr marL="0" indent="0" algn="ctr">
              <a:buNone/>
            </a:pPr>
            <a:r>
              <a:rPr lang="en-ZA" dirty="0">
                <a:solidFill>
                  <a:schemeClr val="bg1"/>
                </a:solidFill>
              </a:rPr>
              <a:t>It is the way of the earthly kingdoms to contend for material things.</a:t>
            </a:r>
          </a:p>
          <a:p>
            <a:pPr marL="0" indent="0" algn="ctr">
              <a:buNone/>
            </a:pPr>
            <a:endParaRPr lang="en-ZA" dirty="0">
              <a:solidFill>
                <a:schemeClr val="bg1"/>
              </a:solidFill>
            </a:endParaRPr>
          </a:p>
        </p:txBody>
      </p:sp>
    </p:spTree>
    <p:extLst>
      <p:ext uri="{BB962C8B-B14F-4D97-AF65-F5344CB8AC3E}">
        <p14:creationId xmlns:p14="http://schemas.microsoft.com/office/powerpoint/2010/main" val="3102003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AF19266A-A094-26C3-3E54-BB80670D7C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0BB6BD-6D3B-98ED-D32F-0CB065146E03}"/>
              </a:ext>
            </a:extLst>
          </p:cNvPr>
          <p:cNvSpPr>
            <a:spLocks noGrp="1"/>
          </p:cNvSpPr>
          <p:nvPr>
            <p:ph type="title"/>
          </p:nvPr>
        </p:nvSpPr>
        <p:spPr>
          <a:xfrm>
            <a:off x="-10344" y="-27384"/>
            <a:ext cx="9154344" cy="1143000"/>
          </a:xfrm>
          <a:solidFill>
            <a:schemeClr val="bg1"/>
          </a:solidFill>
        </p:spPr>
        <p:txBody>
          <a:bodyPr vert="horz" lIns="91440" tIns="45720" rIns="91440" bIns="45720" rtlCol="0" anchor="ctr">
            <a:noAutofit/>
          </a:bodyPr>
          <a:lstStyle/>
          <a:p>
            <a:pPr>
              <a:lnSpc>
                <a:spcPct val="115000"/>
              </a:lnSpc>
              <a:spcBef>
                <a:spcPts val="2400"/>
              </a:spcBef>
              <a:spcAft>
                <a:spcPts val="1200"/>
              </a:spcAft>
            </a:pPr>
            <a:r>
              <a:rPr lang="en-ZA" sz="2800" b="1" kern="0" cap="all" dirty="0">
                <a:effectLst/>
                <a:latin typeface="Calibri" panose="020F0502020204030204" pitchFamily="34" charset="0"/>
                <a:ea typeface="Times New Roman" panose="02020603050405020304" pitchFamily="18" charset="0"/>
                <a:cs typeface="Calibri" panose="020F0502020204030204" pitchFamily="34" charset="0"/>
              </a:rPr>
              <a:t>Jesus’ advice to us</a:t>
            </a:r>
          </a:p>
        </p:txBody>
      </p:sp>
      <p:sp>
        <p:nvSpPr>
          <p:cNvPr id="3" name="Content Placeholder 2">
            <a:extLst>
              <a:ext uri="{FF2B5EF4-FFF2-40B4-BE49-F238E27FC236}">
                <a16:creationId xmlns:a16="http://schemas.microsoft.com/office/drawing/2014/main" id="{570D24DF-8874-411E-BA35-2B2839797676}"/>
              </a:ext>
            </a:extLst>
          </p:cNvPr>
          <p:cNvSpPr>
            <a:spLocks noGrp="1"/>
          </p:cNvSpPr>
          <p:nvPr>
            <p:ph idx="1"/>
          </p:nvPr>
        </p:nvSpPr>
        <p:spPr>
          <a:xfrm>
            <a:off x="-10344" y="1115617"/>
            <a:ext cx="9154344" cy="5742384"/>
          </a:xfrm>
        </p:spPr>
        <p:txBody>
          <a:bodyPr>
            <a:normAutofit fontScale="92500"/>
          </a:bodyPr>
          <a:lstStyle/>
          <a:p>
            <a:pPr marL="0" indent="0" algn="ctr">
              <a:buNone/>
            </a:pPr>
            <a:r>
              <a:rPr lang="en-ZA" dirty="0">
                <a:solidFill>
                  <a:schemeClr val="bg1"/>
                </a:solidFill>
              </a:rPr>
              <a:t>Instead, seek his kingdom, </a:t>
            </a:r>
          </a:p>
          <a:p>
            <a:pPr marL="0" indent="0" algn="ctr">
              <a:buNone/>
            </a:pPr>
            <a:r>
              <a:rPr lang="en-ZA" dirty="0">
                <a:solidFill>
                  <a:schemeClr val="bg1"/>
                </a:solidFill>
              </a:rPr>
              <a:t>and these things will be added to you.  </a:t>
            </a:r>
          </a:p>
          <a:p>
            <a:pPr marL="0" indent="0" algn="ctr">
              <a:buNone/>
            </a:pPr>
            <a:endParaRPr lang="en-ZA" dirty="0">
              <a:solidFill>
                <a:schemeClr val="bg1"/>
              </a:solidFill>
            </a:endParaRPr>
          </a:p>
          <a:p>
            <a:pPr marL="0" indent="0" algn="ctr">
              <a:buNone/>
            </a:pPr>
            <a:r>
              <a:rPr lang="en-ZA" dirty="0">
                <a:solidFill>
                  <a:schemeClr val="bg1"/>
                </a:solidFill>
              </a:rPr>
              <a:t>Sell your possessions, and give to the needy. </a:t>
            </a:r>
          </a:p>
          <a:p>
            <a:pPr marL="0" indent="0" algn="ctr">
              <a:buNone/>
            </a:pPr>
            <a:r>
              <a:rPr lang="en-ZA" dirty="0">
                <a:solidFill>
                  <a:schemeClr val="bg1"/>
                </a:solidFill>
              </a:rPr>
              <a:t>Provide yourselves with moneybags that do not grow old, </a:t>
            </a:r>
          </a:p>
          <a:p>
            <a:pPr marL="0" indent="0" algn="ctr">
              <a:buNone/>
            </a:pPr>
            <a:r>
              <a:rPr lang="en-ZA" dirty="0">
                <a:solidFill>
                  <a:schemeClr val="bg1"/>
                </a:solidFill>
              </a:rPr>
              <a:t>with a treasure in the heavens that does not fail, </a:t>
            </a:r>
          </a:p>
          <a:p>
            <a:pPr marL="0" indent="0" algn="ctr">
              <a:buNone/>
            </a:pPr>
            <a:r>
              <a:rPr lang="en-ZA" dirty="0">
                <a:solidFill>
                  <a:schemeClr val="bg1"/>
                </a:solidFill>
              </a:rPr>
              <a:t>where no thief approaches and no moth destroys.  </a:t>
            </a:r>
          </a:p>
          <a:p>
            <a:pPr marL="0" indent="0" algn="ctr">
              <a:buNone/>
            </a:pPr>
            <a:endParaRPr lang="en-ZA" dirty="0">
              <a:solidFill>
                <a:schemeClr val="bg1"/>
              </a:solidFill>
            </a:endParaRPr>
          </a:p>
          <a:p>
            <a:pPr marL="0" indent="0" algn="ctr">
              <a:buNone/>
            </a:pPr>
            <a:r>
              <a:rPr lang="en-ZA" dirty="0">
                <a:solidFill>
                  <a:schemeClr val="bg1"/>
                </a:solidFill>
              </a:rPr>
              <a:t>For where your treasure is, </a:t>
            </a:r>
          </a:p>
          <a:p>
            <a:pPr marL="0" indent="0" algn="ctr">
              <a:buNone/>
            </a:pPr>
            <a:r>
              <a:rPr lang="en-ZA" dirty="0">
                <a:solidFill>
                  <a:schemeClr val="bg1"/>
                </a:solidFill>
              </a:rPr>
              <a:t>there will your heart be also.</a:t>
            </a:r>
          </a:p>
          <a:p>
            <a:pPr marL="0" indent="0" algn="ctr">
              <a:buNone/>
            </a:pPr>
            <a:endParaRPr lang="en-ZA" dirty="0">
              <a:solidFill>
                <a:schemeClr val="bg1"/>
              </a:solidFill>
            </a:endParaRPr>
          </a:p>
        </p:txBody>
      </p:sp>
    </p:spTree>
    <p:extLst>
      <p:ext uri="{BB962C8B-B14F-4D97-AF65-F5344CB8AC3E}">
        <p14:creationId xmlns:p14="http://schemas.microsoft.com/office/powerpoint/2010/main" val="3846881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87A8-9753-526E-E732-2369DDAEAADE}"/>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66F073EC-9699-BC2F-C016-DB3F42041F8D}"/>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2129846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F9B66C-E9FB-35F4-8993-8DD86F52B697}"/>
              </a:ext>
            </a:extLst>
          </p:cNvPr>
          <p:cNvSpPr>
            <a:spLocks noGrp="1"/>
          </p:cNvSpPr>
          <p:nvPr>
            <p:ph type="title"/>
          </p:nvPr>
        </p:nvSpPr>
        <p:spPr>
          <a:xfrm>
            <a:off x="2843808" y="335862"/>
            <a:ext cx="5623012" cy="1076914"/>
          </a:xfrm>
          <a:solidFill>
            <a:schemeClr val="bg1"/>
          </a:solidFill>
        </p:spPr>
        <p:txBody>
          <a:bodyPr vert="horz" lIns="91440" tIns="45720" rIns="91440" bIns="45720" rtlCol="0" anchor="ctr">
            <a:noAutofit/>
          </a:bodyPr>
          <a:lstStyle/>
          <a:p>
            <a:r>
              <a:rPr lang="en-ZA" sz="3200" b="1" dirty="0"/>
              <a:t>Corrupt manager exposed!!!</a:t>
            </a:r>
          </a:p>
        </p:txBody>
      </p:sp>
      <p:sp>
        <p:nvSpPr>
          <p:cNvPr id="15" name="Rectangle 14">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079" y="0"/>
            <a:ext cx="7879842"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1512994"/>
            <a:ext cx="787984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0585CBC-A7BB-C740-1A13-E1680910959F}"/>
              </a:ext>
            </a:extLst>
          </p:cNvPr>
          <p:cNvSpPr>
            <a:spLocks/>
          </p:cNvSpPr>
          <p:nvPr/>
        </p:nvSpPr>
        <p:spPr>
          <a:xfrm>
            <a:off x="3203848" y="1546034"/>
            <a:ext cx="5466114" cy="2603046"/>
          </a:xfrm>
          <a:prstGeom prst="rect">
            <a:avLst/>
          </a:prstGeom>
        </p:spPr>
        <p:txBody>
          <a:bodyPr>
            <a:normAutofit/>
          </a:bodyPr>
          <a:lstStyle/>
          <a:p>
            <a:pPr algn="ctr" defTabSz="768096">
              <a:spcAft>
                <a:spcPts val="600"/>
              </a:spcAft>
            </a:pPr>
            <a:r>
              <a:rPr lang="en-ZA" sz="3200" kern="1200" dirty="0">
                <a:solidFill>
                  <a:schemeClr val="bg1"/>
                </a:solidFill>
                <a:latin typeface="+mn-lt"/>
                <a:ea typeface="+mn-ea"/>
                <a:cs typeface="+mn-cs"/>
              </a:rPr>
              <a:t>There was a rich man who had a manager, and charges were brought to him that this man was wasting his possessions. </a:t>
            </a:r>
          </a:p>
        </p:txBody>
      </p:sp>
      <p:sp>
        <p:nvSpPr>
          <p:cNvPr id="5" name="TextBox 4">
            <a:extLst>
              <a:ext uri="{FF2B5EF4-FFF2-40B4-BE49-F238E27FC236}">
                <a16:creationId xmlns:a16="http://schemas.microsoft.com/office/drawing/2014/main" id="{F73A82DD-831A-E201-B9B1-B967250E6C6D}"/>
              </a:ext>
            </a:extLst>
          </p:cNvPr>
          <p:cNvSpPr txBox="1"/>
          <p:nvPr/>
        </p:nvSpPr>
        <p:spPr>
          <a:xfrm>
            <a:off x="467544" y="6002124"/>
            <a:ext cx="8496943" cy="523220"/>
          </a:xfrm>
          <a:prstGeom prst="rect">
            <a:avLst/>
          </a:prstGeom>
          <a:noFill/>
        </p:spPr>
        <p:txBody>
          <a:bodyPr wrap="square">
            <a:spAutoFit/>
          </a:bodyPr>
          <a:lstStyle/>
          <a:p>
            <a:pPr algn="ctr" defTabSz="768096">
              <a:spcAft>
                <a:spcPts val="600"/>
              </a:spcAft>
            </a:pPr>
            <a:r>
              <a:rPr lang="en-ZA" sz="2800" kern="1200" dirty="0">
                <a:solidFill>
                  <a:srgbClr val="FFFF00"/>
                </a:solidFill>
                <a:latin typeface="+mn-lt"/>
                <a:ea typeface="+mn-ea"/>
                <a:cs typeface="+mn-cs"/>
              </a:rPr>
              <a:t>The parable of the shrewd manager (Luke 16: 1-9)</a:t>
            </a:r>
            <a:endParaRPr lang="en-ZA" sz="3600" dirty="0">
              <a:solidFill>
                <a:srgbClr val="FFFF00"/>
              </a:solidFill>
            </a:endParaRPr>
          </a:p>
        </p:txBody>
      </p:sp>
      <p:pic>
        <p:nvPicPr>
          <p:cNvPr id="8" name="Picture 7">
            <a:extLst>
              <a:ext uri="{FF2B5EF4-FFF2-40B4-BE49-F238E27FC236}">
                <a16:creationId xmlns:a16="http://schemas.microsoft.com/office/drawing/2014/main" id="{4790A985-E0B2-5CF3-ECC1-47A31507557E}"/>
              </a:ext>
            </a:extLst>
          </p:cNvPr>
          <p:cNvPicPr>
            <a:picLocks noChangeAspect="1"/>
          </p:cNvPicPr>
          <p:nvPr/>
        </p:nvPicPr>
        <p:blipFill>
          <a:blip r:embed="rId3" cstate="print">
            <a:extLst>
              <a:ext uri="{28A0092B-C50C-407E-A947-70E740481C1C}">
                <a14:useLocalDpi xmlns:a14="http://schemas.microsoft.com/office/drawing/2010/main" val="0"/>
              </a:ext>
            </a:extLst>
          </a:blip>
          <a:srcRect t="5169" b="5169"/>
          <a:stretch/>
        </p:blipFill>
        <p:spPr>
          <a:xfrm>
            <a:off x="179512" y="412798"/>
            <a:ext cx="2350726" cy="3088210"/>
          </a:xfrm>
          <a:prstGeom prst="rect">
            <a:avLst/>
          </a:prstGeom>
        </p:spPr>
      </p:pic>
      <p:sp>
        <p:nvSpPr>
          <p:cNvPr id="6" name="TextBox 5">
            <a:extLst>
              <a:ext uri="{FF2B5EF4-FFF2-40B4-BE49-F238E27FC236}">
                <a16:creationId xmlns:a16="http://schemas.microsoft.com/office/drawing/2014/main" id="{DD682AA7-AE84-2017-F7BC-CDC1EDFD93D6}"/>
              </a:ext>
            </a:extLst>
          </p:cNvPr>
          <p:cNvSpPr txBox="1"/>
          <p:nvPr/>
        </p:nvSpPr>
        <p:spPr>
          <a:xfrm>
            <a:off x="467544" y="4005064"/>
            <a:ext cx="8496944" cy="1569660"/>
          </a:xfrm>
          <a:prstGeom prst="rect">
            <a:avLst/>
          </a:prstGeom>
          <a:noFill/>
        </p:spPr>
        <p:txBody>
          <a:bodyPr wrap="square">
            <a:spAutoFit/>
          </a:bodyPr>
          <a:lstStyle/>
          <a:p>
            <a:pPr defTabSz="768096">
              <a:spcAft>
                <a:spcPts val="600"/>
              </a:spcAft>
            </a:pPr>
            <a:r>
              <a:rPr lang="en-ZA" sz="3200" kern="1200" dirty="0">
                <a:solidFill>
                  <a:schemeClr val="bg1"/>
                </a:solidFill>
                <a:latin typeface="+mn-lt"/>
                <a:ea typeface="+mn-ea"/>
                <a:cs typeface="+mn-cs"/>
              </a:rPr>
              <a:t>So he called him and said to him, ‘</a:t>
            </a:r>
            <a:r>
              <a:rPr lang="en-ZA" sz="3200" i="1" kern="1200" dirty="0">
                <a:solidFill>
                  <a:schemeClr val="bg1"/>
                </a:solidFill>
                <a:latin typeface="+mn-lt"/>
                <a:ea typeface="+mn-ea"/>
                <a:cs typeface="+mn-cs"/>
              </a:rPr>
              <a:t>What is this that I hear about you? Turn in the account of your management, for you can no longer be manager</a:t>
            </a:r>
            <a:r>
              <a:rPr lang="en-ZA" sz="3200" kern="1200" dirty="0">
                <a:solidFill>
                  <a:schemeClr val="bg1"/>
                </a:solidFill>
                <a:latin typeface="+mn-lt"/>
                <a:ea typeface="+mn-ea"/>
                <a:cs typeface="+mn-cs"/>
              </a:rPr>
              <a:t>.’</a:t>
            </a:r>
            <a:endParaRPr lang="en-ZA" sz="3600" dirty="0">
              <a:solidFill>
                <a:schemeClr val="bg1"/>
              </a:solidFill>
            </a:endParaRPr>
          </a:p>
        </p:txBody>
      </p:sp>
    </p:spTree>
    <p:extLst>
      <p:ext uri="{BB962C8B-B14F-4D97-AF65-F5344CB8AC3E}">
        <p14:creationId xmlns:p14="http://schemas.microsoft.com/office/powerpoint/2010/main" val="3945153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High contrast</Template>
  <TotalTime>7509</TotalTime>
  <Words>1629</Words>
  <Application>Microsoft Office PowerPoint</Application>
  <PresentationFormat>On-screen Show (4:3)</PresentationFormat>
  <Paragraphs>139</Paragraphs>
  <Slides>17</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Courier New</vt:lpstr>
      <vt:lpstr>Symbol</vt:lpstr>
      <vt:lpstr>Office Theme</vt:lpstr>
      <vt:lpstr>CULTIVATING A CULTURE OF GENEROSITY</vt:lpstr>
      <vt:lpstr>PowerPoint Presentation</vt:lpstr>
      <vt:lpstr>The great insider tip from Jesus “transfer your wealth” while you can</vt:lpstr>
      <vt:lpstr>I will invest in the kingdom of this world</vt:lpstr>
      <vt:lpstr>He invested in the wrong kingdom</vt:lpstr>
      <vt:lpstr>Jesus’ advice to us</vt:lpstr>
      <vt:lpstr>Jesus’ advice to us</vt:lpstr>
      <vt:lpstr>PowerPoint Presentation</vt:lpstr>
      <vt:lpstr>Corrupt manager exposed!!!</vt:lpstr>
      <vt:lpstr>The manager considers his plight</vt:lpstr>
      <vt:lpstr>The manager acts shrewdly</vt:lpstr>
      <vt:lpstr>PowerPoint Presentation</vt:lpstr>
      <vt:lpstr>Jesus explains the parable to the disciples</vt:lpstr>
      <vt:lpstr>Worldly wealth is the least area of faith</vt:lpstr>
      <vt:lpstr>Worldly wealth is the least area of faith</vt:lpstr>
      <vt:lpstr>Worldly wealth is the least area of faith</vt:lpstr>
      <vt:lpstr>Worldly wealth is the least area of faith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is this King?</dc:title>
  <dc:creator>Richard Lechmere-Oertel</dc:creator>
  <cp:lastModifiedBy>Richard Lechmere-Oertel</cp:lastModifiedBy>
  <cp:revision>45</cp:revision>
  <dcterms:created xsi:type="dcterms:W3CDTF">2010-12-04T17:46:16Z</dcterms:created>
  <dcterms:modified xsi:type="dcterms:W3CDTF">2025-02-08T16:16:36Z</dcterms:modified>
</cp:coreProperties>
</file>