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sldIdLst>
    <p:sldId id="293" r:id="rId5"/>
    <p:sldId id="315" r:id="rId6"/>
    <p:sldId id="302" r:id="rId7"/>
    <p:sldId id="325" r:id="rId8"/>
    <p:sldId id="318" r:id="rId9"/>
    <p:sldId id="326" r:id="rId10"/>
    <p:sldId id="32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E8E1E4-6723-4CFA-8996-4D8628F609F9}" v="1388" dt="2025-01-12T06:19:30.5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19" autoAdjust="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0C0817-A112-4847-8014-A94B7D2A4EA3}" type="datetime1">
              <a:rPr lang="en-US" smtClean="0"/>
              <a:t>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1288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FA2B21-3FCD-4721-B95C-427943F61125}" type="datetime1">
              <a:rPr lang="en-US" smtClean="0"/>
              <a:t>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61498085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278589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8801113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865969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FA2B21-3FCD-4721-B95C-427943F61125}" type="datetime1">
              <a:rPr lang="en-US" smtClean="0"/>
              <a:t>1/12/2025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2216068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FA2B21-3FCD-4721-B95C-427943F61125}" type="datetime1">
              <a:rPr lang="en-US" smtClean="0"/>
              <a:t>1/12/2025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59183578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62058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6036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332B432-ACDA-4023-A761-2BAB76577B62}" type="datetime1">
              <a:rPr lang="en-US" smtClean="0"/>
              <a:t>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64757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C646AA-F36E-4540-911D-FFFC0A0EF24A}" type="datetime1">
              <a:rPr lang="en-US" smtClean="0"/>
              <a:t>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618541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778274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1021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F9A96C99-B8F8-4528-BD05-0E16E943DC09}" type="datetime1">
              <a:rPr lang="en-US" smtClean="0"/>
              <a:t>1/12/2025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96722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636942-C211-4B28-8DBD-C953E00AF71B}" type="datetime1">
              <a:rPr lang="en-US" smtClean="0"/>
              <a:t>1/12/2025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550210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E8D12A6-918A-48BD-8CB9-CA713993B0EA}" type="datetime1">
              <a:rPr lang="en-US" smtClean="0"/>
              <a:t>1/12/2025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606970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8CE86-875F-4587-BCF6-FA054AFC0D53}" type="datetime1">
              <a:rPr lang="en-US" smtClean="0"/>
              <a:pPr/>
              <a:t>1/12/2025</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359105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6FA2B21-3FCD-4721-B95C-427943F61125}" type="datetime1">
              <a:rPr lang="en-US" smtClean="0"/>
              <a:t>1/12/2025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9937474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F73848-91FE-4D29-B0DC-BFC408416682}"/>
              </a:ext>
              <a:ext uri="{C183D7F6-B498-43B3-948B-1728B52AA6E4}">
                <adec:decorative xmlns:adec="http://schemas.microsoft.com/office/drawing/2017/decorative" val="1"/>
              </a:ext>
            </a:extLst>
          </p:cNvPr>
          <p:cNvPicPr>
            <a:picLocks noChangeAspect="1"/>
          </p:cNvPicPr>
          <p:nvPr/>
        </p:nvPicPr>
        <p:blipFill>
          <a:blip r:embed="rId3"/>
          <a:srcRect t="10214" b="10214"/>
          <a:stretch/>
        </p:blipFill>
        <p:spPr>
          <a:xfrm>
            <a:off x="20" y="-839"/>
            <a:ext cx="12191980" cy="6858000"/>
          </a:xfrm>
          <a:prstGeom prst="rect">
            <a:avLst/>
          </a:prstGeom>
        </p:spPr>
      </p:pic>
      <p:sp>
        <p:nvSpPr>
          <p:cNvPr id="11" name="Rectangle 10">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ZA"/>
          </a:p>
        </p:txBody>
      </p:sp>
    </p:spTree>
    <p:extLst>
      <p:ext uri="{BB962C8B-B14F-4D97-AF65-F5344CB8AC3E}">
        <p14:creationId xmlns:p14="http://schemas.microsoft.com/office/powerpoint/2010/main" val="4269681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3718559" y="496389"/>
            <a:ext cx="4075612" cy="949235"/>
          </a:xfrm>
        </p:spPr>
        <p:txBody>
          <a:bodyPr/>
          <a:lstStyle/>
          <a:p>
            <a:r>
              <a:rPr lang="en-US" b="1" dirty="0"/>
              <a:t>Jonah 1: 1 - 6</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a:xfrm>
            <a:off x="1103312" y="1584960"/>
            <a:ext cx="8946541" cy="4663439"/>
          </a:xfrm>
        </p:spPr>
        <p:txBody>
          <a:bodyPr>
            <a:normAutofit fontScale="92500" lnSpcReduction="20000"/>
          </a:bodyPr>
          <a:lstStyle/>
          <a:p>
            <a:pPr marL="0" indent="0" algn="l">
              <a:buNone/>
            </a:pPr>
            <a:r>
              <a:rPr lang="en-US" sz="2400" dirty="0"/>
              <a:t>1Now the word of the Lord came to Jonah the son of </a:t>
            </a:r>
            <a:r>
              <a:rPr lang="en-US" sz="2400" dirty="0" err="1"/>
              <a:t>Amittai</a:t>
            </a:r>
            <a:r>
              <a:rPr lang="en-US" sz="2400" dirty="0"/>
              <a:t>, saying, 2“Arise, go to Nineveh, that great city, and call out against it, for their evil has come up before me.” 3But Jonah rose to flee to Tarshish from the presence of the Lord. He went down to Joppa and found a ship going to Tarshish. So he paid the fare and went down into it, to go with them to Tarshish, away from the presence of the Lord.</a:t>
            </a:r>
          </a:p>
          <a:p>
            <a:pPr marL="0" indent="0" algn="l">
              <a:buNone/>
            </a:pPr>
            <a:r>
              <a:rPr lang="en-US" sz="2400" dirty="0"/>
              <a:t>4But the Lord hurled a great wind upon the sea, and there was a mighty tempest on the sea, so that the ship threatened to break up. 5Then the mariners were afraid, and each cried out to his god. And they hurled the cargo that was in the ship into the sea to lighten it for them. But Jonah had gone down into the inner part of the ship and had lain down and was fast asleep. 6So the captain came and said to him, “What do you mean, you sleeper? Arise, call out to your god! Perhaps the god will give a thought to us, that we may not perish.”</a:t>
            </a:r>
          </a:p>
          <a:p>
            <a:pPr marL="0" indent="0">
              <a:buNone/>
            </a:pPr>
            <a:endParaRPr lang="en-ZA" dirty="0"/>
          </a:p>
          <a:p>
            <a:pPr marL="0" indent="0">
              <a:buNone/>
            </a:pPr>
            <a:endParaRPr lang="en-ZA" dirty="0"/>
          </a:p>
          <a:p>
            <a:pPr marL="0" indent="0">
              <a:buNone/>
            </a:pPr>
            <a:endParaRPr lang="en-US" sz="2800" dirty="0"/>
          </a:p>
          <a:p>
            <a:pPr marL="0" indent="0">
              <a:buNone/>
            </a:pPr>
            <a:endParaRPr lang="en-US" sz="2800" dirty="0"/>
          </a:p>
          <a:p>
            <a:pPr marL="0" indent="0">
              <a:buNone/>
            </a:pPr>
            <a:endParaRPr lang="en-ZA" dirty="0"/>
          </a:p>
        </p:txBody>
      </p:sp>
    </p:spTree>
    <p:extLst>
      <p:ext uri="{BB962C8B-B14F-4D97-AF65-F5344CB8AC3E}">
        <p14:creationId xmlns:p14="http://schemas.microsoft.com/office/powerpoint/2010/main" val="1823856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227909" y="609600"/>
            <a:ext cx="8822925" cy="1243647"/>
          </a:xfrm>
        </p:spPr>
        <p:txBody>
          <a:bodyPr/>
          <a:lstStyle/>
          <a:p>
            <a:r>
              <a:rPr lang="en-US" sz="4800" b="1" dirty="0"/>
              <a:t>Context of the book of Jonah</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a:xfrm>
            <a:off x="1103312" y="1645920"/>
            <a:ext cx="8946541" cy="4602479"/>
          </a:xfrm>
        </p:spPr>
        <p:txBody>
          <a:bodyPr>
            <a:normAutofit lnSpcReduction="10000"/>
          </a:bodyPr>
          <a:lstStyle/>
          <a:p>
            <a:pPr>
              <a:buFont typeface="Arial" panose="020B0604020202020204" pitchFamily="34" charset="0"/>
              <a:buChar char="•"/>
            </a:pPr>
            <a:r>
              <a:rPr lang="en-ZA" sz="2800" dirty="0"/>
              <a:t>Jonah was a prophet during reign of </a:t>
            </a:r>
            <a:r>
              <a:rPr lang="en-US" sz="2800" dirty="0"/>
              <a:t>King Jeroboam II of Israel, which was between 782 and 753 B.C.</a:t>
            </a:r>
          </a:p>
          <a:p>
            <a:pPr>
              <a:buFont typeface="Arial" panose="020B0604020202020204" pitchFamily="34" charset="0"/>
              <a:buChar char="•"/>
            </a:pPr>
            <a:r>
              <a:rPr lang="en-US" sz="2800" dirty="0"/>
              <a:t>The book is unique in that it is a narration.</a:t>
            </a:r>
          </a:p>
          <a:p>
            <a:pPr>
              <a:buFont typeface="Arial" panose="020B0604020202020204" pitchFamily="34" charset="0"/>
              <a:buChar char="•"/>
            </a:pPr>
            <a:r>
              <a:rPr lang="en-US" sz="2800" dirty="0"/>
              <a:t>It is a brilliant literary work in that it uses its design and style to accentuate its message.</a:t>
            </a:r>
          </a:p>
          <a:p>
            <a:pPr>
              <a:buFont typeface="Arial" panose="020B0604020202020204" pitchFamily="34" charset="0"/>
              <a:buChar char="•"/>
            </a:pPr>
            <a:r>
              <a:rPr lang="en-US" sz="2800" dirty="0"/>
              <a:t>Fictional (parable) or non-fictional?</a:t>
            </a:r>
          </a:p>
          <a:p>
            <a:pPr>
              <a:buFont typeface="Arial" panose="020B0604020202020204" pitchFamily="34" charset="0"/>
              <a:buChar char="•"/>
            </a:pPr>
            <a:r>
              <a:rPr lang="en-US" sz="2800" dirty="0"/>
              <a:t>Message in Jonah (book) is complimentary to and consistent with the message of the other minor prophets. </a:t>
            </a:r>
            <a:endParaRPr lang="en-ZA" dirty="0"/>
          </a:p>
        </p:txBody>
      </p:sp>
    </p:spTree>
    <p:extLst>
      <p:ext uri="{BB962C8B-B14F-4D97-AF65-F5344CB8AC3E}">
        <p14:creationId xmlns:p14="http://schemas.microsoft.com/office/powerpoint/2010/main" val="35603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3265714" y="609600"/>
            <a:ext cx="6785120" cy="1243647"/>
          </a:xfrm>
        </p:spPr>
        <p:txBody>
          <a:bodyPr/>
          <a:lstStyle/>
          <a:p>
            <a:r>
              <a:rPr lang="en-US" sz="4800" b="1" dirty="0"/>
              <a:t>Context of Jonah</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a:xfrm>
            <a:off x="1103312" y="1645920"/>
            <a:ext cx="8946541" cy="4602479"/>
          </a:xfrm>
        </p:spPr>
        <p:txBody>
          <a:bodyPr>
            <a:normAutofit/>
          </a:bodyPr>
          <a:lstStyle/>
          <a:p>
            <a:pPr marL="0" indent="0">
              <a:buNone/>
            </a:pPr>
            <a:r>
              <a:rPr lang="en-US" sz="2800" dirty="0"/>
              <a:t>Its primary message being: </a:t>
            </a:r>
          </a:p>
          <a:p>
            <a:pPr>
              <a:buFont typeface="Arial" panose="020B0604020202020204" pitchFamily="34" charset="0"/>
              <a:buChar char="•"/>
            </a:pPr>
            <a:r>
              <a:rPr lang="en-US" sz="2800" dirty="0"/>
              <a:t>a </a:t>
            </a:r>
            <a:r>
              <a:rPr lang="en-US" sz="2800" b="1" dirty="0"/>
              <a:t>commentary</a:t>
            </a:r>
            <a:r>
              <a:rPr lang="en-US" sz="2800" dirty="0"/>
              <a:t> (mirror) on the </a:t>
            </a:r>
            <a:r>
              <a:rPr lang="en-US" sz="2800" dirty="0" err="1"/>
              <a:t>behaviour</a:t>
            </a:r>
            <a:r>
              <a:rPr lang="en-US" sz="2800" dirty="0"/>
              <a:t> of God’s people, </a:t>
            </a:r>
          </a:p>
          <a:p>
            <a:pPr>
              <a:buFont typeface="Arial" panose="020B0604020202020204" pitchFamily="34" charset="0"/>
              <a:buChar char="•"/>
            </a:pPr>
            <a:r>
              <a:rPr lang="en-US" sz="2800" dirty="0"/>
              <a:t>a </a:t>
            </a:r>
            <a:r>
              <a:rPr lang="en-US" sz="2800" b="1" dirty="0"/>
              <a:t>confirmation</a:t>
            </a:r>
            <a:r>
              <a:rPr lang="en-US" sz="2800" dirty="0"/>
              <a:t> of Gods unchanging character,</a:t>
            </a:r>
          </a:p>
          <a:p>
            <a:pPr>
              <a:buFont typeface="Arial" panose="020B0604020202020204" pitchFamily="34" charset="0"/>
              <a:buChar char="•"/>
            </a:pPr>
            <a:r>
              <a:rPr lang="en-US" sz="2800" dirty="0"/>
              <a:t>and </a:t>
            </a:r>
            <a:r>
              <a:rPr lang="en-US" sz="2800" b="1" dirty="0"/>
              <a:t>call</a:t>
            </a:r>
            <a:r>
              <a:rPr lang="en-US" sz="2800" dirty="0"/>
              <a:t> to repentance.</a:t>
            </a:r>
          </a:p>
          <a:p>
            <a:pPr>
              <a:buFont typeface="Arial" panose="020B0604020202020204" pitchFamily="34" charset="0"/>
              <a:buChar char="•"/>
            </a:pPr>
            <a:r>
              <a:rPr lang="en-US" sz="2800" b="1" dirty="0"/>
              <a:t>Even if…</a:t>
            </a:r>
          </a:p>
          <a:p>
            <a:pPr>
              <a:buFont typeface="Arial" panose="020B0604020202020204" pitchFamily="34" charset="0"/>
              <a:buChar char="•"/>
            </a:pPr>
            <a:endParaRPr lang="en-ZA" dirty="0"/>
          </a:p>
        </p:txBody>
      </p:sp>
    </p:spTree>
    <p:extLst>
      <p:ext uri="{BB962C8B-B14F-4D97-AF65-F5344CB8AC3E}">
        <p14:creationId xmlns:p14="http://schemas.microsoft.com/office/powerpoint/2010/main" val="293650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3004457" y="609600"/>
            <a:ext cx="7046377" cy="1243647"/>
          </a:xfrm>
        </p:spPr>
        <p:txBody>
          <a:bodyPr/>
          <a:lstStyle/>
          <a:p>
            <a:r>
              <a:rPr lang="en-US" sz="4800" b="1" dirty="0"/>
              <a:t>God’s Word to you</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a:xfrm>
            <a:off x="1103312" y="1853248"/>
            <a:ext cx="8946541" cy="4033746"/>
          </a:xfrm>
        </p:spPr>
        <p:txBody>
          <a:bodyPr>
            <a:normAutofit/>
          </a:bodyPr>
          <a:lstStyle/>
          <a:p>
            <a:pPr marL="0" indent="0">
              <a:buNone/>
            </a:pPr>
            <a:r>
              <a:rPr lang="en-US" sz="2400" dirty="0"/>
              <a:t>1Now the word of the Lord came to Jonah the son of </a:t>
            </a:r>
            <a:r>
              <a:rPr lang="en-US" sz="2400" dirty="0" err="1"/>
              <a:t>Amittai</a:t>
            </a:r>
            <a:r>
              <a:rPr lang="en-US" sz="2400" dirty="0"/>
              <a:t>, saying, 2“Arise, go to Nineveh, that great city, and call out against it, for their evil has come up before me.”</a:t>
            </a:r>
          </a:p>
          <a:p>
            <a:pPr marL="0" indent="0">
              <a:buNone/>
            </a:pPr>
            <a:r>
              <a:rPr lang="en-US" sz="2400" dirty="0"/>
              <a:t> </a:t>
            </a:r>
          </a:p>
          <a:p>
            <a:pPr>
              <a:buFont typeface="Courier New" panose="02070309020205020404" pitchFamily="49" charset="0"/>
              <a:buChar char="o"/>
            </a:pPr>
            <a:r>
              <a:rPr lang="en-US" sz="2800" dirty="0"/>
              <a:t>The work and presence of Gods Spirit in the OT vs. the NT (Acts 2:17-18).</a:t>
            </a:r>
          </a:p>
          <a:p>
            <a:pPr>
              <a:buFont typeface="Courier New" panose="02070309020205020404" pitchFamily="49" charset="0"/>
              <a:buChar char="o"/>
            </a:pPr>
            <a:r>
              <a:rPr lang="en-US" sz="2800" dirty="0"/>
              <a:t>God wants to speak to you and through you even if you don’t feel qualified. (Jn 5:30)</a:t>
            </a:r>
          </a:p>
          <a:p>
            <a:pPr>
              <a:buFont typeface="Courier New" panose="02070309020205020404" pitchFamily="49" charset="0"/>
              <a:buChar char="o"/>
            </a:pPr>
            <a:endParaRPr lang="en-US" sz="3200" dirty="0"/>
          </a:p>
          <a:p>
            <a:pPr>
              <a:buFont typeface="Courier New" panose="02070309020205020404" pitchFamily="49" charset="0"/>
              <a:buChar char="o"/>
            </a:pPr>
            <a:endParaRPr lang="en-US" sz="3200" dirty="0"/>
          </a:p>
          <a:p>
            <a:pPr>
              <a:buFont typeface="Courier New" panose="02070309020205020404" pitchFamily="49" charset="0"/>
              <a:buChar char="o"/>
            </a:pPr>
            <a:endParaRPr lang="en-US" sz="3200" dirty="0"/>
          </a:p>
        </p:txBody>
      </p:sp>
    </p:spTree>
    <p:extLst>
      <p:ext uri="{BB962C8B-B14F-4D97-AF65-F5344CB8AC3E}">
        <p14:creationId xmlns:p14="http://schemas.microsoft.com/office/powerpoint/2010/main" val="222362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175657" y="609600"/>
            <a:ext cx="8875177" cy="1243647"/>
          </a:xfrm>
        </p:spPr>
        <p:txBody>
          <a:bodyPr/>
          <a:lstStyle/>
          <a:p>
            <a:pPr algn="ctr"/>
            <a:r>
              <a:rPr lang="en-US" sz="4800" b="1" dirty="0"/>
              <a:t>God’s presence with you</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a:xfrm>
            <a:off x="1175657" y="1853247"/>
            <a:ext cx="9251179" cy="4033746"/>
          </a:xfrm>
        </p:spPr>
        <p:txBody>
          <a:bodyPr>
            <a:normAutofit/>
          </a:bodyPr>
          <a:lstStyle/>
          <a:p>
            <a:pPr marL="0" indent="0">
              <a:buNone/>
            </a:pPr>
            <a:r>
              <a:rPr lang="en-US" sz="2400" dirty="0"/>
              <a:t>3But Jonah rose to flee to Tarshish from the presence of the Lord. He went down to Joppa and found a ship going to Tarshish. So he paid the fare and went down into it, to go with them to Tarshish, away from the presence of the Lord.</a:t>
            </a:r>
          </a:p>
          <a:p>
            <a:pPr marL="0" indent="0">
              <a:buNone/>
            </a:pPr>
            <a:r>
              <a:rPr lang="en-US" sz="2400" dirty="0"/>
              <a:t> </a:t>
            </a:r>
          </a:p>
          <a:p>
            <a:pPr>
              <a:buFont typeface="Courier New" panose="02070309020205020404" pitchFamily="49" charset="0"/>
              <a:buChar char="o"/>
            </a:pPr>
            <a:r>
              <a:rPr lang="en-US" sz="2800" dirty="0"/>
              <a:t>We can’t flee from God’s presence, but we can flee from being present with God.</a:t>
            </a:r>
          </a:p>
          <a:p>
            <a:pPr>
              <a:buFont typeface="Courier New" panose="02070309020205020404" pitchFamily="49" charset="0"/>
              <a:buChar char="o"/>
            </a:pPr>
            <a:r>
              <a:rPr lang="en-US" sz="2800" dirty="0"/>
              <a:t>God is always with you and his loving presence is pursuing you even if you feel you don’t deserve it.</a:t>
            </a:r>
          </a:p>
          <a:p>
            <a:pPr>
              <a:buFont typeface="Courier New" panose="02070309020205020404" pitchFamily="49" charset="0"/>
              <a:buChar char="o"/>
            </a:pPr>
            <a:endParaRPr lang="en-US" sz="3200" dirty="0"/>
          </a:p>
          <a:p>
            <a:pPr>
              <a:buFont typeface="Courier New" panose="02070309020205020404" pitchFamily="49" charset="0"/>
              <a:buChar char="o"/>
            </a:pPr>
            <a:endParaRPr lang="en-US" sz="3200" dirty="0"/>
          </a:p>
          <a:p>
            <a:pPr>
              <a:buFont typeface="Courier New" panose="02070309020205020404" pitchFamily="49" charset="0"/>
              <a:buChar char="o"/>
            </a:pPr>
            <a:endParaRPr lang="en-US" sz="3200" dirty="0"/>
          </a:p>
        </p:txBody>
      </p:sp>
    </p:spTree>
    <p:extLst>
      <p:ext uri="{BB962C8B-B14F-4D97-AF65-F5344CB8AC3E}">
        <p14:creationId xmlns:p14="http://schemas.microsoft.com/office/powerpoint/2010/main" val="71436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175657" y="609600"/>
            <a:ext cx="8875177" cy="1243647"/>
          </a:xfrm>
        </p:spPr>
        <p:txBody>
          <a:bodyPr/>
          <a:lstStyle/>
          <a:p>
            <a:pPr algn="ctr"/>
            <a:r>
              <a:rPr lang="en-US" sz="4800" b="1" dirty="0"/>
              <a:t>God’s call on you</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a:xfrm>
            <a:off x="1175657" y="1724297"/>
            <a:ext cx="9251179" cy="4415246"/>
          </a:xfrm>
        </p:spPr>
        <p:txBody>
          <a:bodyPr>
            <a:normAutofit fontScale="92500" lnSpcReduction="20000"/>
          </a:bodyPr>
          <a:lstStyle/>
          <a:p>
            <a:pPr marL="0" indent="0">
              <a:buNone/>
            </a:pPr>
            <a:r>
              <a:rPr lang="en-US" sz="2400" dirty="0"/>
              <a:t>4But the Lord hurled a great wind upon the sea, and there was a mighty tempest on the sea, so that the ship threatened to break up. 5Then the mariners were afraid, and each cried out to his god. And they hurled the cargo that was in the ship into the sea to lighten it for them. But Jonah had gone down into the inner part of the ship and had lain down and was fast asleep. 6So the captain came and said to him, “What do you mean, you sleeper? Arise, call out to your god! Perhaps the god will give a thought to us, that we may not perish.”</a:t>
            </a:r>
          </a:p>
          <a:p>
            <a:pPr marL="0" indent="0">
              <a:buNone/>
            </a:pPr>
            <a:r>
              <a:rPr lang="en-US" sz="2400" dirty="0"/>
              <a:t> </a:t>
            </a:r>
          </a:p>
          <a:p>
            <a:pPr>
              <a:buFont typeface="Courier New" panose="02070309020205020404" pitchFamily="49" charset="0"/>
              <a:buChar char="o"/>
            </a:pPr>
            <a:r>
              <a:rPr lang="en-US" sz="2800" dirty="0"/>
              <a:t>Falling asleep to the things of God.</a:t>
            </a:r>
          </a:p>
          <a:p>
            <a:pPr>
              <a:buFont typeface="Courier New" panose="02070309020205020404" pitchFamily="49" charset="0"/>
              <a:buChar char="o"/>
            </a:pPr>
            <a:r>
              <a:rPr lang="en-US" sz="2800" dirty="0"/>
              <a:t>God is calling you to awaken to His purposes and calling and will use you even if you have been asleep.</a:t>
            </a:r>
          </a:p>
          <a:p>
            <a:pPr>
              <a:buFont typeface="Courier New" panose="02070309020205020404" pitchFamily="49" charset="0"/>
              <a:buChar char="o"/>
            </a:pPr>
            <a:endParaRPr lang="en-US" sz="3200" dirty="0"/>
          </a:p>
          <a:p>
            <a:pPr>
              <a:buFont typeface="Courier New" panose="02070309020205020404" pitchFamily="49" charset="0"/>
              <a:buChar char="o"/>
            </a:pPr>
            <a:endParaRPr lang="en-US" sz="3200" dirty="0"/>
          </a:p>
          <a:p>
            <a:pPr>
              <a:buFont typeface="Courier New" panose="02070309020205020404" pitchFamily="49" charset="0"/>
              <a:buChar char="o"/>
            </a:pPr>
            <a:endParaRPr lang="en-US" sz="3200" dirty="0"/>
          </a:p>
        </p:txBody>
      </p:sp>
    </p:spTree>
    <p:extLst>
      <p:ext uri="{BB962C8B-B14F-4D97-AF65-F5344CB8AC3E}">
        <p14:creationId xmlns:p14="http://schemas.microsoft.com/office/powerpoint/2010/main" val="10322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482928b1-5191-4c54-b324-7d9161f4d73e" xsi:nil="true"/>
    <_activity xmlns="482928b1-5191-4c54-b324-7d9161f4d73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6BA5758368FD46800B8A14E2181927" ma:contentTypeVersion="18" ma:contentTypeDescription="Create a new document." ma:contentTypeScope="" ma:versionID="ed1dbf81c7a9c5dfa00743ce86cbe02b">
  <xsd:schema xmlns:xsd="http://www.w3.org/2001/XMLSchema" xmlns:xs="http://www.w3.org/2001/XMLSchema" xmlns:p="http://schemas.microsoft.com/office/2006/metadata/properties" xmlns:ns3="482928b1-5191-4c54-b324-7d9161f4d73e" xmlns:ns4="8edca5ad-db0a-49ed-9d6e-358286bb5807" targetNamespace="http://schemas.microsoft.com/office/2006/metadata/properties" ma:root="true" ma:fieldsID="4b130eaefff2b9bcd176e617f791b9e3" ns3:_="" ns4:_="">
    <xsd:import namespace="482928b1-5191-4c54-b324-7d9161f4d73e"/>
    <xsd:import namespace="8edca5ad-db0a-49ed-9d6e-358286bb580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2928b1-5191-4c54-b324-7d9161f4d7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dca5ad-db0a-49ed-9d6e-358286bb58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2.xml><?xml version="1.0" encoding="utf-8"?>
<ds:datastoreItem xmlns:ds="http://schemas.openxmlformats.org/officeDocument/2006/customXml" ds:itemID="{B975FBC4-9D33-46BE-911D-419763BA9AF9}">
  <ds:schemaRefs>
    <ds:schemaRef ds:uri="8edca5ad-db0a-49ed-9d6e-358286bb5807"/>
    <ds:schemaRef ds:uri="http://purl.org/dc/dcmitype/"/>
    <ds:schemaRef ds:uri="482928b1-5191-4c54-b324-7d9161f4d73e"/>
    <ds:schemaRef ds:uri="http://purl.org/dc/elements/1.1/"/>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9288447B-C617-462E-B1A6-876B8F2781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2928b1-5191-4c54-b324-7d9161f4d73e"/>
    <ds:schemaRef ds:uri="8edca5ad-db0a-49ed-9d6e-358286bb58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Because god is LOve</Template>
  <TotalTime>73</TotalTime>
  <Words>692</Words>
  <Application>Microsoft Office PowerPoint</Application>
  <PresentationFormat>Widescreen</PresentationFormat>
  <Paragraphs>36</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Century Gothic</vt:lpstr>
      <vt:lpstr>Courier New</vt:lpstr>
      <vt:lpstr>Wingdings 3</vt:lpstr>
      <vt:lpstr>Ion</vt:lpstr>
      <vt:lpstr>PowerPoint Presentation</vt:lpstr>
      <vt:lpstr>Jonah 1: 1 - 6</vt:lpstr>
      <vt:lpstr>Context of the book of Jonah</vt:lpstr>
      <vt:lpstr>Context of Jonah</vt:lpstr>
      <vt:lpstr>God’s Word to you</vt:lpstr>
      <vt:lpstr>God’s presence with you</vt:lpstr>
      <vt:lpstr>God’s call on you</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Solitude</dc:title>
  <dc:creator>Tony Shuttleworth</dc:creator>
  <cp:lastModifiedBy>Tony Shuttleworth</cp:lastModifiedBy>
  <cp:revision>2</cp:revision>
  <dcterms:created xsi:type="dcterms:W3CDTF">2025-01-11T13:58:09Z</dcterms:created>
  <dcterms:modified xsi:type="dcterms:W3CDTF">2025-01-12T06:21:00Z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0x010100E36BA5758368FD46800B8A14E2181927</vt:lpwstr>
  </property>
</Properties>
</file>