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4" r:id="rId3"/>
    <p:sldId id="257" r:id="rId4"/>
    <p:sldId id="258"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50" d="100"/>
          <a:sy n="50" d="100"/>
        </p:scale>
        <p:origin x="1934" y="6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63000-F426-4203-5A64-3F6979DFCF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64E9A16A-4C4F-8BDB-9554-40D07A1C4E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32D82A35-E31A-43DC-A6F1-7E8BAC28A0D9}"/>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5" name="Footer Placeholder 4">
            <a:extLst>
              <a:ext uri="{FF2B5EF4-FFF2-40B4-BE49-F238E27FC236}">
                <a16:creationId xmlns:a16="http://schemas.microsoft.com/office/drawing/2014/main" id="{325F6C9C-D929-67F5-1BC3-EF79085A522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2F2CE4D-91BA-FE16-12AA-DF94E35AC23B}"/>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1077500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1042B-9C34-BCCF-0DCC-C558BCECBBAB}"/>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D44FA60D-3554-660D-AEA3-35576A9FF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C1E3730-2584-9054-C72F-FE654CE378A0}"/>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5" name="Footer Placeholder 4">
            <a:extLst>
              <a:ext uri="{FF2B5EF4-FFF2-40B4-BE49-F238E27FC236}">
                <a16:creationId xmlns:a16="http://schemas.microsoft.com/office/drawing/2014/main" id="{182BA176-B833-AFA2-3CC9-82D08841654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B654E9A-3B18-95E5-2F64-ABBE27A2AB1D}"/>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691188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C30EE5-CC11-D77E-8F75-F893CE38744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D80C6E6-C386-96DB-E386-97DBD13C22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A8085BC-F6A5-9A13-1388-067C005D4E2C}"/>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5" name="Footer Placeholder 4">
            <a:extLst>
              <a:ext uri="{FF2B5EF4-FFF2-40B4-BE49-F238E27FC236}">
                <a16:creationId xmlns:a16="http://schemas.microsoft.com/office/drawing/2014/main" id="{E7D2BAFE-FCB8-07BA-87C6-DF4916AA933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3D63B80-D5AA-6F9A-964F-5939CDF7BA7B}"/>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3043950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A775F-83B9-D29E-3DFC-D34F6CE69A8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F40B9EC-66ED-6F55-04BF-E506741424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52BCA21-CEAA-0380-3B62-FD5198D51F4A}"/>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5" name="Footer Placeholder 4">
            <a:extLst>
              <a:ext uri="{FF2B5EF4-FFF2-40B4-BE49-F238E27FC236}">
                <a16:creationId xmlns:a16="http://schemas.microsoft.com/office/drawing/2014/main" id="{5E8B6B10-39BA-F0E2-2583-C1B06A010CB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9AED912-53C9-A4BE-E601-7516FCFC297E}"/>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260227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79389-A12D-95B1-91FF-A4E84EF3A2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B9A0EA5D-A5B3-2FA4-6AA7-E2C84C3EBA6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C5E0D8-AF72-DB3F-CD9D-7125C891B8BE}"/>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5" name="Footer Placeholder 4">
            <a:extLst>
              <a:ext uri="{FF2B5EF4-FFF2-40B4-BE49-F238E27FC236}">
                <a16:creationId xmlns:a16="http://schemas.microsoft.com/office/drawing/2014/main" id="{0ADDF043-9D20-13FE-4CDF-E8901C26BF4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4D8ABB3-401D-F78D-A96B-96770937EF9D}"/>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2538719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1E0B4-9D5B-218A-D3BF-43366444967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C727C13-25F6-7E82-A727-569AF9DB95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00085EE6-89B9-8A78-A875-71D7B9CD2D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96138409-0055-6FBC-7600-7825F51DCB2E}"/>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6" name="Footer Placeholder 5">
            <a:extLst>
              <a:ext uri="{FF2B5EF4-FFF2-40B4-BE49-F238E27FC236}">
                <a16:creationId xmlns:a16="http://schemas.microsoft.com/office/drawing/2014/main" id="{F6738E8F-D762-ED3D-7DE7-4600BFEE3B6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3186DE3-DC2C-DE7E-47BB-4CB6BBAACC05}"/>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3274759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B0C5D-0167-5775-6D27-FB6454AAD1F8}"/>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C2613F4C-0E08-D525-6BFE-BC79008D5C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6DD3FF-33D4-72EB-75A0-2177618CAB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E105E105-66A6-BF79-FAF0-3C3B5C32F7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89ECC2-487B-172B-7DD5-642E05A5E2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643FEDB1-22B4-C882-EEAC-BF13DF8BE942}"/>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8" name="Footer Placeholder 7">
            <a:extLst>
              <a:ext uri="{FF2B5EF4-FFF2-40B4-BE49-F238E27FC236}">
                <a16:creationId xmlns:a16="http://schemas.microsoft.com/office/drawing/2014/main" id="{76AD41FF-3F66-1EA9-5C31-C2FE2195B4D7}"/>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C28B725-4A0F-BE81-C9FA-0E7703A116C0}"/>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4152046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453A7-57FE-3FE8-F7B5-5DE57813AA9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C049B71B-352D-DBE0-35A4-7B224F9E6A83}"/>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4" name="Footer Placeholder 3">
            <a:extLst>
              <a:ext uri="{FF2B5EF4-FFF2-40B4-BE49-F238E27FC236}">
                <a16:creationId xmlns:a16="http://schemas.microsoft.com/office/drawing/2014/main" id="{D21A8906-86B9-1E1E-CEB3-307F00C24151}"/>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C02335F7-77EB-E8CB-B00B-D67CA3A7EA27}"/>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2405347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53ADC0-54D5-5C96-DCB3-D6A34F901766}"/>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3" name="Footer Placeholder 2">
            <a:extLst>
              <a:ext uri="{FF2B5EF4-FFF2-40B4-BE49-F238E27FC236}">
                <a16:creationId xmlns:a16="http://schemas.microsoft.com/office/drawing/2014/main" id="{905ADFD3-B309-04BD-C611-53F3A0624DD0}"/>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46A1C28-698C-79FD-F28B-F43EC77DC53A}"/>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3137043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EA575-9377-830C-7CF6-B155B2C8B8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7E121127-9FA7-0A4A-CD06-1A405225C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3D224BD0-9561-6613-9B3F-1452A625C4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7F409-BA06-9B49-3D43-AEC366B273ED}"/>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6" name="Footer Placeholder 5">
            <a:extLst>
              <a:ext uri="{FF2B5EF4-FFF2-40B4-BE49-F238E27FC236}">
                <a16:creationId xmlns:a16="http://schemas.microsoft.com/office/drawing/2014/main" id="{78BC7C6F-B129-8E75-5A34-B2A04BF57D9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EC49A72-315A-BB04-8019-D8B2CC596638}"/>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217226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F1B40-67A9-A947-2F34-790CFD6CC5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4F4A6C3-BCF6-E6B3-82B9-13C72DD426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201F24B1-3F18-8673-0300-B3EDBC1E73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1F88D3-59CB-1DE8-B18A-27D36CFCDF94}"/>
              </a:ext>
            </a:extLst>
          </p:cNvPr>
          <p:cNvSpPr>
            <a:spLocks noGrp="1"/>
          </p:cNvSpPr>
          <p:nvPr>
            <p:ph type="dt" sz="half" idx="10"/>
          </p:nvPr>
        </p:nvSpPr>
        <p:spPr/>
        <p:txBody>
          <a:bodyPr/>
          <a:lstStyle/>
          <a:p>
            <a:fld id="{4A93322B-CD0F-44E3-B86A-FDF4894F51C1}" type="datetimeFigureOut">
              <a:rPr lang="en-ZA" smtClean="0"/>
              <a:t>2025/01/25</a:t>
            </a:fld>
            <a:endParaRPr lang="en-ZA"/>
          </a:p>
        </p:txBody>
      </p:sp>
      <p:sp>
        <p:nvSpPr>
          <p:cNvPr id="6" name="Footer Placeholder 5">
            <a:extLst>
              <a:ext uri="{FF2B5EF4-FFF2-40B4-BE49-F238E27FC236}">
                <a16:creationId xmlns:a16="http://schemas.microsoft.com/office/drawing/2014/main" id="{208ADFE4-FD42-768C-B050-E9FD876AFD2B}"/>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FB03272-D6F7-2F0E-8E33-78E7F7C999CA}"/>
              </a:ext>
            </a:extLst>
          </p:cNvPr>
          <p:cNvSpPr>
            <a:spLocks noGrp="1"/>
          </p:cNvSpPr>
          <p:nvPr>
            <p:ph type="sldNum" sz="quarter" idx="12"/>
          </p:nvPr>
        </p:nvSpPr>
        <p:spPr/>
        <p:txBody>
          <a:bodyPr/>
          <a:lstStyle/>
          <a:p>
            <a:fld id="{F71E9A21-6DF9-42AC-8418-1CCDAD0EC568}" type="slidenum">
              <a:rPr lang="en-ZA" smtClean="0"/>
              <a:t>‹#›</a:t>
            </a:fld>
            <a:endParaRPr lang="en-ZA"/>
          </a:p>
        </p:txBody>
      </p:sp>
    </p:spTree>
    <p:extLst>
      <p:ext uri="{BB962C8B-B14F-4D97-AF65-F5344CB8AC3E}">
        <p14:creationId xmlns:p14="http://schemas.microsoft.com/office/powerpoint/2010/main" val="612095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6BAAAF-FEEF-9AB6-F41D-12BC4BE292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09E1D78-E9D3-22CE-21B3-A5161C328A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1DA56F0-46F3-A421-D8FD-7799C4CF8F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93322B-CD0F-44E3-B86A-FDF4894F51C1}" type="datetimeFigureOut">
              <a:rPr lang="en-ZA" smtClean="0"/>
              <a:t>2025/01/25</a:t>
            </a:fld>
            <a:endParaRPr lang="en-ZA"/>
          </a:p>
        </p:txBody>
      </p:sp>
      <p:sp>
        <p:nvSpPr>
          <p:cNvPr id="5" name="Footer Placeholder 4">
            <a:extLst>
              <a:ext uri="{FF2B5EF4-FFF2-40B4-BE49-F238E27FC236}">
                <a16:creationId xmlns:a16="http://schemas.microsoft.com/office/drawing/2014/main" id="{38FEB4F4-1808-8546-EA93-DF704E96D7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D442191D-979D-1471-A838-FA54A53491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1E9A21-6DF9-42AC-8418-1CCDAD0EC568}" type="slidenum">
              <a:rPr lang="en-ZA" smtClean="0"/>
              <a:t>‹#›</a:t>
            </a:fld>
            <a:endParaRPr lang="en-ZA"/>
          </a:p>
        </p:txBody>
      </p:sp>
    </p:spTree>
    <p:extLst>
      <p:ext uri="{BB962C8B-B14F-4D97-AF65-F5344CB8AC3E}">
        <p14:creationId xmlns:p14="http://schemas.microsoft.com/office/powerpoint/2010/main" val="947574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2C3BEC-5D40-B6D8-B40C-35270E5BDBEF}"/>
              </a:ext>
            </a:extLst>
          </p:cNvPr>
          <p:cNvSpPr>
            <a:spLocks noGrp="1"/>
          </p:cNvSpPr>
          <p:nvPr>
            <p:ph type="ctrTitle"/>
          </p:nvPr>
        </p:nvSpPr>
        <p:spPr>
          <a:xfrm>
            <a:off x="1386865" y="818984"/>
            <a:ext cx="6596245" cy="3268520"/>
          </a:xfrm>
        </p:spPr>
        <p:txBody>
          <a:bodyPr>
            <a:normAutofit/>
          </a:bodyPr>
          <a:lstStyle/>
          <a:p>
            <a:pPr algn="r"/>
            <a:r>
              <a:rPr lang="en-US" sz="4800">
                <a:solidFill>
                  <a:srgbClr val="FFFFFF"/>
                </a:solidFill>
              </a:rPr>
              <a:t>Jonah 3</a:t>
            </a:r>
            <a:endParaRPr lang="en-ZA" sz="4800">
              <a:solidFill>
                <a:srgbClr val="FFFFFF"/>
              </a:solidFill>
            </a:endParaRPr>
          </a:p>
        </p:txBody>
      </p:sp>
      <p:sp>
        <p:nvSpPr>
          <p:cNvPr id="18" name="Rectangle 17">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90D00055-A236-C8CC-8BC4-3FE282B0F570}"/>
              </a:ext>
            </a:extLst>
          </p:cNvPr>
          <p:cNvSpPr>
            <a:spLocks noGrp="1"/>
          </p:cNvSpPr>
          <p:nvPr>
            <p:ph type="subTitle" idx="1"/>
          </p:nvPr>
        </p:nvSpPr>
        <p:spPr>
          <a:xfrm>
            <a:off x="1931874" y="4797188"/>
            <a:ext cx="6051236" cy="1241828"/>
          </a:xfrm>
        </p:spPr>
        <p:txBody>
          <a:bodyPr>
            <a:normAutofit/>
          </a:bodyPr>
          <a:lstStyle/>
          <a:p>
            <a:pPr algn="r"/>
            <a:endParaRPr lang="en-ZA">
              <a:solidFill>
                <a:srgbClr val="FFFFFF"/>
              </a:solidFill>
            </a:endParaRPr>
          </a:p>
        </p:txBody>
      </p:sp>
      <p:sp>
        <p:nvSpPr>
          <p:cNvPr id="20" name="Rectangle 19">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A009F4-7632-B53A-0071-64119CF16B5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419281-5A4C-DADB-6228-55EBCF0B3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DE59CDF9-55AF-793C-25CA-DBCC8CB94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64CB2585-B18B-A2AD-F7EB-60A6B6B0C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129CBA4-A09E-E61E-2E72-D3C869954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Oval 15">
            <a:extLst>
              <a:ext uri="{FF2B5EF4-FFF2-40B4-BE49-F238E27FC236}">
                <a16:creationId xmlns:a16="http://schemas.microsoft.com/office/drawing/2014/main" id="{0E3149D9-410F-7322-107A-5A943A01B6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6BB1A8C-F0F1-7D67-1835-C15EB1783C13}"/>
              </a:ext>
            </a:extLst>
          </p:cNvPr>
          <p:cNvSpPr>
            <a:spLocks noGrp="1"/>
          </p:cNvSpPr>
          <p:nvPr>
            <p:ph type="ctrTitle"/>
          </p:nvPr>
        </p:nvSpPr>
        <p:spPr>
          <a:xfrm>
            <a:off x="1386865" y="818984"/>
            <a:ext cx="6596245" cy="3268520"/>
          </a:xfrm>
        </p:spPr>
        <p:txBody>
          <a:bodyPr>
            <a:normAutofit/>
          </a:bodyPr>
          <a:lstStyle/>
          <a:p>
            <a:pPr algn="r"/>
            <a:r>
              <a:rPr lang="en-US" sz="4800" dirty="0">
                <a:solidFill>
                  <a:srgbClr val="FFFFFF"/>
                </a:solidFill>
              </a:rPr>
              <a:t>Am I being obedient to the call of God on my life? </a:t>
            </a:r>
            <a:endParaRPr lang="en-ZA" sz="4800" dirty="0">
              <a:solidFill>
                <a:srgbClr val="FFFFFF"/>
              </a:solidFill>
            </a:endParaRPr>
          </a:p>
        </p:txBody>
      </p:sp>
      <p:sp>
        <p:nvSpPr>
          <p:cNvPr id="18" name="Rectangle 17">
            <a:extLst>
              <a:ext uri="{FF2B5EF4-FFF2-40B4-BE49-F238E27FC236}">
                <a16:creationId xmlns:a16="http://schemas.microsoft.com/office/drawing/2014/main" id="{41814A2F-1EB8-7011-2263-90150DAD2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Subtitle 2">
            <a:extLst>
              <a:ext uri="{FF2B5EF4-FFF2-40B4-BE49-F238E27FC236}">
                <a16:creationId xmlns:a16="http://schemas.microsoft.com/office/drawing/2014/main" id="{0EE4868C-3EC7-87DC-9984-D3F4AD02CB24}"/>
              </a:ext>
            </a:extLst>
          </p:cNvPr>
          <p:cNvSpPr>
            <a:spLocks noGrp="1"/>
          </p:cNvSpPr>
          <p:nvPr>
            <p:ph type="subTitle" idx="1"/>
          </p:nvPr>
        </p:nvSpPr>
        <p:spPr>
          <a:xfrm>
            <a:off x="1386865" y="4906487"/>
            <a:ext cx="9270619" cy="1424841"/>
          </a:xfrm>
        </p:spPr>
        <p:txBody>
          <a:bodyPr>
            <a:normAutofit/>
          </a:bodyPr>
          <a:lstStyle/>
          <a:p>
            <a:pPr algn="l"/>
            <a:r>
              <a:rPr lang="en-US" dirty="0">
                <a:solidFill>
                  <a:srgbClr val="FFFFFF"/>
                </a:solidFill>
              </a:rPr>
              <a:t>Ephesians 2:10 NLT</a:t>
            </a:r>
          </a:p>
          <a:p>
            <a:pPr algn="l"/>
            <a:r>
              <a:rPr lang="en-US" dirty="0">
                <a:solidFill>
                  <a:srgbClr val="FFFFFF"/>
                </a:solidFill>
              </a:rPr>
              <a:t>[10] For we are God’s masterpiece. He has created us anew in Christ Jesus, so we can do the good things he planned for us long ago.</a:t>
            </a:r>
          </a:p>
          <a:p>
            <a:pPr algn="l"/>
            <a:endParaRPr lang="en-ZA" dirty="0">
              <a:solidFill>
                <a:srgbClr val="FFFFFF"/>
              </a:solidFill>
            </a:endParaRPr>
          </a:p>
        </p:txBody>
      </p:sp>
      <p:sp>
        <p:nvSpPr>
          <p:cNvPr id="20" name="Rectangle 19">
            <a:extLst>
              <a:ext uri="{FF2B5EF4-FFF2-40B4-BE49-F238E27FC236}">
                <a16:creationId xmlns:a16="http://schemas.microsoft.com/office/drawing/2014/main" id="{62331C9A-7AF5-0B64-4D87-BA8593DAB0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052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4AD67B-1326-D886-B9BC-55BE2211E59F}"/>
              </a:ext>
            </a:extLst>
          </p:cNvPr>
          <p:cNvSpPr>
            <a:spLocks noGrp="1"/>
          </p:cNvSpPr>
          <p:nvPr>
            <p:ph type="title"/>
          </p:nvPr>
        </p:nvSpPr>
        <p:spPr>
          <a:xfrm>
            <a:off x="1371599" y="294538"/>
            <a:ext cx="9895951" cy="1033669"/>
          </a:xfrm>
        </p:spPr>
        <p:txBody>
          <a:bodyPr>
            <a:normAutofit/>
          </a:bodyPr>
          <a:lstStyle/>
          <a:p>
            <a:r>
              <a:rPr lang="en-US" sz="4000" b="1">
                <a:solidFill>
                  <a:srgbClr val="FFFFFF"/>
                </a:solidFill>
              </a:rPr>
              <a:t>Part 1: A God of Second Chances</a:t>
            </a:r>
            <a:endParaRPr lang="en-ZA" sz="4000">
              <a:solidFill>
                <a:srgbClr val="FFFFFF"/>
              </a:solidFill>
            </a:endParaRPr>
          </a:p>
        </p:txBody>
      </p:sp>
      <p:pic>
        <p:nvPicPr>
          <p:cNvPr id="2050" name="Picture 2">
            <a:extLst>
              <a:ext uri="{FF2B5EF4-FFF2-40B4-BE49-F238E27FC236}">
                <a16:creationId xmlns:a16="http://schemas.microsoft.com/office/drawing/2014/main" id="{B2CC8F2C-36D0-A04F-0E6B-C5BC10F4BCF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4" y="3429000"/>
            <a:ext cx="12192000" cy="35020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3D535E0-EA5F-7571-9181-8435F2BD435B}"/>
              </a:ext>
            </a:extLst>
          </p:cNvPr>
          <p:cNvSpPr/>
          <p:nvPr/>
        </p:nvSpPr>
        <p:spPr>
          <a:xfrm>
            <a:off x="0" y="1590741"/>
            <a:ext cx="12192000" cy="23323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Content Placeholder 2">
            <a:extLst>
              <a:ext uri="{FF2B5EF4-FFF2-40B4-BE49-F238E27FC236}">
                <a16:creationId xmlns:a16="http://schemas.microsoft.com/office/drawing/2014/main" id="{5178C210-1E6B-CB24-42CB-FA0C34F87AF4}"/>
              </a:ext>
            </a:extLst>
          </p:cNvPr>
          <p:cNvSpPr>
            <a:spLocks noGrp="1"/>
          </p:cNvSpPr>
          <p:nvPr>
            <p:ph idx="1"/>
          </p:nvPr>
        </p:nvSpPr>
        <p:spPr>
          <a:xfrm>
            <a:off x="1248479" y="1891970"/>
            <a:ext cx="10019071" cy="1693364"/>
          </a:xfrm>
          <a:solidFill>
            <a:schemeClr val="bg1"/>
          </a:solidFill>
        </p:spPr>
        <p:txBody>
          <a:bodyPr anchor="ctr">
            <a:normAutofit fontScale="92500" lnSpcReduction="20000"/>
          </a:bodyPr>
          <a:lstStyle/>
          <a:p>
            <a:pPr marL="0" indent="0">
              <a:buNone/>
            </a:pPr>
            <a:r>
              <a:rPr lang="en-US" b="1" i="1" dirty="0">
                <a:effectLst/>
              </a:rPr>
              <a:t>Jonah 3:1-3 NLT</a:t>
            </a:r>
            <a:endParaRPr lang="en-US" b="1" dirty="0"/>
          </a:p>
          <a:p>
            <a:pPr marL="0" indent="0">
              <a:buNone/>
            </a:pPr>
            <a:r>
              <a:rPr lang="en-US" i="1" dirty="0">
                <a:effectLst/>
              </a:rPr>
              <a:t>[1] Then the Lord spoke to Jonah a second time: [2] “Get up and go to the great city of Nineveh, and deliver the message I have given you.” [3] This time Jonah obeyed the Lord’s command and went to Nineveh, a city so large that it took three days to see it all. </a:t>
            </a:r>
            <a:endParaRPr lang="en-US" dirty="0"/>
          </a:p>
        </p:txBody>
      </p:sp>
    </p:spTree>
    <p:extLst>
      <p:ext uri="{BB962C8B-B14F-4D97-AF65-F5344CB8AC3E}">
        <p14:creationId xmlns:p14="http://schemas.microsoft.com/office/powerpoint/2010/main" val="3102675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B96F2A-3C83-1585-6271-3FEE280D6A2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4516FB-BB17-9483-5418-7B4382B49FC5}"/>
              </a:ext>
            </a:extLst>
          </p:cNvPr>
          <p:cNvSpPr>
            <a:spLocks noGrp="1"/>
          </p:cNvSpPr>
          <p:nvPr>
            <p:ph type="title"/>
          </p:nvPr>
        </p:nvSpPr>
        <p:spPr>
          <a:xfrm>
            <a:off x="1371599" y="294538"/>
            <a:ext cx="9895951" cy="1033669"/>
          </a:xfrm>
        </p:spPr>
        <p:txBody>
          <a:bodyPr>
            <a:normAutofit/>
          </a:bodyPr>
          <a:lstStyle/>
          <a:p>
            <a:r>
              <a:rPr lang="en-US" sz="4000" b="1">
                <a:solidFill>
                  <a:srgbClr val="FFFFFF"/>
                </a:solidFill>
              </a:rPr>
              <a:t>Part 1: A God of Second Chances</a:t>
            </a:r>
            <a:endParaRPr lang="en-ZA" sz="4000">
              <a:solidFill>
                <a:srgbClr val="FFFFFF"/>
              </a:solidFill>
            </a:endParaRPr>
          </a:p>
        </p:txBody>
      </p:sp>
      <p:sp>
        <p:nvSpPr>
          <p:cNvPr id="3" name="Content Placeholder 2">
            <a:extLst>
              <a:ext uri="{FF2B5EF4-FFF2-40B4-BE49-F238E27FC236}">
                <a16:creationId xmlns:a16="http://schemas.microsoft.com/office/drawing/2014/main" id="{EFE8C627-85F6-BCB6-8551-85A0B6009925}"/>
              </a:ext>
            </a:extLst>
          </p:cNvPr>
          <p:cNvSpPr>
            <a:spLocks noGrp="1"/>
          </p:cNvSpPr>
          <p:nvPr>
            <p:ph idx="1"/>
          </p:nvPr>
        </p:nvSpPr>
        <p:spPr>
          <a:xfrm>
            <a:off x="619433" y="1989102"/>
            <a:ext cx="10982632" cy="4463845"/>
          </a:xfrm>
        </p:spPr>
        <p:txBody>
          <a:bodyPr anchor="ctr">
            <a:noAutofit/>
          </a:bodyPr>
          <a:lstStyle/>
          <a:p>
            <a:pPr marL="0" indent="0">
              <a:lnSpc>
                <a:spcPct val="100000"/>
              </a:lnSpc>
              <a:buNone/>
            </a:pPr>
            <a:r>
              <a:rPr lang="en-US" sz="2000" b="1" i="1" dirty="0">
                <a:effectLst/>
              </a:rPr>
              <a:t>Hebrews 12:5-13 NLT</a:t>
            </a:r>
            <a:endParaRPr lang="en-US" sz="2000" b="1" dirty="0"/>
          </a:p>
          <a:p>
            <a:pPr marL="0" indent="0">
              <a:lnSpc>
                <a:spcPct val="100000"/>
              </a:lnSpc>
              <a:buNone/>
            </a:pPr>
            <a:r>
              <a:rPr lang="en-US" sz="2000" i="1" dirty="0">
                <a:effectLst/>
              </a:rPr>
              <a:t>[5] And have you forgotten the encouraging words God spoke to you as his children? He said, “My child, don’t make light of the Lord’s discipline, and don’t give up when he corrects you. [6] For the Lord disciplines those he loves, and he punishes each one he accepts as his child.” [7] As you endure this divine discipline, remember that God is treating you as his own children. Who ever heard of a child who is never disciplined by its father? [8] If God doesn’t discipline you as he does all of his children, it means that you are illegitimate and are not really his children at all. [9] Since we respected our earthly fathers who disciplined us, shouldn’t we submit even more to the discipline of the Father of our spirits, and live forever? [10] For our earthly fathers disciplined us for a few years, doing the best they knew how. But God’s discipline is always good for us, so that we might share in his holiness. [11] No discipline is enjoyable while it is happening—it’s painful! But afterward there will be a peaceful harvest of right living for those who are trained in this way. [12] So take a new grip with your tired hands and strengthen your weak knees. [13] Mark out a straight path for your feet so that those who are weak and lame will not fall but become strong. </a:t>
            </a:r>
            <a:endParaRPr lang="en-US" sz="2000" dirty="0"/>
          </a:p>
        </p:txBody>
      </p:sp>
    </p:spTree>
    <p:extLst>
      <p:ext uri="{BB962C8B-B14F-4D97-AF65-F5344CB8AC3E}">
        <p14:creationId xmlns:p14="http://schemas.microsoft.com/office/powerpoint/2010/main" val="1228967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51D075-C4DB-91E1-29C7-3DC4F61C01B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7EAE58-E795-713F-2891-3BD68333C6BF}"/>
              </a:ext>
            </a:extLst>
          </p:cNvPr>
          <p:cNvSpPr>
            <a:spLocks noGrp="1"/>
          </p:cNvSpPr>
          <p:nvPr>
            <p:ph type="title"/>
          </p:nvPr>
        </p:nvSpPr>
        <p:spPr>
          <a:xfrm>
            <a:off x="1371599" y="294538"/>
            <a:ext cx="9895951" cy="1033669"/>
          </a:xfrm>
        </p:spPr>
        <p:txBody>
          <a:bodyPr>
            <a:normAutofit/>
          </a:bodyPr>
          <a:lstStyle/>
          <a:p>
            <a:r>
              <a:rPr lang="en-US" sz="4000" b="1">
                <a:solidFill>
                  <a:srgbClr val="FFFFFF"/>
                </a:solidFill>
              </a:rPr>
              <a:t>Part 2: A call to repentance</a:t>
            </a:r>
            <a:endParaRPr lang="en-ZA" sz="4000">
              <a:solidFill>
                <a:srgbClr val="FFFFFF"/>
              </a:solidFill>
            </a:endParaRPr>
          </a:p>
        </p:txBody>
      </p:sp>
      <p:pic>
        <p:nvPicPr>
          <p:cNvPr id="5" name="Picture 4">
            <a:extLst>
              <a:ext uri="{FF2B5EF4-FFF2-40B4-BE49-F238E27FC236}">
                <a16:creationId xmlns:a16="http://schemas.microsoft.com/office/drawing/2014/main" id="{A98D20CB-F9FC-A0C2-E603-61ED2196B59F}"/>
              </a:ext>
            </a:extLst>
          </p:cNvPr>
          <p:cNvPicPr>
            <a:picLocks noChangeAspect="1"/>
          </p:cNvPicPr>
          <p:nvPr/>
        </p:nvPicPr>
        <p:blipFill>
          <a:blip r:embed="rId2">
            <a:extLst>
              <a:ext uri="{BEBA8EAE-BF5A-486C-A8C5-ECC9F3942E4B}">
                <a14:imgProps xmlns:a14="http://schemas.microsoft.com/office/drawing/2010/main">
                  <a14:imgLayer r:embed="rId3">
                    <a14:imgEffect>
                      <a14:artisticPaintStrokes/>
                    </a14:imgEffect>
                  </a14:imgLayer>
                </a14:imgProps>
              </a:ext>
            </a:extLst>
          </a:blip>
          <a:srcRect t="14837"/>
          <a:stretch/>
        </p:blipFill>
        <p:spPr>
          <a:xfrm>
            <a:off x="1" y="1481293"/>
            <a:ext cx="12191999" cy="5267259"/>
          </a:xfrm>
          <a:prstGeom prst="rect">
            <a:avLst/>
          </a:prstGeom>
        </p:spPr>
      </p:pic>
      <p:sp>
        <p:nvSpPr>
          <p:cNvPr id="6" name="Rectangle 5">
            <a:extLst>
              <a:ext uri="{FF2B5EF4-FFF2-40B4-BE49-F238E27FC236}">
                <a16:creationId xmlns:a16="http://schemas.microsoft.com/office/drawing/2014/main" id="{EA8218AD-9138-5F9E-923F-2241CCE70171}"/>
              </a:ext>
            </a:extLst>
          </p:cNvPr>
          <p:cNvSpPr/>
          <p:nvPr/>
        </p:nvSpPr>
        <p:spPr>
          <a:xfrm>
            <a:off x="-4" y="5151120"/>
            <a:ext cx="12192000" cy="20204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Content Placeholder 2">
            <a:extLst>
              <a:ext uri="{FF2B5EF4-FFF2-40B4-BE49-F238E27FC236}">
                <a16:creationId xmlns:a16="http://schemas.microsoft.com/office/drawing/2014/main" id="{9AC4040D-8D97-3795-C230-2201A4EFD8F1}"/>
              </a:ext>
            </a:extLst>
          </p:cNvPr>
          <p:cNvSpPr>
            <a:spLocks noGrp="1"/>
          </p:cNvSpPr>
          <p:nvPr>
            <p:ph idx="1"/>
          </p:nvPr>
        </p:nvSpPr>
        <p:spPr>
          <a:xfrm>
            <a:off x="459350" y="5296192"/>
            <a:ext cx="11244223" cy="1718588"/>
          </a:xfrm>
          <a:solidFill>
            <a:schemeClr val="bg1"/>
          </a:solidFill>
        </p:spPr>
        <p:txBody>
          <a:bodyPr anchor="ctr">
            <a:normAutofit/>
          </a:bodyPr>
          <a:lstStyle/>
          <a:p>
            <a:pPr marL="0" indent="0">
              <a:buNone/>
            </a:pPr>
            <a:r>
              <a:rPr lang="en-US" i="1" dirty="0">
                <a:effectLst/>
              </a:rPr>
              <a:t>Jonah 3:4 NLT</a:t>
            </a:r>
            <a:endParaRPr lang="en-US" dirty="0"/>
          </a:p>
          <a:p>
            <a:pPr marL="0" indent="0">
              <a:buNone/>
            </a:pPr>
            <a:r>
              <a:rPr lang="en-US" i="1" dirty="0">
                <a:effectLst/>
              </a:rPr>
              <a:t> [4] On the day Jonah entered the city, he shouted to the crowds: “Forty days from now Nineveh will be destroyed!” </a:t>
            </a:r>
            <a:endParaRPr lang="en-US" dirty="0"/>
          </a:p>
        </p:txBody>
      </p:sp>
    </p:spTree>
    <p:extLst>
      <p:ext uri="{BB962C8B-B14F-4D97-AF65-F5344CB8AC3E}">
        <p14:creationId xmlns:p14="http://schemas.microsoft.com/office/powerpoint/2010/main" val="3581633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7E4DAA-432F-6333-7398-DF6D956AFC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7D48D0-8609-C699-C379-A59932C7A615}"/>
              </a:ext>
            </a:extLst>
          </p:cNvPr>
          <p:cNvSpPr>
            <a:spLocks noGrp="1"/>
          </p:cNvSpPr>
          <p:nvPr>
            <p:ph type="title"/>
          </p:nvPr>
        </p:nvSpPr>
        <p:spPr>
          <a:xfrm>
            <a:off x="1371599" y="294538"/>
            <a:ext cx="9895951" cy="1033669"/>
          </a:xfrm>
        </p:spPr>
        <p:txBody>
          <a:bodyPr>
            <a:normAutofit/>
          </a:bodyPr>
          <a:lstStyle/>
          <a:p>
            <a:r>
              <a:rPr lang="en-US" sz="4000" b="1">
                <a:solidFill>
                  <a:srgbClr val="FFFFFF"/>
                </a:solidFill>
              </a:rPr>
              <a:t>Part 2: A call to repentance</a:t>
            </a:r>
            <a:endParaRPr lang="en-ZA" sz="4000">
              <a:solidFill>
                <a:srgbClr val="FFFFFF"/>
              </a:solidFill>
            </a:endParaRPr>
          </a:p>
        </p:txBody>
      </p:sp>
      <p:sp>
        <p:nvSpPr>
          <p:cNvPr id="3" name="Content Placeholder 2">
            <a:extLst>
              <a:ext uri="{FF2B5EF4-FFF2-40B4-BE49-F238E27FC236}">
                <a16:creationId xmlns:a16="http://schemas.microsoft.com/office/drawing/2014/main" id="{D69FCF49-5F88-152D-2C81-D8079332B774}"/>
              </a:ext>
            </a:extLst>
          </p:cNvPr>
          <p:cNvSpPr>
            <a:spLocks noGrp="1"/>
          </p:cNvSpPr>
          <p:nvPr>
            <p:ph idx="1"/>
          </p:nvPr>
        </p:nvSpPr>
        <p:spPr>
          <a:xfrm>
            <a:off x="1371599" y="1891970"/>
            <a:ext cx="9724031" cy="4671492"/>
          </a:xfrm>
        </p:spPr>
        <p:txBody>
          <a:bodyPr anchor="ctr">
            <a:normAutofit/>
          </a:bodyPr>
          <a:lstStyle/>
          <a:p>
            <a:pPr marL="0" indent="0">
              <a:lnSpc>
                <a:spcPct val="100000"/>
              </a:lnSpc>
              <a:buNone/>
            </a:pPr>
            <a:r>
              <a:rPr lang="en-US" sz="2400" b="1" i="1" dirty="0">
                <a:effectLst/>
              </a:rPr>
              <a:t>Jonah 3:5-9 NLT</a:t>
            </a:r>
            <a:endParaRPr lang="en-US" sz="2400" b="1" dirty="0"/>
          </a:p>
          <a:p>
            <a:pPr marL="0" indent="0">
              <a:lnSpc>
                <a:spcPct val="100000"/>
              </a:lnSpc>
              <a:buNone/>
            </a:pPr>
            <a:r>
              <a:rPr lang="en-US" sz="2400" i="1" dirty="0">
                <a:effectLst/>
              </a:rPr>
              <a:t>[5] The people of Nineveh believed God’s message, and from the greatest to the least, they declared a fast and put on burlap to show their sorrow. [6] When the king of Nineveh heard what Jonah was saying, he stepped down from his throne and took off his royal robes. He dressed himself in burlap and sat on a heap of ashes. [7] Then the king and his nobles sent this decree throughout the city: “No one, not even the animals from your herds and flocks, may eat or drink anything at all. [8] People and animals alike must wear garments of mourning, and everyone must pray earnestly to God. They must turn from their evil ways and stop all their violence. [9] Who can tell? Perhaps even yet God will change his mind and hold back his fierce anger from destroying us.”</a:t>
            </a:r>
            <a:endParaRPr lang="en-US" sz="2400" dirty="0"/>
          </a:p>
        </p:txBody>
      </p:sp>
    </p:spTree>
    <p:extLst>
      <p:ext uri="{BB962C8B-B14F-4D97-AF65-F5344CB8AC3E}">
        <p14:creationId xmlns:p14="http://schemas.microsoft.com/office/powerpoint/2010/main" val="3664613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51277B-65B8-B477-C05D-AD3F3EF5F7A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C6A1B1-514E-1D2B-210F-15431BC6F0E6}"/>
              </a:ext>
            </a:extLst>
          </p:cNvPr>
          <p:cNvSpPr>
            <a:spLocks noGrp="1"/>
          </p:cNvSpPr>
          <p:nvPr>
            <p:ph type="title"/>
          </p:nvPr>
        </p:nvSpPr>
        <p:spPr>
          <a:xfrm>
            <a:off x="1371599" y="294538"/>
            <a:ext cx="9895951" cy="1033669"/>
          </a:xfrm>
        </p:spPr>
        <p:txBody>
          <a:bodyPr>
            <a:normAutofit/>
          </a:bodyPr>
          <a:lstStyle/>
          <a:p>
            <a:r>
              <a:rPr lang="en-ZA" sz="4000" b="1">
                <a:solidFill>
                  <a:srgbClr val="FFFFFF"/>
                </a:solidFill>
              </a:rPr>
              <a:t>Part 3: God's response... </a:t>
            </a:r>
          </a:p>
        </p:txBody>
      </p:sp>
      <p:pic>
        <p:nvPicPr>
          <p:cNvPr id="3074" name="Picture 2">
            <a:extLst>
              <a:ext uri="{FF2B5EF4-FFF2-40B4-BE49-F238E27FC236}">
                <a16:creationId xmlns:a16="http://schemas.microsoft.com/office/drawing/2014/main" id="{21208EF5-1F4E-CABD-B071-4BE83A8499B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t="10937" b="10625"/>
          <a:stretch/>
        </p:blipFill>
        <p:spPr bwMode="auto">
          <a:xfrm>
            <a:off x="4" y="4517158"/>
            <a:ext cx="12191996" cy="38252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5CC55D8-564D-6665-E23B-CA3CCBE66A6A}"/>
              </a:ext>
            </a:extLst>
          </p:cNvPr>
          <p:cNvSpPr/>
          <p:nvPr/>
        </p:nvSpPr>
        <p:spPr>
          <a:xfrm>
            <a:off x="0" y="1752600"/>
            <a:ext cx="12192000" cy="23252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Content Placeholder 2">
            <a:extLst>
              <a:ext uri="{FF2B5EF4-FFF2-40B4-BE49-F238E27FC236}">
                <a16:creationId xmlns:a16="http://schemas.microsoft.com/office/drawing/2014/main" id="{4F7CC60D-3847-AD2D-B3CB-CD97D9F49636}"/>
              </a:ext>
            </a:extLst>
          </p:cNvPr>
          <p:cNvSpPr>
            <a:spLocks noGrp="1"/>
          </p:cNvSpPr>
          <p:nvPr>
            <p:ph idx="1"/>
          </p:nvPr>
        </p:nvSpPr>
        <p:spPr>
          <a:xfrm>
            <a:off x="868684" y="1970184"/>
            <a:ext cx="10667999" cy="2021273"/>
          </a:xfrm>
        </p:spPr>
        <p:txBody>
          <a:bodyPr anchor="ctr">
            <a:normAutofit/>
          </a:bodyPr>
          <a:lstStyle/>
          <a:p>
            <a:pPr marL="0" indent="0">
              <a:buNone/>
            </a:pPr>
            <a:r>
              <a:rPr lang="en-US" b="1" i="1" dirty="0">
                <a:effectLst/>
              </a:rPr>
              <a:t>Jonah 3:10 NLT</a:t>
            </a:r>
            <a:endParaRPr lang="en-US" b="1" dirty="0"/>
          </a:p>
          <a:p>
            <a:pPr marL="0" indent="0">
              <a:buNone/>
            </a:pPr>
            <a:r>
              <a:rPr lang="en-US" i="1" dirty="0">
                <a:effectLst/>
              </a:rPr>
              <a:t>[10] When God saw what they had done and how they had put a stop to their evil ways, he changed his mind and did not carry out the destruction he had threatened.</a:t>
            </a:r>
            <a:endParaRPr lang="en-US" dirty="0"/>
          </a:p>
        </p:txBody>
      </p:sp>
    </p:spTree>
    <p:extLst>
      <p:ext uri="{BB962C8B-B14F-4D97-AF65-F5344CB8AC3E}">
        <p14:creationId xmlns:p14="http://schemas.microsoft.com/office/powerpoint/2010/main" val="3248006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28D9EB-62FA-D1D8-9B40-637689A773A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8A1E17-D886-4BA2-9D01-B40ECB8A8334}"/>
              </a:ext>
            </a:extLst>
          </p:cNvPr>
          <p:cNvSpPr>
            <a:spLocks noGrp="1"/>
          </p:cNvSpPr>
          <p:nvPr>
            <p:ph type="title"/>
          </p:nvPr>
        </p:nvSpPr>
        <p:spPr>
          <a:xfrm>
            <a:off x="1371599" y="294538"/>
            <a:ext cx="9895951" cy="1033669"/>
          </a:xfrm>
        </p:spPr>
        <p:txBody>
          <a:bodyPr>
            <a:normAutofit/>
          </a:bodyPr>
          <a:lstStyle/>
          <a:p>
            <a:r>
              <a:rPr lang="en-ZA" sz="4000" b="1">
                <a:solidFill>
                  <a:srgbClr val="FFFFFF"/>
                </a:solidFill>
              </a:rPr>
              <a:t>Part 3: God's response... </a:t>
            </a:r>
          </a:p>
        </p:txBody>
      </p:sp>
      <p:pic>
        <p:nvPicPr>
          <p:cNvPr id="1026" name="Picture 2" descr="Hilton">
            <a:extLst>
              <a:ext uri="{FF2B5EF4-FFF2-40B4-BE49-F238E27FC236}">
                <a16:creationId xmlns:a16="http://schemas.microsoft.com/office/drawing/2014/main" id="{298019DF-A167-DC7F-5CAD-B09017693CA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0" y="1570388"/>
            <a:ext cx="12191996" cy="575309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3521A32-A352-D788-9263-53CD3BC1D984}"/>
              </a:ext>
            </a:extLst>
          </p:cNvPr>
          <p:cNvSpPr>
            <a:spLocks noGrp="1"/>
          </p:cNvSpPr>
          <p:nvPr>
            <p:ph idx="1"/>
          </p:nvPr>
        </p:nvSpPr>
        <p:spPr>
          <a:xfrm>
            <a:off x="351693" y="5287612"/>
            <a:ext cx="11417520" cy="1691478"/>
          </a:xfrm>
          <a:solidFill>
            <a:schemeClr val="bg1"/>
          </a:solidFill>
        </p:spPr>
        <p:txBody>
          <a:bodyPr anchor="ctr">
            <a:normAutofit/>
          </a:bodyPr>
          <a:lstStyle/>
          <a:p>
            <a:pPr marL="0" indent="0">
              <a:buNone/>
            </a:pPr>
            <a:r>
              <a:rPr lang="en-US" sz="2400" b="1" i="1" dirty="0">
                <a:effectLst/>
              </a:rPr>
              <a:t>1 Timothy 2:5-6 NLT </a:t>
            </a:r>
          </a:p>
          <a:p>
            <a:pPr marL="0" indent="0">
              <a:buNone/>
            </a:pPr>
            <a:r>
              <a:rPr lang="en-US" sz="2400" i="1" dirty="0">
                <a:effectLst/>
              </a:rPr>
              <a:t>[5] For, There is one God and one Mediator who can reconcile God and humanity—the man Christ Jesus. [6] He gave his life to purchase freedom for everyone. This is the message God gave to the world at just the right time. </a:t>
            </a:r>
            <a:endParaRPr lang="en-US" sz="2400" dirty="0"/>
          </a:p>
        </p:txBody>
      </p:sp>
    </p:spTree>
    <p:extLst>
      <p:ext uri="{BB962C8B-B14F-4D97-AF65-F5344CB8AC3E}">
        <p14:creationId xmlns:p14="http://schemas.microsoft.com/office/powerpoint/2010/main" val="3033583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TotalTime>
  <Words>743</Words>
  <Application>Microsoft Office PowerPoint</Application>
  <PresentationFormat>Widescreen</PresentationFormat>
  <Paragraphs>22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Jonah 3</vt:lpstr>
      <vt:lpstr>Am I being obedient to the call of God on my life? </vt:lpstr>
      <vt:lpstr>Part 1: A God of Second Chances</vt:lpstr>
      <vt:lpstr>Part 1: A God of Second Chances</vt:lpstr>
      <vt:lpstr>Part 2: A call to repentance</vt:lpstr>
      <vt:lpstr>Part 2: A call to repentance</vt:lpstr>
      <vt:lpstr>Part 3: God's response... </vt:lpstr>
      <vt:lpstr>Part 3: God's response...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1</cp:revision>
  <dcterms:created xsi:type="dcterms:W3CDTF">2025-01-25T06:50:28Z</dcterms:created>
  <dcterms:modified xsi:type="dcterms:W3CDTF">2025-01-25T07:31:41Z</dcterms:modified>
</cp:coreProperties>
</file>