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57" r:id="rId5"/>
    <p:sldId id="259"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6" autoAdjust="0"/>
    <p:restoredTop sz="94660"/>
  </p:normalViewPr>
  <p:slideViewPr>
    <p:cSldViewPr snapToGrid="0">
      <p:cViewPr varScale="1">
        <p:scale>
          <a:sx n="56" d="100"/>
          <a:sy n="56" d="100"/>
        </p:scale>
        <p:origin x="77" y="50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CD97A-BC2C-E758-C1AF-F946CC019D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FD050F07-DA63-E1CC-5930-2DE031E537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28C8A79-EF7D-1BA2-B40A-A5C2BD05C62F}"/>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5" name="Footer Placeholder 4">
            <a:extLst>
              <a:ext uri="{FF2B5EF4-FFF2-40B4-BE49-F238E27FC236}">
                <a16:creationId xmlns:a16="http://schemas.microsoft.com/office/drawing/2014/main" id="{E8DDB1E5-5C4E-ECCB-D822-87ECEEAB53F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C5EE3FA-3DD6-4E37-4F04-C4B9A1F25004}"/>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209361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23CD3-D319-E621-DBA2-430921E1C03D}"/>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A8145EF-8CF4-683D-1239-81067FA28B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3663C85-F6A1-FFA0-9E12-EF17BEDDD8F3}"/>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5" name="Footer Placeholder 4">
            <a:extLst>
              <a:ext uri="{FF2B5EF4-FFF2-40B4-BE49-F238E27FC236}">
                <a16:creationId xmlns:a16="http://schemas.microsoft.com/office/drawing/2014/main" id="{EDA60DE4-BBCA-BF92-6568-E5D35B5D8F7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9ED5D8E-A34C-6550-74F2-0D781FD36F8D}"/>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4280931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1CF4D8-B684-E7FC-FCA1-6A836DBE6C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F25FD70-D6B8-47F3-9390-F66C8A143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A883A3A-8ADC-2A6A-D425-84DB89625BD7}"/>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5" name="Footer Placeholder 4">
            <a:extLst>
              <a:ext uri="{FF2B5EF4-FFF2-40B4-BE49-F238E27FC236}">
                <a16:creationId xmlns:a16="http://schemas.microsoft.com/office/drawing/2014/main" id="{3243DEE1-C543-F581-78DA-07A1FCA2ABD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607BEA4-972E-57B0-AF2D-D24379D61099}"/>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741053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4936B-D81D-EF2C-EA22-E6AFC1A17FF4}"/>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F47E9E1-0C75-44A5-5DC5-6A1E474C1C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B7A5B8C-76E8-D746-7882-789081A2F553}"/>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5" name="Footer Placeholder 4">
            <a:extLst>
              <a:ext uri="{FF2B5EF4-FFF2-40B4-BE49-F238E27FC236}">
                <a16:creationId xmlns:a16="http://schemas.microsoft.com/office/drawing/2014/main" id="{9C658858-DCC3-3A02-6580-2B09BE347C6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487C161-740C-5162-C68C-8433AA8AD828}"/>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2352225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5CFCE-4ED1-AF24-F6F3-CE3173FF1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313DE4EE-4A05-0D8C-7C91-93018410A3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262254-F1FD-6361-BD6E-E7F658A0A070}"/>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5" name="Footer Placeholder 4">
            <a:extLst>
              <a:ext uri="{FF2B5EF4-FFF2-40B4-BE49-F238E27FC236}">
                <a16:creationId xmlns:a16="http://schemas.microsoft.com/office/drawing/2014/main" id="{4BE7EA33-2FB9-7EB3-4A66-3A155E628C1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E8AAF39-046D-1202-B4EB-CCDFC03E2DD2}"/>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831270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74984-4FC6-5060-F77D-60CA82C40B0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9554AF0-6F68-5757-90CF-AB83B04F55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27B9B020-28D0-629C-4A22-2ADBE68BC2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EB5EBE48-541F-479E-4DCF-214D2FD96A5B}"/>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6" name="Footer Placeholder 5">
            <a:extLst>
              <a:ext uri="{FF2B5EF4-FFF2-40B4-BE49-F238E27FC236}">
                <a16:creationId xmlns:a16="http://schemas.microsoft.com/office/drawing/2014/main" id="{8546EA0A-1639-D41C-655D-486A2CC34FE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C68956D-CB18-446E-FDA1-AAC5C2B7F1C6}"/>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2894976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075A-902C-8C88-E671-D51915B0B51B}"/>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070348FF-86B1-4105-C7B3-D1060AF244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84F9F7-1609-A52D-5425-5B9E5026F5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D0CF1AE-BDB3-565E-17F3-1BD0292CBF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D1B9B9-FCDA-B9CE-9C8C-5428109DBB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E2030E1F-31AE-282D-2087-5BA1B7B08BF2}"/>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8" name="Footer Placeholder 7">
            <a:extLst>
              <a:ext uri="{FF2B5EF4-FFF2-40B4-BE49-F238E27FC236}">
                <a16:creationId xmlns:a16="http://schemas.microsoft.com/office/drawing/2014/main" id="{B286D0BE-C7F8-4F37-F70C-F63765BEC2CD}"/>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85644C9-A52E-2A88-4C8A-48F9514FCCB2}"/>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2598297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DE75E-DC5A-8632-0293-2B3355ABBA03}"/>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74B42BB-51E5-BA94-2ABC-0ACA8778F608}"/>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4" name="Footer Placeholder 3">
            <a:extLst>
              <a:ext uri="{FF2B5EF4-FFF2-40B4-BE49-F238E27FC236}">
                <a16:creationId xmlns:a16="http://schemas.microsoft.com/office/drawing/2014/main" id="{1F1F5284-4594-B6CA-D4B9-B546F9354627}"/>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E718518-38F9-002D-AD96-88D6DEA9BBA5}"/>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703270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4519FD-29A9-CC64-20D8-ED6EED6B7AD3}"/>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3" name="Footer Placeholder 2">
            <a:extLst>
              <a:ext uri="{FF2B5EF4-FFF2-40B4-BE49-F238E27FC236}">
                <a16:creationId xmlns:a16="http://schemas.microsoft.com/office/drawing/2014/main" id="{26809F7B-1968-9A36-305D-06EAD4121DFF}"/>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B35BD506-B81C-7EF7-2B89-EB7B716B2E1C}"/>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209468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8662F-660C-05C6-5FE4-0D1EE02520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6FC4D32-E807-B390-25F7-C1D584F0A6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9191B77-6431-F2ED-1801-63FCE1DB4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4B4890-CD8D-B508-D18C-A1DFA6733AD6}"/>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6" name="Footer Placeholder 5">
            <a:extLst>
              <a:ext uri="{FF2B5EF4-FFF2-40B4-BE49-F238E27FC236}">
                <a16:creationId xmlns:a16="http://schemas.microsoft.com/office/drawing/2014/main" id="{27DD9B49-D83C-3655-82FE-F8AF8CD60E1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607D95B-C2B2-F649-B5CD-0730E7A955ED}"/>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2844405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7DCDA-8208-5148-3B6F-24644BE4DC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11B768DF-A0B9-4028-2BE1-B3618FC85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DBA3B918-D3E9-A4B9-08FC-1F6153067D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361BE2-7598-7FBD-07D1-D16AB51E6521}"/>
              </a:ext>
            </a:extLst>
          </p:cNvPr>
          <p:cNvSpPr>
            <a:spLocks noGrp="1"/>
          </p:cNvSpPr>
          <p:nvPr>
            <p:ph type="dt" sz="half" idx="10"/>
          </p:nvPr>
        </p:nvSpPr>
        <p:spPr/>
        <p:txBody>
          <a:bodyPr/>
          <a:lstStyle/>
          <a:p>
            <a:fld id="{BE5A1578-1F9B-4F7A-B874-6C1A35F691D2}" type="datetimeFigureOut">
              <a:rPr lang="en-ZA" smtClean="0"/>
              <a:t>2024/12/08</a:t>
            </a:fld>
            <a:endParaRPr lang="en-ZA"/>
          </a:p>
        </p:txBody>
      </p:sp>
      <p:sp>
        <p:nvSpPr>
          <p:cNvPr id="6" name="Footer Placeholder 5">
            <a:extLst>
              <a:ext uri="{FF2B5EF4-FFF2-40B4-BE49-F238E27FC236}">
                <a16:creationId xmlns:a16="http://schemas.microsoft.com/office/drawing/2014/main" id="{8024971D-7947-2FFF-2AC2-6C04C6B23D1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5C42CD7-5A4E-FE63-747C-D29F4C3A0D80}"/>
              </a:ext>
            </a:extLst>
          </p:cNvPr>
          <p:cNvSpPr>
            <a:spLocks noGrp="1"/>
          </p:cNvSpPr>
          <p:nvPr>
            <p:ph type="sldNum" sz="quarter" idx="12"/>
          </p:nvPr>
        </p:nvSpPr>
        <p:spPr/>
        <p:txBody>
          <a:bodyPr/>
          <a:lstStyle/>
          <a:p>
            <a:fld id="{0ADF9A05-EBF6-470D-B4EB-ADDF7667E91B}" type="slidenum">
              <a:rPr lang="en-ZA" smtClean="0"/>
              <a:t>‹#›</a:t>
            </a:fld>
            <a:endParaRPr lang="en-ZA"/>
          </a:p>
        </p:txBody>
      </p:sp>
    </p:spTree>
    <p:extLst>
      <p:ext uri="{BB962C8B-B14F-4D97-AF65-F5344CB8AC3E}">
        <p14:creationId xmlns:p14="http://schemas.microsoft.com/office/powerpoint/2010/main" val="3152884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7FA554-B45C-6D55-1F62-750F00311F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B26468C-6647-DF93-17D3-5DCF392E49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DF08E9B-FFEC-BAC0-F9BB-849943C1BA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5A1578-1F9B-4F7A-B874-6C1A35F691D2}" type="datetimeFigureOut">
              <a:rPr lang="en-ZA" smtClean="0"/>
              <a:t>2024/12/08</a:t>
            </a:fld>
            <a:endParaRPr lang="en-ZA"/>
          </a:p>
        </p:txBody>
      </p:sp>
      <p:sp>
        <p:nvSpPr>
          <p:cNvPr id="5" name="Footer Placeholder 4">
            <a:extLst>
              <a:ext uri="{FF2B5EF4-FFF2-40B4-BE49-F238E27FC236}">
                <a16:creationId xmlns:a16="http://schemas.microsoft.com/office/drawing/2014/main" id="{C5F8E28D-2B4E-6FF1-6686-1F6F8C4950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8C797F16-683C-2DC6-6462-74E2E8CDA3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DF9A05-EBF6-470D-B4EB-ADDF7667E91B}" type="slidenum">
              <a:rPr lang="en-ZA" smtClean="0"/>
              <a:t>‹#›</a:t>
            </a:fld>
            <a:endParaRPr lang="en-ZA"/>
          </a:p>
        </p:txBody>
      </p:sp>
    </p:spTree>
    <p:extLst>
      <p:ext uri="{BB962C8B-B14F-4D97-AF65-F5344CB8AC3E}">
        <p14:creationId xmlns:p14="http://schemas.microsoft.com/office/powerpoint/2010/main" val="352164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5" name="Rectangle 103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ree wise men epiphany joe walsh tours">
            <a:extLst>
              <a:ext uri="{FF2B5EF4-FFF2-40B4-BE49-F238E27FC236}">
                <a16:creationId xmlns:a16="http://schemas.microsoft.com/office/drawing/2014/main" id="{500FEC95-CBE5-E9B1-41AA-FE584097FDF4}"/>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76A1FA0-25B9-3BC2-8D78-02F2BA68F206}"/>
              </a:ext>
            </a:extLst>
          </p:cNvPr>
          <p:cNvSpPr>
            <a:spLocks noGrp="1"/>
          </p:cNvSpPr>
          <p:nvPr>
            <p:ph type="ctrTitle"/>
          </p:nvPr>
        </p:nvSpPr>
        <p:spPr>
          <a:xfrm>
            <a:off x="1524000" y="1122362"/>
            <a:ext cx="9144000" cy="2900518"/>
          </a:xfrm>
        </p:spPr>
        <p:txBody>
          <a:bodyPr>
            <a:normAutofit/>
          </a:bodyPr>
          <a:lstStyle/>
          <a:p>
            <a:r>
              <a:rPr lang="en-ZA" dirty="0">
                <a:solidFill>
                  <a:srgbClr val="FFFFFF"/>
                </a:solidFill>
              </a:rPr>
              <a:t>The Wise Men</a:t>
            </a:r>
          </a:p>
        </p:txBody>
      </p:sp>
    </p:spTree>
    <p:extLst>
      <p:ext uri="{BB962C8B-B14F-4D97-AF65-F5344CB8AC3E}">
        <p14:creationId xmlns:p14="http://schemas.microsoft.com/office/powerpoint/2010/main" val="22206319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three wise men epiphany joe walsh tours">
            <a:extLst>
              <a:ext uri="{FF2B5EF4-FFF2-40B4-BE49-F238E27FC236}">
                <a16:creationId xmlns:a16="http://schemas.microsoft.com/office/drawing/2014/main" id="{B1967CA8-3267-7F1E-AC69-314C74CD1598}"/>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CA74D1B-6B12-1E5F-FD70-9E20FDA8070A}"/>
              </a:ext>
            </a:extLst>
          </p:cNvPr>
          <p:cNvSpPr txBox="1"/>
          <p:nvPr/>
        </p:nvSpPr>
        <p:spPr>
          <a:xfrm>
            <a:off x="838200" y="368300"/>
            <a:ext cx="10515600" cy="6223000"/>
          </a:xfrm>
          <a:prstGeom prst="rect">
            <a:avLst/>
          </a:prstGeom>
        </p:spPr>
        <p:txBody>
          <a:bodyPr vert="horz" lIns="91440" tIns="45720" rIns="91440" bIns="45720" rtlCol="0">
            <a:normAutofit/>
          </a:bodyPr>
          <a:lstStyle/>
          <a:p>
            <a:pPr>
              <a:lnSpc>
                <a:spcPct val="120000"/>
              </a:lnSpc>
              <a:spcAft>
                <a:spcPts val="600"/>
              </a:spcAft>
            </a:pPr>
            <a:r>
              <a:rPr lang="en-US" sz="2800" b="1" dirty="0">
                <a:solidFill>
                  <a:srgbClr val="FFFFFF"/>
                </a:solidFill>
              </a:rPr>
              <a:t>Matthew 2:1-12 NLT</a:t>
            </a:r>
          </a:p>
          <a:p>
            <a:pPr>
              <a:lnSpc>
                <a:spcPct val="120000"/>
              </a:lnSpc>
              <a:spcAft>
                <a:spcPts val="600"/>
              </a:spcAft>
            </a:pPr>
            <a:r>
              <a:rPr lang="en-US" dirty="0">
                <a:solidFill>
                  <a:srgbClr val="FFFFFF"/>
                </a:solidFill>
              </a:rPr>
              <a:t>[1] Jesus was born in Bethlehem in Judea, during the reign of King Herod. About that time some wise men from eastern lands arrived in Jerusalem, asking, [2] “Where is the newborn king of the Jews? We saw his star as it rose, and we have come to worship him.” [3] King Herod was deeply disturbed when he heard this, as was everyone in Jerusalem. [4] He called a meeting of the leading priests and teachers of religious law and asked, “Where is the Messiah supposed to be born?” [5] “In Bethlehem in Judea,” they said, “for this is what the prophet wrote: [6] ‘And you, O Bethlehem in the land of Judah, are not least among the ruling cities of Judah, for a ruler will come from you who will be the shepherd for my people Israel.’” [7] Then Herod called for a private meeting with the wise men, and he learned from them the time when the star first appeared. [8] Then he told them, “Go to Bethlehem and search carefully for the child. And when you find him, come back and tell me so that I can go and worship him, too!” [9] After this interview the wise men went their way. And the star they had seen in the east guided them to Bethlehem. It went ahead of them and stopped over the place where the child was. [10] When they saw the star, they were filled with joy! [11] They entered the house and saw the child with his mother, Mary, and they bowed down and worshiped him. Then they opened their treasure chests and gave him gifts of gold, frankincense, and myrrh. [12] When it was time to leave, they returned to their own country by another route, for God had warned them in a dream not to return to Herod. </a:t>
            </a:r>
          </a:p>
        </p:txBody>
      </p:sp>
    </p:spTree>
    <p:extLst>
      <p:ext uri="{BB962C8B-B14F-4D97-AF65-F5344CB8AC3E}">
        <p14:creationId xmlns:p14="http://schemas.microsoft.com/office/powerpoint/2010/main" val="75651425"/>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three wise men epiphany joe walsh tours">
            <a:extLst>
              <a:ext uri="{FF2B5EF4-FFF2-40B4-BE49-F238E27FC236}">
                <a16:creationId xmlns:a16="http://schemas.microsoft.com/office/drawing/2014/main" id="{7D4F9533-D203-6B2C-D740-4A7417A84D14}"/>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062" name="Rectangle 206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6" name="Picture 8" descr="Pin page">
            <a:extLst>
              <a:ext uri="{FF2B5EF4-FFF2-40B4-BE49-F238E27FC236}">
                <a16:creationId xmlns:a16="http://schemas.microsoft.com/office/drawing/2014/main" id="{842DFD89-F1AF-C66B-CF42-56F01155D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473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screenshot of a screen with a dark sky and stars&#10;&#10;Description automatically generated">
            <a:extLst>
              <a:ext uri="{FF2B5EF4-FFF2-40B4-BE49-F238E27FC236}">
                <a16:creationId xmlns:a16="http://schemas.microsoft.com/office/drawing/2014/main" id="{A033E2D5-8121-60F2-5D66-C8E9FEA650F0}"/>
              </a:ext>
            </a:extLst>
          </p:cNvPr>
          <p:cNvPicPr>
            <a:picLocks noChangeAspect="1"/>
          </p:cNvPicPr>
          <p:nvPr/>
        </p:nvPicPr>
        <p:blipFill>
          <a:blip r:embed="rId2"/>
          <a:srcRect t="461"/>
          <a:stretch/>
        </p:blipFill>
        <p:spPr>
          <a:xfrm>
            <a:off x="20" y="1282"/>
            <a:ext cx="12191980" cy="6856718"/>
          </a:xfrm>
          <a:prstGeom prst="rect">
            <a:avLst/>
          </a:prstGeom>
        </p:spPr>
      </p:pic>
    </p:spTree>
    <p:extLst>
      <p:ext uri="{BB962C8B-B14F-4D97-AF65-F5344CB8AC3E}">
        <p14:creationId xmlns:p14="http://schemas.microsoft.com/office/powerpoint/2010/main" val="1758166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Rectangle 3082">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descr="Gold, Frankincense, and Myrrh: Why the Wise Men Brought These Gifts to the  Newborn Jesus | Holiday Smart">
            <a:extLst>
              <a:ext uri="{FF2B5EF4-FFF2-40B4-BE49-F238E27FC236}">
                <a16:creationId xmlns:a16="http://schemas.microsoft.com/office/drawing/2014/main" id="{169A6700-E2EC-8687-B3AD-7A533F46DF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266" r="-1" b="-1"/>
          <a:stretch/>
        </p:blipFill>
        <p:spPr bwMode="auto">
          <a:xfrm>
            <a:off x="-1" y="10"/>
            <a:ext cx="7370057" cy="685799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100% Pure Frankincense, Boswellia carterii, 7 Sizes: 25g - 2.5kg Incense  Resin | eBay">
            <a:extLst>
              <a:ext uri="{FF2B5EF4-FFF2-40B4-BE49-F238E27FC236}">
                <a16:creationId xmlns:a16="http://schemas.microsoft.com/office/drawing/2014/main" id="{B610A243-EF76-DCD0-97B5-E03268FFF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45" r="-3" b="27294"/>
          <a:stretch/>
        </p:blipFill>
        <p:spPr bwMode="auto">
          <a:xfrm>
            <a:off x="7534656" y="1"/>
            <a:ext cx="4657344" cy="334670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151C5FF-97D2-89CD-E6DD-C2BF51CEF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4071" b="14071"/>
          <a:stretch/>
        </p:blipFill>
        <p:spPr bwMode="auto">
          <a:xfrm>
            <a:off x="7534654" y="3511296"/>
            <a:ext cx="4657346" cy="334670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480DCB80-9872-C95B-C3A1-4942136F6BA3}"/>
              </a:ext>
            </a:extLst>
          </p:cNvPr>
          <p:cNvSpPr>
            <a:spLocks noGrp="1"/>
          </p:cNvSpPr>
          <p:nvPr>
            <p:ph type="title"/>
          </p:nvPr>
        </p:nvSpPr>
        <p:spPr>
          <a:xfrm>
            <a:off x="216408" y="5532427"/>
            <a:ext cx="5257800" cy="1325563"/>
          </a:xfrm>
        </p:spPr>
        <p:txBody>
          <a:bodyPr>
            <a:normAutofit/>
          </a:bodyPr>
          <a:lstStyle/>
          <a:p>
            <a:r>
              <a:rPr lang="en-ZA" sz="3600" dirty="0">
                <a:solidFill>
                  <a:schemeClr val="bg1"/>
                </a:solidFill>
              </a:rPr>
              <a:t>Gold: Gift for royalty</a:t>
            </a:r>
          </a:p>
        </p:txBody>
      </p:sp>
      <p:sp>
        <p:nvSpPr>
          <p:cNvPr id="5" name="Title 1">
            <a:extLst>
              <a:ext uri="{FF2B5EF4-FFF2-40B4-BE49-F238E27FC236}">
                <a16:creationId xmlns:a16="http://schemas.microsoft.com/office/drawing/2014/main" id="{A2CA8C26-F42A-0C3C-AF81-625731F325CC}"/>
              </a:ext>
            </a:extLst>
          </p:cNvPr>
          <p:cNvSpPr txBox="1">
            <a:spLocks/>
          </p:cNvSpPr>
          <p:nvPr/>
        </p:nvSpPr>
        <p:spPr>
          <a:xfrm>
            <a:off x="7720584" y="-164590"/>
            <a:ext cx="5257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3600" dirty="0">
                <a:solidFill>
                  <a:schemeClr val="bg1"/>
                </a:solidFill>
              </a:rPr>
              <a:t>Frankincense:  Incense</a:t>
            </a:r>
          </a:p>
        </p:txBody>
      </p:sp>
      <p:sp>
        <p:nvSpPr>
          <p:cNvPr id="6" name="Title 1">
            <a:extLst>
              <a:ext uri="{FF2B5EF4-FFF2-40B4-BE49-F238E27FC236}">
                <a16:creationId xmlns:a16="http://schemas.microsoft.com/office/drawing/2014/main" id="{7425FE98-0E2B-5896-F3BE-BA5C4ECE27E7}"/>
              </a:ext>
            </a:extLst>
          </p:cNvPr>
          <p:cNvSpPr txBox="1">
            <a:spLocks/>
          </p:cNvSpPr>
          <p:nvPr/>
        </p:nvSpPr>
        <p:spPr>
          <a:xfrm>
            <a:off x="7720584" y="5532437"/>
            <a:ext cx="5257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3600" dirty="0">
                <a:solidFill>
                  <a:schemeClr val="bg1"/>
                </a:solidFill>
              </a:rPr>
              <a:t>Myrrh: Anointing &amp; Embalming oil</a:t>
            </a:r>
          </a:p>
        </p:txBody>
      </p:sp>
    </p:spTree>
    <p:extLst>
      <p:ext uri="{BB962C8B-B14F-4D97-AF65-F5344CB8AC3E}">
        <p14:creationId xmlns:p14="http://schemas.microsoft.com/office/powerpoint/2010/main" val="1782094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4D5897CF-7DF6-25A1-E61B-623D1C1B2F15}"/>
            </a:ext>
          </a:extLst>
        </p:cNvPr>
        <p:cNvGrpSpPr/>
        <p:nvPr/>
      </p:nvGrpSpPr>
      <p:grpSpPr>
        <a:xfrm>
          <a:off x="0" y="0"/>
          <a:ext cx="0" cy="0"/>
          <a:chOff x="0" y="0"/>
          <a:chExt cx="0" cy="0"/>
        </a:xfrm>
      </p:grpSpPr>
      <p:sp>
        <p:nvSpPr>
          <p:cNvPr id="1035" name="Rectangle 1034">
            <a:extLst>
              <a:ext uri="{FF2B5EF4-FFF2-40B4-BE49-F238E27FC236}">
                <a16:creationId xmlns:a16="http://schemas.microsoft.com/office/drawing/2014/main" id="{C0157AB6-1843-7A01-21BD-E30FDB8F9A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26" name="Picture 2" descr="three wise men epiphany joe walsh tours">
            <a:extLst>
              <a:ext uri="{FF2B5EF4-FFF2-40B4-BE49-F238E27FC236}">
                <a16:creationId xmlns:a16="http://schemas.microsoft.com/office/drawing/2014/main" id="{4C49C3B6-A7A8-414B-577B-4850349C7FA0}"/>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ED8A112-FCCE-8650-AFE5-49C2A9B8559B}"/>
              </a:ext>
            </a:extLst>
          </p:cNvPr>
          <p:cNvSpPr>
            <a:spLocks noGrp="1"/>
          </p:cNvSpPr>
          <p:nvPr>
            <p:ph type="ctrTitle"/>
          </p:nvPr>
        </p:nvSpPr>
        <p:spPr>
          <a:xfrm>
            <a:off x="1638300" y="2938462"/>
            <a:ext cx="9144000" cy="2900518"/>
          </a:xfrm>
        </p:spPr>
        <p:txBody>
          <a:bodyPr>
            <a:normAutofit/>
          </a:bodyPr>
          <a:lstStyle/>
          <a:p>
            <a:br>
              <a:rPr lang="en-US" sz="3200" i="1" dirty="0"/>
            </a:br>
            <a:r>
              <a:rPr lang="en-US" sz="4000" b="1" i="1" dirty="0"/>
              <a:t>Be Willing to Change Course</a:t>
            </a:r>
            <a:br>
              <a:rPr lang="en-US" sz="3200" i="1" dirty="0"/>
            </a:br>
            <a:br>
              <a:rPr lang="en-US" sz="3200" i="1" dirty="0"/>
            </a:br>
            <a:r>
              <a:rPr lang="en-US" sz="3200" i="1" dirty="0"/>
              <a:t>[12] When it was time to leave, they returned to their own country by another route, for God had warned them in a dream not to return to Herod.</a:t>
            </a:r>
            <a:endParaRPr lang="en-US" sz="3200" dirty="0"/>
          </a:p>
        </p:txBody>
      </p:sp>
    </p:spTree>
    <p:extLst>
      <p:ext uri="{BB962C8B-B14F-4D97-AF65-F5344CB8AC3E}">
        <p14:creationId xmlns:p14="http://schemas.microsoft.com/office/powerpoint/2010/main" val="12034768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881</TotalTime>
  <Words>438</Words>
  <Application>Microsoft Office PowerPoint</Application>
  <PresentationFormat>Widescreen</PresentationFormat>
  <Paragraphs>7</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The Wise Men</vt:lpstr>
      <vt:lpstr>PowerPoint Presentation</vt:lpstr>
      <vt:lpstr>PowerPoint Presentation</vt:lpstr>
      <vt:lpstr>PowerPoint Presentation</vt:lpstr>
      <vt:lpstr>Gold: Gift for royalty</vt:lpstr>
      <vt:lpstr> Be Willing to Change Course  [12] When it was time to leave, they returned to their own country by another route, for God had warned them in a dream not to return to Herod.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1</cp:revision>
  <dcterms:created xsi:type="dcterms:W3CDTF">2024-12-07T15:04:19Z</dcterms:created>
  <dcterms:modified xsi:type="dcterms:W3CDTF">2024-12-08T06:03:11Z</dcterms:modified>
</cp:coreProperties>
</file>